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Default Extension="jpg" ContentType="image/jpg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150" Type="http://schemas.openxmlformats.org/officeDocument/2006/relationships/slide" Target="slides/slide145.xml"/><Relationship Id="rId151" Type="http://schemas.openxmlformats.org/officeDocument/2006/relationships/slide" Target="slides/slide146.xml"/><Relationship Id="rId152" Type="http://schemas.openxmlformats.org/officeDocument/2006/relationships/slide" Target="slides/slide147.xml"/><Relationship Id="rId153" Type="http://schemas.openxmlformats.org/officeDocument/2006/relationships/slide" Target="slides/slide148.xml"/><Relationship Id="rId154" Type="http://schemas.openxmlformats.org/officeDocument/2006/relationships/slide" Target="slides/slide149.xml"/><Relationship Id="rId155" Type="http://schemas.openxmlformats.org/officeDocument/2006/relationships/slide" Target="slides/slide150.xml"/><Relationship Id="rId156" Type="http://schemas.openxmlformats.org/officeDocument/2006/relationships/slide" Target="slides/slide151.xml"/><Relationship Id="rId157" Type="http://schemas.openxmlformats.org/officeDocument/2006/relationships/slide" Target="slides/slide152.xml"/><Relationship Id="rId158" Type="http://schemas.openxmlformats.org/officeDocument/2006/relationships/slide" Target="slides/slide153.xml"/><Relationship Id="rId159" Type="http://schemas.openxmlformats.org/officeDocument/2006/relationships/slide" Target="slides/slide154.xml"/><Relationship Id="rId160" Type="http://schemas.openxmlformats.org/officeDocument/2006/relationships/slide" Target="slides/slide155.xml"/><Relationship Id="rId161" Type="http://schemas.openxmlformats.org/officeDocument/2006/relationships/slide" Target="slides/slide156.xml"/><Relationship Id="rId162" Type="http://schemas.openxmlformats.org/officeDocument/2006/relationships/slide" Target="slides/slide157.xml"/><Relationship Id="rId163" Type="http://schemas.openxmlformats.org/officeDocument/2006/relationships/slide" Target="slides/slide158.xml"/><Relationship Id="rId164" Type="http://schemas.openxmlformats.org/officeDocument/2006/relationships/slide" Target="slides/slide159.xml"/><Relationship Id="rId165" Type="http://schemas.openxmlformats.org/officeDocument/2006/relationships/slide" Target="slides/slide160.xml"/><Relationship Id="rId166" Type="http://schemas.openxmlformats.org/officeDocument/2006/relationships/slide" Target="slides/slide161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042039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042039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7852854" y="1619338"/>
            <a:ext cx="2985770" cy="4756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136" y="0"/>
            <a:ext cx="2487295" cy="3190875"/>
          </a:xfrm>
          <a:custGeom>
            <a:avLst/>
            <a:gdLst/>
            <a:ahLst/>
            <a:cxnLst/>
            <a:rect l="l" t="t" r="r" b="b"/>
            <a:pathLst>
              <a:path w="2487295" h="3190875">
                <a:moveTo>
                  <a:pt x="0" y="0"/>
                </a:moveTo>
                <a:lnTo>
                  <a:pt x="0" y="3190748"/>
                </a:lnTo>
                <a:lnTo>
                  <a:pt x="39358" y="3163970"/>
                </a:lnTo>
                <a:lnTo>
                  <a:pt x="71749" y="3127406"/>
                </a:lnTo>
                <a:lnTo>
                  <a:pt x="100692" y="3086127"/>
                </a:lnTo>
                <a:lnTo>
                  <a:pt x="129709" y="3045205"/>
                </a:lnTo>
                <a:lnTo>
                  <a:pt x="160914" y="3004949"/>
                </a:lnTo>
                <a:lnTo>
                  <a:pt x="192118" y="2964691"/>
                </a:lnTo>
                <a:lnTo>
                  <a:pt x="223323" y="2924433"/>
                </a:lnTo>
                <a:lnTo>
                  <a:pt x="254526" y="2884174"/>
                </a:lnTo>
                <a:lnTo>
                  <a:pt x="285730" y="2843915"/>
                </a:lnTo>
                <a:lnTo>
                  <a:pt x="316932" y="2803654"/>
                </a:lnTo>
                <a:lnTo>
                  <a:pt x="348135" y="2763393"/>
                </a:lnTo>
                <a:lnTo>
                  <a:pt x="379337" y="2723132"/>
                </a:lnTo>
                <a:lnTo>
                  <a:pt x="410538" y="2682870"/>
                </a:lnTo>
                <a:lnTo>
                  <a:pt x="441739" y="2642607"/>
                </a:lnTo>
                <a:lnTo>
                  <a:pt x="472939" y="2602343"/>
                </a:lnTo>
                <a:lnTo>
                  <a:pt x="504139" y="2562079"/>
                </a:lnTo>
                <a:lnTo>
                  <a:pt x="535338" y="2521814"/>
                </a:lnTo>
                <a:lnTo>
                  <a:pt x="566537" y="2481548"/>
                </a:lnTo>
                <a:lnTo>
                  <a:pt x="597735" y="2441281"/>
                </a:lnTo>
                <a:lnTo>
                  <a:pt x="628933" y="2401014"/>
                </a:lnTo>
                <a:lnTo>
                  <a:pt x="660131" y="2360747"/>
                </a:lnTo>
                <a:lnTo>
                  <a:pt x="691327" y="2320478"/>
                </a:lnTo>
                <a:lnTo>
                  <a:pt x="722524" y="2280209"/>
                </a:lnTo>
                <a:lnTo>
                  <a:pt x="753719" y="2239939"/>
                </a:lnTo>
                <a:lnTo>
                  <a:pt x="784915" y="2199669"/>
                </a:lnTo>
                <a:lnTo>
                  <a:pt x="816109" y="2159397"/>
                </a:lnTo>
                <a:lnTo>
                  <a:pt x="847304" y="2119126"/>
                </a:lnTo>
                <a:lnTo>
                  <a:pt x="878497" y="2078853"/>
                </a:lnTo>
                <a:lnTo>
                  <a:pt x="909691" y="2038580"/>
                </a:lnTo>
                <a:lnTo>
                  <a:pt x="940883" y="1998306"/>
                </a:lnTo>
                <a:lnTo>
                  <a:pt x="972075" y="1958031"/>
                </a:lnTo>
                <a:lnTo>
                  <a:pt x="1003267" y="1917756"/>
                </a:lnTo>
                <a:lnTo>
                  <a:pt x="1034458" y="1877480"/>
                </a:lnTo>
                <a:lnTo>
                  <a:pt x="1065648" y="1837203"/>
                </a:lnTo>
                <a:lnTo>
                  <a:pt x="1096838" y="1796926"/>
                </a:lnTo>
                <a:lnTo>
                  <a:pt x="1128028" y="1756648"/>
                </a:lnTo>
                <a:lnTo>
                  <a:pt x="1159217" y="1716369"/>
                </a:lnTo>
                <a:lnTo>
                  <a:pt x="1190405" y="1676089"/>
                </a:lnTo>
                <a:lnTo>
                  <a:pt x="1221593" y="1635809"/>
                </a:lnTo>
                <a:lnTo>
                  <a:pt x="1252780" y="1595529"/>
                </a:lnTo>
                <a:lnTo>
                  <a:pt x="1283967" y="1555247"/>
                </a:lnTo>
                <a:lnTo>
                  <a:pt x="1315153" y="1514965"/>
                </a:lnTo>
                <a:lnTo>
                  <a:pt x="1346338" y="1474682"/>
                </a:lnTo>
                <a:lnTo>
                  <a:pt x="1377523" y="1434398"/>
                </a:lnTo>
                <a:lnTo>
                  <a:pt x="1408708" y="1394114"/>
                </a:lnTo>
                <a:lnTo>
                  <a:pt x="1439891" y="1353829"/>
                </a:lnTo>
                <a:lnTo>
                  <a:pt x="1471075" y="1313544"/>
                </a:lnTo>
                <a:lnTo>
                  <a:pt x="1502257" y="1273257"/>
                </a:lnTo>
                <a:lnTo>
                  <a:pt x="1533440" y="1232970"/>
                </a:lnTo>
                <a:lnTo>
                  <a:pt x="1564621" y="1192683"/>
                </a:lnTo>
                <a:lnTo>
                  <a:pt x="1595802" y="1152394"/>
                </a:lnTo>
                <a:lnTo>
                  <a:pt x="1626983" y="1112105"/>
                </a:lnTo>
                <a:lnTo>
                  <a:pt x="1658162" y="1071816"/>
                </a:lnTo>
                <a:lnTo>
                  <a:pt x="1689342" y="1031525"/>
                </a:lnTo>
                <a:lnTo>
                  <a:pt x="1720520" y="991234"/>
                </a:lnTo>
                <a:lnTo>
                  <a:pt x="1751698" y="950942"/>
                </a:lnTo>
                <a:lnTo>
                  <a:pt x="1782876" y="910650"/>
                </a:lnTo>
                <a:lnTo>
                  <a:pt x="1814053" y="870357"/>
                </a:lnTo>
                <a:lnTo>
                  <a:pt x="1845229" y="830063"/>
                </a:lnTo>
                <a:lnTo>
                  <a:pt x="1876405" y="789768"/>
                </a:lnTo>
                <a:lnTo>
                  <a:pt x="1907580" y="749473"/>
                </a:lnTo>
                <a:lnTo>
                  <a:pt x="1938754" y="709177"/>
                </a:lnTo>
                <a:lnTo>
                  <a:pt x="1969928" y="668881"/>
                </a:lnTo>
                <a:lnTo>
                  <a:pt x="2001101" y="628583"/>
                </a:lnTo>
                <a:lnTo>
                  <a:pt x="2032274" y="588286"/>
                </a:lnTo>
                <a:lnTo>
                  <a:pt x="2063446" y="547987"/>
                </a:lnTo>
                <a:lnTo>
                  <a:pt x="2094617" y="507688"/>
                </a:lnTo>
                <a:lnTo>
                  <a:pt x="2125788" y="467388"/>
                </a:lnTo>
                <a:lnTo>
                  <a:pt x="2156958" y="427087"/>
                </a:lnTo>
                <a:lnTo>
                  <a:pt x="2188128" y="386785"/>
                </a:lnTo>
                <a:lnTo>
                  <a:pt x="2219297" y="346483"/>
                </a:lnTo>
                <a:lnTo>
                  <a:pt x="2250465" y="306181"/>
                </a:lnTo>
                <a:lnTo>
                  <a:pt x="2281633" y="265877"/>
                </a:lnTo>
                <a:lnTo>
                  <a:pt x="2312800" y="225573"/>
                </a:lnTo>
                <a:lnTo>
                  <a:pt x="2343966" y="185268"/>
                </a:lnTo>
                <a:lnTo>
                  <a:pt x="2375132" y="144963"/>
                </a:lnTo>
                <a:lnTo>
                  <a:pt x="2406297" y="104657"/>
                </a:lnTo>
                <a:lnTo>
                  <a:pt x="2437462" y="64350"/>
                </a:lnTo>
                <a:lnTo>
                  <a:pt x="2468626" y="24042"/>
                </a:lnTo>
                <a:lnTo>
                  <a:pt x="2487214" y="0"/>
                </a:lnTo>
              </a:path>
            </a:pathLst>
          </a:custGeom>
          <a:ln w="15886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4158989" y="0"/>
            <a:ext cx="5449570" cy="6858000"/>
          </a:xfrm>
          <a:custGeom>
            <a:avLst/>
            <a:gdLst/>
            <a:ahLst/>
            <a:cxnLst/>
            <a:rect l="l" t="t" r="r" b="b"/>
            <a:pathLst>
              <a:path w="5449570" h="6858000">
                <a:moveTo>
                  <a:pt x="0" y="0"/>
                </a:moveTo>
                <a:lnTo>
                  <a:pt x="38960" y="49111"/>
                </a:lnTo>
                <a:lnTo>
                  <a:pt x="70509" y="88876"/>
                </a:lnTo>
                <a:lnTo>
                  <a:pt x="102060" y="128639"/>
                </a:lnTo>
                <a:lnTo>
                  <a:pt x="133613" y="168401"/>
                </a:lnTo>
                <a:lnTo>
                  <a:pt x="165168" y="208161"/>
                </a:lnTo>
                <a:lnTo>
                  <a:pt x="196725" y="247920"/>
                </a:lnTo>
                <a:lnTo>
                  <a:pt x="228283" y="287678"/>
                </a:lnTo>
                <a:lnTo>
                  <a:pt x="259843" y="327434"/>
                </a:lnTo>
                <a:lnTo>
                  <a:pt x="291405" y="367189"/>
                </a:lnTo>
                <a:lnTo>
                  <a:pt x="322969" y="406942"/>
                </a:lnTo>
                <a:lnTo>
                  <a:pt x="354535" y="446694"/>
                </a:lnTo>
                <a:lnTo>
                  <a:pt x="386102" y="486445"/>
                </a:lnTo>
                <a:lnTo>
                  <a:pt x="417671" y="526194"/>
                </a:lnTo>
                <a:lnTo>
                  <a:pt x="449242" y="565941"/>
                </a:lnTo>
                <a:lnTo>
                  <a:pt x="480815" y="605688"/>
                </a:lnTo>
                <a:lnTo>
                  <a:pt x="512390" y="645433"/>
                </a:lnTo>
                <a:lnTo>
                  <a:pt x="543966" y="685176"/>
                </a:lnTo>
                <a:lnTo>
                  <a:pt x="575544" y="724918"/>
                </a:lnTo>
                <a:lnTo>
                  <a:pt x="607124" y="764659"/>
                </a:lnTo>
                <a:lnTo>
                  <a:pt x="638706" y="804398"/>
                </a:lnTo>
                <a:lnTo>
                  <a:pt x="670290" y="844136"/>
                </a:lnTo>
                <a:lnTo>
                  <a:pt x="701875" y="883872"/>
                </a:lnTo>
                <a:lnTo>
                  <a:pt x="733462" y="923607"/>
                </a:lnTo>
                <a:lnTo>
                  <a:pt x="765051" y="963341"/>
                </a:lnTo>
                <a:lnTo>
                  <a:pt x="796642" y="1003073"/>
                </a:lnTo>
                <a:lnTo>
                  <a:pt x="828234" y="1042804"/>
                </a:lnTo>
                <a:lnTo>
                  <a:pt x="859828" y="1082533"/>
                </a:lnTo>
                <a:lnTo>
                  <a:pt x="891424" y="1122261"/>
                </a:lnTo>
                <a:lnTo>
                  <a:pt x="923022" y="1161987"/>
                </a:lnTo>
                <a:lnTo>
                  <a:pt x="954621" y="1201712"/>
                </a:lnTo>
                <a:lnTo>
                  <a:pt x="986222" y="1241436"/>
                </a:lnTo>
                <a:lnTo>
                  <a:pt x="1017825" y="1281158"/>
                </a:lnTo>
                <a:lnTo>
                  <a:pt x="1049430" y="1320879"/>
                </a:lnTo>
                <a:lnTo>
                  <a:pt x="1081036" y="1360599"/>
                </a:lnTo>
                <a:lnTo>
                  <a:pt x="1112644" y="1400317"/>
                </a:lnTo>
                <a:lnTo>
                  <a:pt x="1144254" y="1440033"/>
                </a:lnTo>
                <a:lnTo>
                  <a:pt x="1175866" y="1479748"/>
                </a:lnTo>
                <a:lnTo>
                  <a:pt x="1207479" y="1519462"/>
                </a:lnTo>
                <a:lnTo>
                  <a:pt x="1239094" y="1559174"/>
                </a:lnTo>
                <a:lnTo>
                  <a:pt x="1270711" y="1598885"/>
                </a:lnTo>
                <a:lnTo>
                  <a:pt x="1302329" y="1638595"/>
                </a:lnTo>
                <a:lnTo>
                  <a:pt x="1333949" y="1678303"/>
                </a:lnTo>
                <a:lnTo>
                  <a:pt x="1365571" y="1718010"/>
                </a:lnTo>
                <a:lnTo>
                  <a:pt x="1397195" y="1757715"/>
                </a:lnTo>
                <a:lnTo>
                  <a:pt x="1428820" y="1797419"/>
                </a:lnTo>
                <a:lnTo>
                  <a:pt x="1460447" y="1837121"/>
                </a:lnTo>
                <a:lnTo>
                  <a:pt x="1492075" y="1876822"/>
                </a:lnTo>
                <a:lnTo>
                  <a:pt x="1523706" y="1916522"/>
                </a:lnTo>
                <a:lnTo>
                  <a:pt x="1555338" y="1956220"/>
                </a:lnTo>
                <a:lnTo>
                  <a:pt x="1586971" y="1995917"/>
                </a:lnTo>
                <a:lnTo>
                  <a:pt x="1618607" y="2035613"/>
                </a:lnTo>
                <a:lnTo>
                  <a:pt x="1650244" y="2075307"/>
                </a:lnTo>
                <a:lnTo>
                  <a:pt x="1681734" y="2114931"/>
                </a:lnTo>
                <a:lnTo>
                  <a:pt x="1713224" y="2154555"/>
                </a:lnTo>
                <a:lnTo>
                  <a:pt x="1744714" y="2194179"/>
                </a:lnTo>
                <a:lnTo>
                  <a:pt x="1776203" y="2233804"/>
                </a:lnTo>
                <a:lnTo>
                  <a:pt x="1807693" y="2273429"/>
                </a:lnTo>
                <a:lnTo>
                  <a:pt x="1839182" y="2313054"/>
                </a:lnTo>
                <a:lnTo>
                  <a:pt x="1870671" y="2352679"/>
                </a:lnTo>
                <a:lnTo>
                  <a:pt x="1902160" y="2392305"/>
                </a:lnTo>
                <a:lnTo>
                  <a:pt x="1933648" y="2431930"/>
                </a:lnTo>
                <a:lnTo>
                  <a:pt x="1965137" y="2471556"/>
                </a:lnTo>
                <a:lnTo>
                  <a:pt x="1996625" y="2511182"/>
                </a:lnTo>
                <a:lnTo>
                  <a:pt x="2028113" y="2550808"/>
                </a:lnTo>
                <a:lnTo>
                  <a:pt x="2059601" y="2590435"/>
                </a:lnTo>
                <a:lnTo>
                  <a:pt x="2091089" y="2630061"/>
                </a:lnTo>
                <a:lnTo>
                  <a:pt x="2122576" y="2669688"/>
                </a:lnTo>
                <a:lnTo>
                  <a:pt x="2154064" y="2709315"/>
                </a:lnTo>
                <a:lnTo>
                  <a:pt x="2185551" y="2748942"/>
                </a:lnTo>
                <a:lnTo>
                  <a:pt x="2217038" y="2788569"/>
                </a:lnTo>
                <a:lnTo>
                  <a:pt x="2248524" y="2828197"/>
                </a:lnTo>
                <a:lnTo>
                  <a:pt x="2280011" y="2867824"/>
                </a:lnTo>
                <a:lnTo>
                  <a:pt x="2311497" y="2907452"/>
                </a:lnTo>
                <a:lnTo>
                  <a:pt x="2342983" y="2947080"/>
                </a:lnTo>
                <a:lnTo>
                  <a:pt x="2374469" y="2986708"/>
                </a:lnTo>
                <a:lnTo>
                  <a:pt x="2405955" y="3026337"/>
                </a:lnTo>
                <a:lnTo>
                  <a:pt x="2437441" y="3065965"/>
                </a:lnTo>
                <a:lnTo>
                  <a:pt x="2468926" y="3105594"/>
                </a:lnTo>
                <a:lnTo>
                  <a:pt x="2500411" y="3145223"/>
                </a:lnTo>
                <a:lnTo>
                  <a:pt x="2531896" y="3184852"/>
                </a:lnTo>
                <a:lnTo>
                  <a:pt x="2563381" y="3224481"/>
                </a:lnTo>
                <a:lnTo>
                  <a:pt x="2594866" y="3264111"/>
                </a:lnTo>
                <a:lnTo>
                  <a:pt x="2626350" y="3303740"/>
                </a:lnTo>
                <a:lnTo>
                  <a:pt x="2657834" y="3343370"/>
                </a:lnTo>
                <a:lnTo>
                  <a:pt x="2689318" y="3383000"/>
                </a:lnTo>
                <a:lnTo>
                  <a:pt x="2720802" y="3422630"/>
                </a:lnTo>
                <a:lnTo>
                  <a:pt x="2752286" y="3462260"/>
                </a:lnTo>
                <a:lnTo>
                  <a:pt x="2783769" y="3501891"/>
                </a:lnTo>
                <a:lnTo>
                  <a:pt x="2815253" y="3541522"/>
                </a:lnTo>
                <a:lnTo>
                  <a:pt x="2846736" y="3581152"/>
                </a:lnTo>
                <a:lnTo>
                  <a:pt x="2878219" y="3620783"/>
                </a:lnTo>
                <a:lnTo>
                  <a:pt x="2909701" y="3660415"/>
                </a:lnTo>
                <a:lnTo>
                  <a:pt x="2941184" y="3700046"/>
                </a:lnTo>
                <a:lnTo>
                  <a:pt x="2972666" y="3739678"/>
                </a:lnTo>
                <a:lnTo>
                  <a:pt x="3004148" y="3779309"/>
                </a:lnTo>
                <a:lnTo>
                  <a:pt x="3035630" y="3818941"/>
                </a:lnTo>
                <a:lnTo>
                  <a:pt x="3067112" y="3858573"/>
                </a:lnTo>
                <a:lnTo>
                  <a:pt x="3098593" y="3898205"/>
                </a:lnTo>
                <a:lnTo>
                  <a:pt x="3130075" y="3937838"/>
                </a:lnTo>
                <a:lnTo>
                  <a:pt x="3161556" y="3977470"/>
                </a:lnTo>
                <a:lnTo>
                  <a:pt x="3193037" y="4017103"/>
                </a:lnTo>
                <a:lnTo>
                  <a:pt x="3224518" y="4056736"/>
                </a:lnTo>
                <a:lnTo>
                  <a:pt x="3255998" y="4096369"/>
                </a:lnTo>
                <a:lnTo>
                  <a:pt x="3287479" y="4136002"/>
                </a:lnTo>
                <a:lnTo>
                  <a:pt x="3318959" y="4175635"/>
                </a:lnTo>
                <a:lnTo>
                  <a:pt x="3350439" y="4215269"/>
                </a:lnTo>
                <a:lnTo>
                  <a:pt x="3381919" y="4254903"/>
                </a:lnTo>
                <a:lnTo>
                  <a:pt x="3413398" y="4294536"/>
                </a:lnTo>
                <a:lnTo>
                  <a:pt x="3444878" y="4334170"/>
                </a:lnTo>
                <a:lnTo>
                  <a:pt x="3476357" y="4373805"/>
                </a:lnTo>
                <a:lnTo>
                  <a:pt x="3507836" y="4413439"/>
                </a:lnTo>
                <a:lnTo>
                  <a:pt x="3539315" y="4453073"/>
                </a:lnTo>
                <a:lnTo>
                  <a:pt x="3570793" y="4492708"/>
                </a:lnTo>
                <a:lnTo>
                  <a:pt x="3602272" y="4532343"/>
                </a:lnTo>
                <a:lnTo>
                  <a:pt x="3633750" y="4571978"/>
                </a:lnTo>
                <a:lnTo>
                  <a:pt x="3665228" y="4611613"/>
                </a:lnTo>
                <a:lnTo>
                  <a:pt x="3696706" y="4651248"/>
                </a:lnTo>
                <a:lnTo>
                  <a:pt x="3728184" y="4690884"/>
                </a:lnTo>
                <a:lnTo>
                  <a:pt x="3759661" y="4730519"/>
                </a:lnTo>
                <a:lnTo>
                  <a:pt x="3791139" y="4770155"/>
                </a:lnTo>
                <a:lnTo>
                  <a:pt x="3822616" y="4809791"/>
                </a:lnTo>
                <a:lnTo>
                  <a:pt x="3854093" y="4849427"/>
                </a:lnTo>
                <a:lnTo>
                  <a:pt x="3885569" y="4889063"/>
                </a:lnTo>
                <a:lnTo>
                  <a:pt x="3917046" y="4928700"/>
                </a:lnTo>
                <a:lnTo>
                  <a:pt x="3948522" y="4968336"/>
                </a:lnTo>
                <a:lnTo>
                  <a:pt x="3979998" y="5007973"/>
                </a:lnTo>
                <a:lnTo>
                  <a:pt x="4011474" y="5047610"/>
                </a:lnTo>
                <a:lnTo>
                  <a:pt x="4042950" y="5087247"/>
                </a:lnTo>
                <a:lnTo>
                  <a:pt x="4074426" y="5126884"/>
                </a:lnTo>
                <a:lnTo>
                  <a:pt x="4105901" y="5166521"/>
                </a:lnTo>
                <a:lnTo>
                  <a:pt x="4137376" y="5206158"/>
                </a:lnTo>
                <a:lnTo>
                  <a:pt x="4168851" y="5245796"/>
                </a:lnTo>
                <a:lnTo>
                  <a:pt x="4200326" y="5285434"/>
                </a:lnTo>
                <a:lnTo>
                  <a:pt x="4231801" y="5325072"/>
                </a:lnTo>
                <a:lnTo>
                  <a:pt x="4263275" y="5364710"/>
                </a:lnTo>
                <a:lnTo>
                  <a:pt x="4294749" y="5404348"/>
                </a:lnTo>
                <a:lnTo>
                  <a:pt x="4326223" y="5443986"/>
                </a:lnTo>
                <a:lnTo>
                  <a:pt x="4357697" y="5483625"/>
                </a:lnTo>
                <a:lnTo>
                  <a:pt x="4389171" y="5523263"/>
                </a:lnTo>
                <a:lnTo>
                  <a:pt x="4420644" y="5562902"/>
                </a:lnTo>
                <a:lnTo>
                  <a:pt x="4452118" y="5602541"/>
                </a:lnTo>
                <a:lnTo>
                  <a:pt x="5449401" y="6857996"/>
                </a:lnTo>
              </a:path>
            </a:pathLst>
          </a:custGeom>
          <a:ln w="15886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99135" y="0"/>
            <a:ext cx="196026" cy="245423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8811281" y="0"/>
            <a:ext cx="3380740" cy="4283075"/>
          </a:xfrm>
          <a:custGeom>
            <a:avLst/>
            <a:gdLst/>
            <a:ahLst/>
            <a:cxnLst/>
            <a:rect l="l" t="t" r="r" b="b"/>
            <a:pathLst>
              <a:path w="3380740" h="4283075">
                <a:moveTo>
                  <a:pt x="0" y="0"/>
                </a:moveTo>
                <a:lnTo>
                  <a:pt x="36160" y="45823"/>
                </a:lnTo>
                <a:lnTo>
                  <a:pt x="67731" y="85830"/>
                </a:lnTo>
                <a:lnTo>
                  <a:pt x="99301" y="125836"/>
                </a:lnTo>
                <a:lnTo>
                  <a:pt x="130872" y="165842"/>
                </a:lnTo>
                <a:lnTo>
                  <a:pt x="162442" y="205847"/>
                </a:lnTo>
                <a:lnTo>
                  <a:pt x="194013" y="245852"/>
                </a:lnTo>
                <a:lnTo>
                  <a:pt x="225583" y="285857"/>
                </a:lnTo>
                <a:lnTo>
                  <a:pt x="257153" y="325862"/>
                </a:lnTo>
                <a:lnTo>
                  <a:pt x="288724" y="365867"/>
                </a:lnTo>
                <a:lnTo>
                  <a:pt x="320294" y="405871"/>
                </a:lnTo>
                <a:lnTo>
                  <a:pt x="351865" y="445875"/>
                </a:lnTo>
                <a:lnTo>
                  <a:pt x="383435" y="485878"/>
                </a:lnTo>
                <a:lnTo>
                  <a:pt x="415006" y="525882"/>
                </a:lnTo>
                <a:lnTo>
                  <a:pt x="446576" y="565885"/>
                </a:lnTo>
                <a:lnTo>
                  <a:pt x="478147" y="605887"/>
                </a:lnTo>
                <a:lnTo>
                  <a:pt x="509717" y="645890"/>
                </a:lnTo>
                <a:lnTo>
                  <a:pt x="541287" y="685892"/>
                </a:lnTo>
                <a:lnTo>
                  <a:pt x="572858" y="725894"/>
                </a:lnTo>
                <a:lnTo>
                  <a:pt x="604428" y="765896"/>
                </a:lnTo>
                <a:lnTo>
                  <a:pt x="635999" y="805897"/>
                </a:lnTo>
                <a:lnTo>
                  <a:pt x="667569" y="845898"/>
                </a:lnTo>
                <a:lnTo>
                  <a:pt x="699140" y="885899"/>
                </a:lnTo>
                <a:lnTo>
                  <a:pt x="730710" y="925899"/>
                </a:lnTo>
                <a:lnTo>
                  <a:pt x="762281" y="965899"/>
                </a:lnTo>
                <a:lnTo>
                  <a:pt x="793851" y="1005899"/>
                </a:lnTo>
                <a:lnTo>
                  <a:pt x="825421" y="1045899"/>
                </a:lnTo>
                <a:lnTo>
                  <a:pt x="856992" y="1085898"/>
                </a:lnTo>
                <a:lnTo>
                  <a:pt x="888562" y="1125898"/>
                </a:lnTo>
                <a:lnTo>
                  <a:pt x="920133" y="1165896"/>
                </a:lnTo>
                <a:lnTo>
                  <a:pt x="951703" y="1205895"/>
                </a:lnTo>
                <a:lnTo>
                  <a:pt x="983274" y="1245893"/>
                </a:lnTo>
                <a:lnTo>
                  <a:pt x="1014844" y="1285891"/>
                </a:lnTo>
                <a:lnTo>
                  <a:pt x="1046415" y="1325889"/>
                </a:lnTo>
                <a:lnTo>
                  <a:pt x="1077985" y="1365886"/>
                </a:lnTo>
                <a:lnTo>
                  <a:pt x="1109556" y="1405884"/>
                </a:lnTo>
                <a:lnTo>
                  <a:pt x="1141126" y="1445881"/>
                </a:lnTo>
                <a:lnTo>
                  <a:pt x="1172696" y="1485877"/>
                </a:lnTo>
                <a:lnTo>
                  <a:pt x="1204267" y="1525873"/>
                </a:lnTo>
                <a:lnTo>
                  <a:pt x="1235837" y="1565870"/>
                </a:lnTo>
                <a:lnTo>
                  <a:pt x="1267408" y="1605865"/>
                </a:lnTo>
                <a:lnTo>
                  <a:pt x="1298978" y="1645861"/>
                </a:lnTo>
                <a:lnTo>
                  <a:pt x="1330549" y="1685856"/>
                </a:lnTo>
                <a:lnTo>
                  <a:pt x="1362119" y="1725851"/>
                </a:lnTo>
                <a:lnTo>
                  <a:pt x="1393690" y="1765846"/>
                </a:lnTo>
                <a:lnTo>
                  <a:pt x="1425260" y="1805840"/>
                </a:lnTo>
                <a:lnTo>
                  <a:pt x="1456830" y="1845834"/>
                </a:lnTo>
                <a:lnTo>
                  <a:pt x="1488401" y="1885828"/>
                </a:lnTo>
                <a:lnTo>
                  <a:pt x="1519971" y="1925822"/>
                </a:lnTo>
                <a:lnTo>
                  <a:pt x="1551542" y="1965815"/>
                </a:lnTo>
                <a:lnTo>
                  <a:pt x="1583112" y="2005808"/>
                </a:lnTo>
                <a:lnTo>
                  <a:pt x="1614683" y="2045801"/>
                </a:lnTo>
                <a:lnTo>
                  <a:pt x="1646253" y="2085794"/>
                </a:lnTo>
                <a:lnTo>
                  <a:pt x="1677824" y="2125786"/>
                </a:lnTo>
                <a:lnTo>
                  <a:pt x="1709394" y="2165778"/>
                </a:lnTo>
                <a:lnTo>
                  <a:pt x="1740964" y="2205770"/>
                </a:lnTo>
                <a:lnTo>
                  <a:pt x="1772535" y="2245761"/>
                </a:lnTo>
                <a:lnTo>
                  <a:pt x="1804105" y="2285752"/>
                </a:lnTo>
                <a:lnTo>
                  <a:pt x="1835676" y="2325743"/>
                </a:lnTo>
                <a:lnTo>
                  <a:pt x="1867246" y="2365734"/>
                </a:lnTo>
                <a:lnTo>
                  <a:pt x="1898817" y="2405724"/>
                </a:lnTo>
                <a:lnTo>
                  <a:pt x="1930387" y="2445714"/>
                </a:lnTo>
                <a:lnTo>
                  <a:pt x="1961958" y="2485704"/>
                </a:lnTo>
                <a:lnTo>
                  <a:pt x="1993528" y="2525693"/>
                </a:lnTo>
                <a:lnTo>
                  <a:pt x="2025099" y="2565683"/>
                </a:lnTo>
                <a:lnTo>
                  <a:pt x="2056669" y="2605672"/>
                </a:lnTo>
                <a:lnTo>
                  <a:pt x="2088239" y="2645660"/>
                </a:lnTo>
                <a:lnTo>
                  <a:pt x="2119810" y="2685649"/>
                </a:lnTo>
                <a:lnTo>
                  <a:pt x="2151380" y="2725637"/>
                </a:lnTo>
                <a:lnTo>
                  <a:pt x="2182951" y="2765625"/>
                </a:lnTo>
                <a:lnTo>
                  <a:pt x="2214521" y="2805613"/>
                </a:lnTo>
                <a:lnTo>
                  <a:pt x="2246092" y="2845600"/>
                </a:lnTo>
                <a:lnTo>
                  <a:pt x="2277662" y="2885587"/>
                </a:lnTo>
                <a:lnTo>
                  <a:pt x="2309233" y="2925574"/>
                </a:lnTo>
                <a:lnTo>
                  <a:pt x="2340803" y="2965561"/>
                </a:lnTo>
                <a:lnTo>
                  <a:pt x="2372373" y="3005547"/>
                </a:lnTo>
                <a:lnTo>
                  <a:pt x="2403944" y="3045533"/>
                </a:lnTo>
                <a:lnTo>
                  <a:pt x="2435514" y="3085519"/>
                </a:lnTo>
                <a:lnTo>
                  <a:pt x="2467085" y="3125504"/>
                </a:lnTo>
                <a:lnTo>
                  <a:pt x="2498655" y="3165490"/>
                </a:lnTo>
                <a:lnTo>
                  <a:pt x="2530226" y="3205475"/>
                </a:lnTo>
                <a:lnTo>
                  <a:pt x="2561796" y="3245459"/>
                </a:lnTo>
                <a:lnTo>
                  <a:pt x="2593367" y="3285444"/>
                </a:lnTo>
                <a:lnTo>
                  <a:pt x="2624937" y="3325428"/>
                </a:lnTo>
                <a:lnTo>
                  <a:pt x="2656507" y="3365412"/>
                </a:lnTo>
                <a:lnTo>
                  <a:pt x="2688078" y="3405396"/>
                </a:lnTo>
                <a:lnTo>
                  <a:pt x="2719648" y="3445379"/>
                </a:lnTo>
                <a:lnTo>
                  <a:pt x="2751219" y="3485362"/>
                </a:lnTo>
                <a:lnTo>
                  <a:pt x="2782789" y="3525345"/>
                </a:lnTo>
                <a:lnTo>
                  <a:pt x="2814360" y="3565328"/>
                </a:lnTo>
                <a:lnTo>
                  <a:pt x="2845930" y="3605310"/>
                </a:lnTo>
                <a:lnTo>
                  <a:pt x="2877501" y="3645292"/>
                </a:lnTo>
                <a:lnTo>
                  <a:pt x="2909071" y="3685274"/>
                </a:lnTo>
                <a:lnTo>
                  <a:pt x="2940642" y="3725256"/>
                </a:lnTo>
                <a:lnTo>
                  <a:pt x="2972212" y="3765237"/>
                </a:lnTo>
                <a:lnTo>
                  <a:pt x="3003782" y="3805218"/>
                </a:lnTo>
                <a:lnTo>
                  <a:pt x="3035353" y="3845199"/>
                </a:lnTo>
                <a:lnTo>
                  <a:pt x="3066923" y="3885180"/>
                </a:lnTo>
                <a:lnTo>
                  <a:pt x="3098494" y="3925160"/>
                </a:lnTo>
                <a:lnTo>
                  <a:pt x="3130064" y="3965140"/>
                </a:lnTo>
                <a:lnTo>
                  <a:pt x="3161635" y="4005120"/>
                </a:lnTo>
                <a:lnTo>
                  <a:pt x="3193205" y="4045099"/>
                </a:lnTo>
                <a:lnTo>
                  <a:pt x="3224776" y="4085078"/>
                </a:lnTo>
                <a:lnTo>
                  <a:pt x="3256346" y="4125057"/>
                </a:lnTo>
                <a:lnTo>
                  <a:pt x="3287916" y="4165036"/>
                </a:lnTo>
                <a:lnTo>
                  <a:pt x="3319487" y="4205015"/>
                </a:lnTo>
                <a:lnTo>
                  <a:pt x="3351057" y="4244993"/>
                </a:lnTo>
                <a:lnTo>
                  <a:pt x="3380718" y="4282553"/>
                </a:lnTo>
              </a:path>
            </a:pathLst>
          </a:custGeom>
          <a:ln w="15886">
            <a:solidFill>
              <a:srgbClr val="0D5C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0" y="6812279"/>
            <a:ext cx="12192000" cy="45720"/>
          </a:xfrm>
          <a:custGeom>
            <a:avLst/>
            <a:gdLst/>
            <a:ahLst/>
            <a:cxnLst/>
            <a:rect l="l" t="t" r="r" b="b"/>
            <a:pathLst>
              <a:path w="12192000" h="45720">
                <a:moveTo>
                  <a:pt x="12192000" y="0"/>
                </a:moveTo>
                <a:lnTo>
                  <a:pt x="0" y="0"/>
                </a:lnTo>
                <a:lnTo>
                  <a:pt x="0" y="45718"/>
                </a:lnTo>
                <a:lnTo>
                  <a:pt x="12192000" y="4571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042039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812279"/>
            <a:ext cx="12192000" cy="45720"/>
          </a:xfrm>
          <a:custGeom>
            <a:avLst/>
            <a:gdLst/>
            <a:ahLst/>
            <a:cxnLst/>
            <a:rect l="l" t="t" r="r" b="b"/>
            <a:pathLst>
              <a:path w="12192000" h="45720">
                <a:moveTo>
                  <a:pt x="12192000" y="0"/>
                </a:moveTo>
                <a:lnTo>
                  <a:pt x="0" y="0"/>
                </a:lnTo>
                <a:lnTo>
                  <a:pt x="0" y="45718"/>
                </a:lnTo>
                <a:lnTo>
                  <a:pt x="12192000" y="4571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38"/>
            <a:ext cx="12192000" cy="151130"/>
          </a:xfrm>
          <a:custGeom>
            <a:avLst/>
            <a:gdLst/>
            <a:ahLst/>
            <a:cxnLst/>
            <a:rect l="l" t="t" r="r" b="b"/>
            <a:pathLst>
              <a:path w="12192000" h="151130">
                <a:moveTo>
                  <a:pt x="12192000" y="0"/>
                </a:moveTo>
                <a:lnTo>
                  <a:pt x="0" y="0"/>
                </a:lnTo>
                <a:lnTo>
                  <a:pt x="0" y="150837"/>
                </a:lnTo>
                <a:lnTo>
                  <a:pt x="12192000" y="150837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55446" y="836675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 h="0">
                <a:moveTo>
                  <a:pt x="0" y="0"/>
                </a:moveTo>
                <a:lnTo>
                  <a:pt x="10081056" y="0"/>
                </a:lnTo>
              </a:path>
            </a:pathLst>
          </a:custGeom>
          <a:ln w="31750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6812279"/>
            <a:ext cx="12192000" cy="45720"/>
          </a:xfrm>
          <a:custGeom>
            <a:avLst/>
            <a:gdLst/>
            <a:ahLst/>
            <a:cxnLst/>
            <a:rect l="l" t="t" r="r" b="b"/>
            <a:pathLst>
              <a:path w="12192000" h="45720">
                <a:moveTo>
                  <a:pt x="12192000" y="0"/>
                </a:moveTo>
                <a:lnTo>
                  <a:pt x="0" y="0"/>
                </a:lnTo>
                <a:lnTo>
                  <a:pt x="0" y="45718"/>
                </a:lnTo>
                <a:lnTo>
                  <a:pt x="12192000" y="4571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34262" y="389636"/>
            <a:ext cx="9923475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042039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22272" y="1705776"/>
            <a:ext cx="9347454" cy="386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10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5.jpg"/><Relationship Id="rId3" Type="http://schemas.openxmlformats.org/officeDocument/2006/relationships/image" Target="../media/image226.png"/><Relationship Id="rId4" Type="http://schemas.openxmlformats.org/officeDocument/2006/relationships/image" Target="../media/image227.png"/></Relationships>

</file>

<file path=ppt/slides/_rels/slide10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png"/><Relationship Id="rId3" Type="http://schemas.openxmlformats.org/officeDocument/2006/relationships/image" Target="../media/image229.png"/></Relationships>

</file>

<file path=ppt/slides/_rels/slide10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0.png"/><Relationship Id="rId3" Type="http://schemas.openxmlformats.org/officeDocument/2006/relationships/image" Target="../media/image231.png"/></Relationships>

</file>

<file path=ppt/slides/_rels/slide10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2.jpg"/></Relationships>

</file>

<file path=ppt/slides/_rels/slide10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3.jpg"/></Relationships>

</file>

<file path=ppt/slides/_rels/slide10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0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4.jpg"/><Relationship Id="rId3" Type="http://schemas.openxmlformats.org/officeDocument/2006/relationships/image" Target="../media/image235.png"/><Relationship Id="rId4" Type="http://schemas.openxmlformats.org/officeDocument/2006/relationships/image" Target="../media/image236.png"/><Relationship Id="rId5" Type="http://schemas.openxmlformats.org/officeDocument/2006/relationships/image" Target="../media/image237.jpg"/><Relationship Id="rId6" Type="http://schemas.openxmlformats.org/officeDocument/2006/relationships/image" Target="../media/image238.png"/><Relationship Id="rId7" Type="http://schemas.openxmlformats.org/officeDocument/2006/relationships/image" Target="../media/image239.png"/><Relationship Id="rId8" Type="http://schemas.openxmlformats.org/officeDocument/2006/relationships/image" Target="../media/image240.jpg"/></Relationships>

</file>

<file path=ppt/slides/_rels/slide10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1.jpg"/><Relationship Id="rId3" Type="http://schemas.openxmlformats.org/officeDocument/2006/relationships/image" Target="../media/image242.png"/></Relationships>

</file>

<file path=ppt/slides/_rels/slide10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3.jpg"/><Relationship Id="rId3" Type="http://schemas.openxmlformats.org/officeDocument/2006/relationships/image" Target="../media/image244.png"/><Relationship Id="rId4" Type="http://schemas.openxmlformats.org/officeDocument/2006/relationships/image" Target="../media/image245.png"/><Relationship Id="rId5" Type="http://schemas.openxmlformats.org/officeDocument/2006/relationships/image" Target="../media/image246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png"/></Relationships>

</file>

<file path=ppt/slides/_rels/slide1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7.jpg"/><Relationship Id="rId3" Type="http://schemas.openxmlformats.org/officeDocument/2006/relationships/image" Target="../media/image248.png"/><Relationship Id="rId4" Type="http://schemas.openxmlformats.org/officeDocument/2006/relationships/image" Target="../media/image249.png"/><Relationship Id="rId5" Type="http://schemas.openxmlformats.org/officeDocument/2006/relationships/image" Target="../media/image246.png"/></Relationships>

</file>

<file path=ppt/slides/_rels/slide1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0.jpg"/><Relationship Id="rId3" Type="http://schemas.openxmlformats.org/officeDocument/2006/relationships/image" Target="../media/image251.png"/><Relationship Id="rId4" Type="http://schemas.openxmlformats.org/officeDocument/2006/relationships/image" Target="../media/image252.png"/><Relationship Id="rId5" Type="http://schemas.openxmlformats.org/officeDocument/2006/relationships/image" Target="../media/image253.png"/></Relationships>

</file>

<file path=ppt/slides/_rels/slide1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4.jpg"/></Relationships>

</file>

<file path=ppt/slides/_rels/slide1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4.jpg"/></Relationships>

</file>

<file path=ppt/slides/_rels/slide1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5.jpg"/><Relationship Id="rId3" Type="http://schemas.openxmlformats.org/officeDocument/2006/relationships/image" Target="../media/image256.png"/></Relationships>

</file>

<file path=ppt/slides/_rels/slide1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7.jpg"/><Relationship Id="rId3" Type="http://schemas.openxmlformats.org/officeDocument/2006/relationships/image" Target="../media/image258.png"/></Relationships>

</file>

<file path=ppt/slides/_rels/slide1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9.jpg"/><Relationship Id="rId3" Type="http://schemas.openxmlformats.org/officeDocument/2006/relationships/image" Target="../media/image260.jpg"/><Relationship Id="rId4" Type="http://schemas.openxmlformats.org/officeDocument/2006/relationships/image" Target="../media/image261.png"/><Relationship Id="rId5" Type="http://schemas.openxmlformats.org/officeDocument/2006/relationships/image" Target="../media/image262.png"/><Relationship Id="rId6" Type="http://schemas.openxmlformats.org/officeDocument/2006/relationships/image" Target="../media/image263.png"/><Relationship Id="rId7" Type="http://schemas.openxmlformats.org/officeDocument/2006/relationships/image" Target="../media/image264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
</file>

<file path=ppt/slides/_rels/slide1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5.jpg"/></Relationships>

</file>

<file path=ppt/slides/_rels/slide1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6.jpg"/></Relationships>

</file>

<file path=ppt/slides/_rels/slide1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7.jpg"/></Relationships>

</file>

<file path=ppt/slides/_rels/slide1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8.jpg"/><Relationship Id="rId3" Type="http://schemas.openxmlformats.org/officeDocument/2006/relationships/image" Target="../media/image269.png"/></Relationships>

</file>

<file path=ppt/slides/_rels/slide1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0.jpg"/></Relationships>

</file>

<file path=ppt/slides/_rels/slide1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1.jpg"/><Relationship Id="rId3" Type="http://schemas.openxmlformats.org/officeDocument/2006/relationships/image" Target="../media/image272.png"/></Relationships>

</file>

<file path=ppt/slides/_rels/slide1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3.jpg"/></Relationships>

</file>

<file path=ppt/slides/_rels/slide1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4.jpg"/><Relationship Id="rId3" Type="http://schemas.openxmlformats.org/officeDocument/2006/relationships/image" Target="../media/image275.jpg"/></Relationships>

</file>

<file path=ppt/slides/_rels/slide1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6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
</file>

<file path=ppt/slides/_rels/slide1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7.jpg"/><Relationship Id="rId3" Type="http://schemas.openxmlformats.org/officeDocument/2006/relationships/image" Target="../media/image278.png"/></Relationships>

</file>

<file path=ppt/slides/_rels/slide1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9.jpg"/></Relationships>

</file>

<file path=ppt/slides/_rels/slide1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0.jpg"/></Relationships>

</file>

<file path=ppt/slides/_rels/slide1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1.jpg"/><Relationship Id="rId3" Type="http://schemas.openxmlformats.org/officeDocument/2006/relationships/image" Target="../media/image282.png"/><Relationship Id="rId4" Type="http://schemas.openxmlformats.org/officeDocument/2006/relationships/image" Target="../media/image283.png"/></Relationships>

</file>

<file path=ppt/slides/_rels/slide1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4.jpg"/><Relationship Id="rId3" Type="http://schemas.openxmlformats.org/officeDocument/2006/relationships/image" Target="../media/image285.png"/><Relationship Id="rId4" Type="http://schemas.openxmlformats.org/officeDocument/2006/relationships/image" Target="../media/image286.png"/></Relationships>

</file>

<file path=ppt/slides/_rels/slide1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7.png"/><Relationship Id="rId3" Type="http://schemas.openxmlformats.org/officeDocument/2006/relationships/image" Target="../media/image288.jpg"/><Relationship Id="rId4" Type="http://schemas.openxmlformats.org/officeDocument/2006/relationships/image" Target="../media/image285.png"/></Relationships>

</file>

<file path=ppt/slides/_rels/slide1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9.png"/><Relationship Id="rId3" Type="http://schemas.openxmlformats.org/officeDocument/2006/relationships/image" Target="../media/image214.jpg"/><Relationship Id="rId4" Type="http://schemas.openxmlformats.org/officeDocument/2006/relationships/image" Target="../media/image290.png"/><Relationship Id="rId5" Type="http://schemas.openxmlformats.org/officeDocument/2006/relationships/image" Target="../media/image215.png"/></Relationships>

</file>

<file path=ppt/slides/_rels/slide1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1.png"/><Relationship Id="rId3" Type="http://schemas.openxmlformats.org/officeDocument/2006/relationships/image" Target="../media/image292.jpg"/><Relationship Id="rId4" Type="http://schemas.openxmlformats.org/officeDocument/2006/relationships/image" Target="../media/image293.jpg"/><Relationship Id="rId5" Type="http://schemas.openxmlformats.org/officeDocument/2006/relationships/image" Target="../media/image294.png"/></Relationships>

</file>

<file path=ppt/slides/_rels/slide1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2.jpg"/><Relationship Id="rId3" Type="http://schemas.openxmlformats.org/officeDocument/2006/relationships/image" Target="../media/image293.jpg"/><Relationship Id="rId4" Type="http://schemas.openxmlformats.org/officeDocument/2006/relationships/image" Target="../media/image295.png"/><Relationship Id="rId5" Type="http://schemas.openxmlformats.org/officeDocument/2006/relationships/image" Target="../media/image291.png"/></Relationships>

</file>

<file path=ppt/slides/_rels/slide1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6.jpg"/><Relationship Id="rId3" Type="http://schemas.openxmlformats.org/officeDocument/2006/relationships/image" Target="../media/image293.jpg"/><Relationship Id="rId4" Type="http://schemas.openxmlformats.org/officeDocument/2006/relationships/image" Target="../media/image297.jpg"/><Relationship Id="rId5" Type="http://schemas.openxmlformats.org/officeDocument/2006/relationships/image" Target="../media/image298.jpg"/><Relationship Id="rId6" Type="http://schemas.openxmlformats.org/officeDocument/2006/relationships/image" Target="../media/image299.png"/><Relationship Id="rId7" Type="http://schemas.openxmlformats.org/officeDocument/2006/relationships/image" Target="../media/image300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png"/><Relationship Id="rId4" Type="http://schemas.openxmlformats.org/officeDocument/2006/relationships/image" Target="../media/image26.jpg"/></Relationships>

</file>

<file path=ppt/slides/_rels/slide1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1.png"/><Relationship Id="rId3" Type="http://schemas.openxmlformats.org/officeDocument/2006/relationships/image" Target="../media/image293.jpg"/><Relationship Id="rId4" Type="http://schemas.openxmlformats.org/officeDocument/2006/relationships/image" Target="../media/image302.jpg"/><Relationship Id="rId5" Type="http://schemas.openxmlformats.org/officeDocument/2006/relationships/image" Target="../media/image299.png"/></Relationships>

</file>

<file path=ppt/slides/_rels/slide1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3.jpg"/><Relationship Id="rId3" Type="http://schemas.openxmlformats.org/officeDocument/2006/relationships/image" Target="../media/image304.png"/><Relationship Id="rId4" Type="http://schemas.openxmlformats.org/officeDocument/2006/relationships/image" Target="../media/image305.jpg"/></Relationships>

</file>

<file path=ppt/slides/_rels/slide1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6.jpg"/></Relationships>

</file>

<file path=ppt/slides/_rels/slide1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7.jpg"/><Relationship Id="rId3" Type="http://schemas.openxmlformats.org/officeDocument/2006/relationships/image" Target="../media/image308.png"/></Relationships>

</file>

<file path=ppt/slides/_rels/slide1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9.jpg"/><Relationship Id="rId3" Type="http://schemas.openxmlformats.org/officeDocument/2006/relationships/image" Target="../media/image310.png"/></Relationships>

</file>

<file path=ppt/slides/_rels/slide1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1.jpg"/><Relationship Id="rId3" Type="http://schemas.openxmlformats.org/officeDocument/2006/relationships/image" Target="../media/image312.png"/><Relationship Id="rId4" Type="http://schemas.openxmlformats.org/officeDocument/2006/relationships/image" Target="../media/image313.jpg"/><Relationship Id="rId5" Type="http://schemas.openxmlformats.org/officeDocument/2006/relationships/image" Target="../media/image310.png"/></Relationships>

</file>

<file path=ppt/slides/_rels/slide1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4.jpg"/></Relationships>

</file>

<file path=ppt/slides/_rels/slide1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5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/Relationships>

</file>

<file path=ppt/slides/_rels/slide1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6.jpg"/><Relationship Id="rId3" Type="http://schemas.openxmlformats.org/officeDocument/2006/relationships/image" Target="../media/image317.png"/></Relationships>

</file>

<file path=ppt/slides/_rels/slide1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8.jpg"/><Relationship Id="rId3" Type="http://schemas.openxmlformats.org/officeDocument/2006/relationships/image" Target="../media/image319.jpg"/><Relationship Id="rId4" Type="http://schemas.openxmlformats.org/officeDocument/2006/relationships/image" Target="../media/image320.png"/><Relationship Id="rId5" Type="http://schemas.openxmlformats.org/officeDocument/2006/relationships/image" Target="../media/image321.png"/></Relationships>

</file>

<file path=ppt/slides/_rels/slide1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2.jpg"/><Relationship Id="rId3" Type="http://schemas.openxmlformats.org/officeDocument/2006/relationships/image" Target="../media/image323.jpg"/><Relationship Id="rId4" Type="http://schemas.openxmlformats.org/officeDocument/2006/relationships/image" Target="../media/image324.png"/></Relationships>

</file>

<file path=ppt/slides/_rels/slide1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5.jpg"/></Relationships>

</file>

<file path=ppt/slides/_rels/slide1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6.jpg"/></Relationships>

</file>

<file path=ppt/slides/_rels/slide1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7.png"/><Relationship Id="rId3" Type="http://schemas.openxmlformats.org/officeDocument/2006/relationships/image" Target="../media/image328.png"/></Relationships>

</file>

<file path=ppt/slides/_rels/slide1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9.jpg"/><Relationship Id="rId3" Type="http://schemas.openxmlformats.org/officeDocument/2006/relationships/image" Target="../media/image330.jpg"/></Relationships>

</file>

<file path=ppt/slides/_rels/slide1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1.jpg"/><Relationship Id="rId3" Type="http://schemas.openxmlformats.org/officeDocument/2006/relationships/image" Target="../media/image332.png"/></Relationships>

</file>

<file path=ppt/slides/_rels/slide1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3.jpg"/><Relationship Id="rId3" Type="http://schemas.openxmlformats.org/officeDocument/2006/relationships/image" Target="../media/image334.jpg"/></Relationships>

</file>

<file path=ppt/slides/_rels/slide1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5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6.jpg"/><Relationship Id="rId3" Type="http://schemas.openxmlformats.org/officeDocument/2006/relationships/image" Target="../media/image337.jpg"/></Relationships>

</file>

<file path=ppt/slides/_rels/slide1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8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45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4" Type="http://schemas.openxmlformats.org/officeDocument/2006/relationships/image" Target="../media/image60.png"/><Relationship Id="rId15" Type="http://schemas.openxmlformats.org/officeDocument/2006/relationships/image" Target="../media/image61.png"/><Relationship Id="rId16" Type="http://schemas.openxmlformats.org/officeDocument/2006/relationships/image" Target="../media/image62.png"/><Relationship Id="rId17" Type="http://schemas.openxmlformats.org/officeDocument/2006/relationships/image" Target="../media/image63.png"/><Relationship Id="rId18" Type="http://schemas.openxmlformats.org/officeDocument/2006/relationships/image" Target="../media/image64.png"/><Relationship Id="rId19" Type="http://schemas.openxmlformats.org/officeDocument/2006/relationships/image" Target="../media/image65.png"/><Relationship Id="rId20" Type="http://schemas.openxmlformats.org/officeDocument/2006/relationships/image" Target="../media/image66.jpg"/><Relationship Id="rId21" Type="http://schemas.openxmlformats.org/officeDocument/2006/relationships/image" Target="../media/image67.png"/><Relationship Id="rId22" Type="http://schemas.openxmlformats.org/officeDocument/2006/relationships/image" Target="../media/image68.png"/><Relationship Id="rId23" Type="http://schemas.openxmlformats.org/officeDocument/2006/relationships/image" Target="../media/image69.png"/><Relationship Id="rId24" Type="http://schemas.openxmlformats.org/officeDocument/2006/relationships/image" Target="../media/image70.png"/><Relationship Id="rId25" Type="http://schemas.openxmlformats.org/officeDocument/2006/relationships/image" Target="../media/image71.png"/><Relationship Id="rId26" Type="http://schemas.openxmlformats.org/officeDocument/2006/relationships/image" Target="../media/image72.png"/><Relationship Id="rId27" Type="http://schemas.openxmlformats.org/officeDocument/2006/relationships/image" Target="../media/image73.pn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Relationship Id="rId3" Type="http://schemas.openxmlformats.org/officeDocument/2006/relationships/image" Target="../media/image75.jpg"/><Relationship Id="rId4" Type="http://schemas.openxmlformats.org/officeDocument/2006/relationships/image" Target="../media/image76.jpg"/><Relationship Id="rId5" Type="http://schemas.openxmlformats.org/officeDocument/2006/relationships/image" Target="../media/image77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Relationship Id="rId3" Type="http://schemas.openxmlformats.org/officeDocument/2006/relationships/image" Target="../media/image79.jpg"/><Relationship Id="rId4" Type="http://schemas.openxmlformats.org/officeDocument/2006/relationships/image" Target="../media/image80.jpg"/><Relationship Id="rId5" Type="http://schemas.openxmlformats.org/officeDocument/2006/relationships/image" Target="../media/image81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2.jpg"/><Relationship Id="rId3" Type="http://schemas.openxmlformats.org/officeDocument/2006/relationships/image" Target="../media/image83.jpg"/><Relationship Id="rId4" Type="http://schemas.openxmlformats.org/officeDocument/2006/relationships/image" Target="../media/image84.jpg"/><Relationship Id="rId5" Type="http://schemas.openxmlformats.org/officeDocument/2006/relationships/image" Target="../media/image85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jpg"/><Relationship Id="rId3" Type="http://schemas.openxmlformats.org/officeDocument/2006/relationships/image" Target="../media/image87.jpg"/><Relationship Id="rId4" Type="http://schemas.openxmlformats.org/officeDocument/2006/relationships/image" Target="../media/image88.jpg"/><Relationship Id="rId5" Type="http://schemas.openxmlformats.org/officeDocument/2006/relationships/image" Target="../media/image89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0.jpg"/><Relationship Id="rId3" Type="http://schemas.openxmlformats.org/officeDocument/2006/relationships/image" Target="../media/image91.jpg"/><Relationship Id="rId4" Type="http://schemas.openxmlformats.org/officeDocument/2006/relationships/image" Target="../media/image92.pn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3.jpg"/><Relationship Id="rId3" Type="http://schemas.openxmlformats.org/officeDocument/2006/relationships/image" Target="../media/image94.jp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jpg"/><Relationship Id="rId4" Type="http://schemas.openxmlformats.org/officeDocument/2006/relationships/image" Target="../media/image97.jp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jpg"/><Relationship Id="rId6" Type="http://schemas.openxmlformats.org/officeDocument/2006/relationships/image" Target="../media/image102.jp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3.png"/><Relationship Id="rId3" Type="http://schemas.openxmlformats.org/officeDocument/2006/relationships/image" Target="../media/image104.jpg"/><Relationship Id="rId4" Type="http://schemas.openxmlformats.org/officeDocument/2006/relationships/image" Target="../media/image105.jpg"/><Relationship Id="rId5" Type="http://schemas.openxmlformats.org/officeDocument/2006/relationships/image" Target="../media/image106.jpg"/><Relationship Id="rId6" Type="http://schemas.openxmlformats.org/officeDocument/2006/relationships/image" Target="../media/image107.jpg"/><Relationship Id="rId7" Type="http://schemas.openxmlformats.org/officeDocument/2006/relationships/image" Target="../media/image108.jp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g"/><Relationship Id="rId3" Type="http://schemas.openxmlformats.org/officeDocument/2006/relationships/image" Target="../media/image110.jpg"/><Relationship Id="rId4" Type="http://schemas.openxmlformats.org/officeDocument/2006/relationships/image" Target="../media/image107.jpg"/><Relationship Id="rId5" Type="http://schemas.openxmlformats.org/officeDocument/2006/relationships/image" Target="../media/image111.jpg"/><Relationship Id="rId6" Type="http://schemas.openxmlformats.org/officeDocument/2006/relationships/image" Target="../media/image112.jp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g"/><Relationship Id="rId3" Type="http://schemas.openxmlformats.org/officeDocument/2006/relationships/image" Target="../media/image114.jpg"/><Relationship Id="rId4" Type="http://schemas.openxmlformats.org/officeDocument/2006/relationships/image" Target="../media/image115.jpg"/><Relationship Id="rId5" Type="http://schemas.openxmlformats.org/officeDocument/2006/relationships/image" Target="../media/image116.jpg"/><Relationship Id="rId6" Type="http://schemas.openxmlformats.org/officeDocument/2006/relationships/image" Target="../media/image117.jpg"/><Relationship Id="rId7" Type="http://schemas.openxmlformats.org/officeDocument/2006/relationships/image" Target="../media/image118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g"/><Relationship Id="rId3" Type="http://schemas.openxmlformats.org/officeDocument/2006/relationships/image" Target="../media/image120.jpg"/><Relationship Id="rId4" Type="http://schemas.openxmlformats.org/officeDocument/2006/relationships/image" Target="../media/image121.png"/><Relationship Id="rId5" Type="http://schemas.openxmlformats.org/officeDocument/2006/relationships/image" Target="../media/image122.jp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g"/><Relationship Id="rId3" Type="http://schemas.openxmlformats.org/officeDocument/2006/relationships/image" Target="../media/image124.jpg"/><Relationship Id="rId4" Type="http://schemas.openxmlformats.org/officeDocument/2006/relationships/image" Target="../media/image122.jpg"/><Relationship Id="rId5" Type="http://schemas.openxmlformats.org/officeDocument/2006/relationships/image" Target="../media/image125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6.jpg"/><Relationship Id="rId3" Type="http://schemas.openxmlformats.org/officeDocument/2006/relationships/image" Target="../media/image127.jp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g"/><Relationship Id="rId3" Type="http://schemas.openxmlformats.org/officeDocument/2006/relationships/image" Target="../media/image129.jpg"/><Relationship Id="rId4" Type="http://schemas.openxmlformats.org/officeDocument/2006/relationships/image" Target="../media/image130.jpg"/><Relationship Id="rId5" Type="http://schemas.openxmlformats.org/officeDocument/2006/relationships/image" Target="../media/image131.jpg"/><Relationship Id="rId6" Type="http://schemas.openxmlformats.org/officeDocument/2006/relationships/image" Target="../media/image132.jp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g"/><Relationship Id="rId3" Type="http://schemas.openxmlformats.org/officeDocument/2006/relationships/image" Target="../media/image134.jpg"/><Relationship Id="rId4" Type="http://schemas.openxmlformats.org/officeDocument/2006/relationships/image" Target="../media/image135.jpg"/><Relationship Id="rId5" Type="http://schemas.openxmlformats.org/officeDocument/2006/relationships/image" Target="../media/image136.jpg"/><Relationship Id="rId6" Type="http://schemas.openxmlformats.org/officeDocument/2006/relationships/image" Target="../media/image137.jp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g"/><Relationship Id="rId3" Type="http://schemas.openxmlformats.org/officeDocument/2006/relationships/image" Target="../media/image139.jp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g"/><Relationship Id="rId3" Type="http://schemas.openxmlformats.org/officeDocument/2006/relationships/image" Target="../media/image141.jp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Relationship Id="rId3" Type="http://schemas.openxmlformats.org/officeDocument/2006/relationships/image" Target="../media/image142.jpg"/><Relationship Id="rId4" Type="http://schemas.openxmlformats.org/officeDocument/2006/relationships/image" Target="../media/image143.jp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4.jpg"/><Relationship Id="rId3" Type="http://schemas.openxmlformats.org/officeDocument/2006/relationships/image" Target="../media/image145.jpg"/><Relationship Id="rId4" Type="http://schemas.openxmlformats.org/officeDocument/2006/relationships/image" Target="../media/image146.jpg"/><Relationship Id="rId5" Type="http://schemas.openxmlformats.org/officeDocument/2006/relationships/image" Target="../media/image147.jp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jpg"/><Relationship Id="rId3" Type="http://schemas.openxmlformats.org/officeDocument/2006/relationships/image" Target="../media/image149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jpg"/><Relationship Id="rId3" Type="http://schemas.openxmlformats.org/officeDocument/2006/relationships/image" Target="../media/image151.jpg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2.jpg"/><Relationship Id="rId3" Type="http://schemas.openxmlformats.org/officeDocument/2006/relationships/image" Target="../media/image153.png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jpg"/><Relationship Id="rId3" Type="http://schemas.openxmlformats.org/officeDocument/2006/relationships/image" Target="../media/image155.jp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jpg"/><Relationship Id="rId3" Type="http://schemas.openxmlformats.org/officeDocument/2006/relationships/image" Target="../media/image157.png"/><Relationship Id="rId4" Type="http://schemas.openxmlformats.org/officeDocument/2006/relationships/image" Target="../media/image158.pn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jpg"/><Relationship Id="rId3" Type="http://schemas.openxmlformats.org/officeDocument/2006/relationships/image" Target="../media/image160.jpg"/><Relationship Id="rId4" Type="http://schemas.openxmlformats.org/officeDocument/2006/relationships/image" Target="../media/image161.jp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jpg"/><Relationship Id="rId3" Type="http://schemas.openxmlformats.org/officeDocument/2006/relationships/image" Target="../media/image163.jpg"/><Relationship Id="rId4" Type="http://schemas.openxmlformats.org/officeDocument/2006/relationships/image" Target="../media/image164.jpg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jpg"/><Relationship Id="rId3" Type="http://schemas.openxmlformats.org/officeDocument/2006/relationships/image" Target="../media/image166.jpg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jpg"/><Relationship Id="rId3" Type="http://schemas.openxmlformats.org/officeDocument/2006/relationships/image" Target="../media/image168.jpg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jpg"/><Relationship Id="rId3" Type="http://schemas.openxmlformats.org/officeDocument/2006/relationships/image" Target="../media/image170.jpg"/><Relationship Id="rId4" Type="http://schemas.openxmlformats.org/officeDocument/2006/relationships/image" Target="../media/image171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jpg"/><Relationship Id="rId3" Type="http://schemas.openxmlformats.org/officeDocument/2006/relationships/image" Target="../media/image173.jpg"/><Relationship Id="rId4" Type="http://schemas.openxmlformats.org/officeDocument/2006/relationships/image" Target="../media/image174.jpg"/></Relationships>

</file>

<file path=ppt/slides/_rels/slide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jpg"/><Relationship Id="rId3" Type="http://schemas.openxmlformats.org/officeDocument/2006/relationships/image" Target="../media/image176.jpg"/><Relationship Id="rId4" Type="http://schemas.openxmlformats.org/officeDocument/2006/relationships/image" Target="../media/image177.jpg"/></Relationships>

</file>

<file path=ppt/slides/_rels/slide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jpg"/><Relationship Id="rId3" Type="http://schemas.openxmlformats.org/officeDocument/2006/relationships/image" Target="../media/image179.png"/></Relationships>

</file>

<file path=ppt/slides/_rels/slide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jpg"/></Relationships>

</file>

<file path=ppt/slides/_rels/slide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jpg"/><Relationship Id="rId3" Type="http://schemas.openxmlformats.org/officeDocument/2006/relationships/image" Target="../media/image182.png"/></Relationships>

</file>

<file path=ppt/slides/_rels/slide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jpg"/></Relationships>

</file>

<file path=ppt/slides/_rels/slide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jpg"/><Relationship Id="rId3" Type="http://schemas.openxmlformats.org/officeDocument/2006/relationships/image" Target="../media/image185.jpg"/><Relationship Id="rId4" Type="http://schemas.openxmlformats.org/officeDocument/2006/relationships/image" Target="../media/image186.jpg"/></Relationships>

</file>

<file path=ppt/slides/_rels/slide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jpg"/></Relationships>

</file>

<file path=ppt/slides/_rels/slide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6" Type="http://schemas.openxmlformats.org/officeDocument/2006/relationships/image" Target="../media/image7.jpg"/><Relationship Id="rId7" Type="http://schemas.openxmlformats.org/officeDocument/2006/relationships/image" Target="../media/image8.png"/><Relationship Id="rId8" Type="http://schemas.openxmlformats.org/officeDocument/2006/relationships/image" Target="../media/image9.jp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
</file>

<file path=ppt/slides/_rels/slide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jpg"/></Relationships>

</file>

<file path=ppt/slides/_rels/slide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g"/></Relationships>

</file>

<file path=ppt/slides/_rels/slide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jpg"/></Relationships>

</file>

<file path=ppt/slides/_rels/slide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jpg"/></Relationships>

</file>

<file path=ppt/slides/_rels/slide8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jpg"/><Relationship Id="rId3" Type="http://schemas.openxmlformats.org/officeDocument/2006/relationships/image" Target="../media/image142.jpg"/><Relationship Id="rId4" Type="http://schemas.openxmlformats.org/officeDocument/2006/relationships/image" Target="../media/image193.jpg"/><Relationship Id="rId5" Type="http://schemas.openxmlformats.org/officeDocument/2006/relationships/image" Target="../media/image194.jpg"/><Relationship Id="rId6" Type="http://schemas.openxmlformats.org/officeDocument/2006/relationships/image" Target="../media/image195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9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6.jpg"/><Relationship Id="rId3" Type="http://schemas.openxmlformats.org/officeDocument/2006/relationships/image" Target="../media/image197.jpg"/><Relationship Id="rId4" Type="http://schemas.openxmlformats.org/officeDocument/2006/relationships/image" Target="../media/image198.jpg"/><Relationship Id="rId5" Type="http://schemas.openxmlformats.org/officeDocument/2006/relationships/image" Target="../media/image199.jpg"/><Relationship Id="rId6" Type="http://schemas.openxmlformats.org/officeDocument/2006/relationships/image" Target="../media/image200.jpg"/><Relationship Id="rId7" Type="http://schemas.openxmlformats.org/officeDocument/2006/relationships/image" Target="../media/image201.jpg"/></Relationships>

</file>

<file path=ppt/slides/_rels/slide9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2.jpg"/><Relationship Id="rId3" Type="http://schemas.openxmlformats.org/officeDocument/2006/relationships/image" Target="../media/image203.png"/></Relationships>

</file>

<file path=ppt/slides/_rels/slide9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jpg"/><Relationship Id="rId3" Type="http://schemas.openxmlformats.org/officeDocument/2006/relationships/image" Target="../media/image205.jpg"/></Relationships>

</file>

<file path=ppt/slides/_rels/slide9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jpg"/><Relationship Id="rId3" Type="http://schemas.openxmlformats.org/officeDocument/2006/relationships/image" Target="../media/image206.png"/></Relationships>

</file>

<file path=ppt/slides/_rels/slide9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png"/><Relationship Id="rId3" Type="http://schemas.openxmlformats.org/officeDocument/2006/relationships/image" Target="../media/image208.jpg"/><Relationship Id="rId4" Type="http://schemas.openxmlformats.org/officeDocument/2006/relationships/image" Target="../media/image209.png"/><Relationship Id="rId5" Type="http://schemas.openxmlformats.org/officeDocument/2006/relationships/image" Target="../media/image210.jpg"/><Relationship Id="rId6" Type="http://schemas.openxmlformats.org/officeDocument/2006/relationships/image" Target="../media/image211.jpg"/><Relationship Id="rId7" Type="http://schemas.openxmlformats.org/officeDocument/2006/relationships/image" Target="../media/image212.jpg"/></Relationships>

</file>

<file path=ppt/slides/_rels/slide9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3.jpg"/></Relationships>

</file>

<file path=ppt/slides/_rels/slide9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jpg"/><Relationship Id="rId3" Type="http://schemas.openxmlformats.org/officeDocument/2006/relationships/image" Target="../media/image215.png"/><Relationship Id="rId4" Type="http://schemas.openxmlformats.org/officeDocument/2006/relationships/image" Target="../media/image216.png"/><Relationship Id="rId5" Type="http://schemas.openxmlformats.org/officeDocument/2006/relationships/image" Target="../media/image217.jpg"/></Relationships>

</file>

<file path=ppt/slides/_rels/slide9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png"/><Relationship Id="rId3" Type="http://schemas.openxmlformats.org/officeDocument/2006/relationships/image" Target="../media/image219.jpg"/></Relationships>

</file>

<file path=ppt/slides/_rels/slide9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0.jpg"/><Relationship Id="rId3" Type="http://schemas.openxmlformats.org/officeDocument/2006/relationships/image" Target="../media/image221.png"/><Relationship Id="rId4" Type="http://schemas.openxmlformats.org/officeDocument/2006/relationships/image" Target="../media/image222.png"/><Relationship Id="rId5" Type="http://schemas.openxmlformats.org/officeDocument/2006/relationships/image" Target="../media/image223.png"/><Relationship Id="rId6" Type="http://schemas.openxmlformats.org/officeDocument/2006/relationships/image" Target="../media/image22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5014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678070" y="0"/>
              <a:ext cx="3514090" cy="4451350"/>
            </a:xfrm>
            <a:custGeom>
              <a:avLst/>
              <a:gdLst/>
              <a:ahLst/>
              <a:cxnLst/>
              <a:rect l="l" t="t" r="r" b="b"/>
              <a:pathLst>
                <a:path w="3514090" h="4451350">
                  <a:moveTo>
                    <a:pt x="3513929" y="0"/>
                  </a:moveTo>
                  <a:lnTo>
                    <a:pt x="0" y="0"/>
                  </a:lnTo>
                  <a:lnTo>
                    <a:pt x="3513929" y="4451329"/>
                  </a:lnTo>
                  <a:lnTo>
                    <a:pt x="3513929" y="0"/>
                  </a:lnTo>
                  <a:close/>
                </a:path>
              </a:pathLst>
            </a:custGeom>
            <a:solidFill>
              <a:srgbClr val="004D9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845921" y="5496559"/>
            <a:ext cx="358394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D5C9C"/>
                </a:solidFill>
                <a:latin typeface="Verdana"/>
                <a:cs typeface="Verdana"/>
              </a:rPr>
              <a:t>Utilização</a:t>
            </a:r>
            <a:r>
              <a:rPr dirty="0" sz="1800" spc="-40">
                <a:solidFill>
                  <a:srgbClr val="0D5C9C"/>
                </a:solidFill>
                <a:latin typeface="Verdana"/>
                <a:cs typeface="Verdana"/>
              </a:rPr>
              <a:t> </a:t>
            </a:r>
            <a:r>
              <a:rPr dirty="0" sz="1800" spc="-5">
                <a:solidFill>
                  <a:srgbClr val="0D5C9C"/>
                </a:solidFill>
                <a:latin typeface="Verdana"/>
                <a:cs typeface="Verdana"/>
              </a:rPr>
              <a:t>do</a:t>
            </a:r>
            <a:r>
              <a:rPr dirty="0" sz="1800" spc="-10">
                <a:solidFill>
                  <a:srgbClr val="0D5C9C"/>
                </a:solidFill>
                <a:latin typeface="Verdana"/>
                <a:cs typeface="Verdana"/>
              </a:rPr>
              <a:t> </a:t>
            </a:r>
            <a:r>
              <a:rPr dirty="0" sz="1800" spc="-5">
                <a:solidFill>
                  <a:srgbClr val="0D5C9C"/>
                </a:solidFill>
                <a:latin typeface="Verdana"/>
                <a:cs typeface="Verdana"/>
              </a:rPr>
              <a:t>CRM</a:t>
            </a:r>
            <a:r>
              <a:rPr dirty="0" sz="1800" spc="-10">
                <a:solidFill>
                  <a:srgbClr val="0D5C9C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0D5C9C"/>
                </a:solidFill>
                <a:latin typeface="Verdana"/>
                <a:cs typeface="Verdana"/>
              </a:rPr>
              <a:t>e</a:t>
            </a:r>
            <a:r>
              <a:rPr dirty="0" sz="1800" spc="-5">
                <a:solidFill>
                  <a:srgbClr val="0D5C9C"/>
                </a:solidFill>
                <a:latin typeface="Verdana"/>
                <a:cs typeface="Verdana"/>
              </a:rPr>
              <a:t> aplicativos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1200" spc="-5" b="1">
                <a:solidFill>
                  <a:srgbClr val="0D5C9C"/>
                </a:solidFill>
                <a:latin typeface="Verdana"/>
                <a:cs typeface="Verdana"/>
              </a:rPr>
              <a:t>CDHU/SSARU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45921" y="2012696"/>
            <a:ext cx="2701925" cy="14890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4800">
                <a:solidFill>
                  <a:srgbClr val="0D5C9C"/>
                </a:solidFill>
              </a:rPr>
              <a:t>SISTEMA  </a:t>
            </a:r>
            <a:r>
              <a:rPr dirty="0" sz="4800">
                <a:solidFill>
                  <a:srgbClr val="0D5C9C"/>
                </a:solidFill>
              </a:rPr>
              <a:t>SSARU</a:t>
            </a:r>
            <a:endParaRPr sz="4800"/>
          </a:p>
        </p:txBody>
      </p:sp>
      <p:sp>
        <p:nvSpPr>
          <p:cNvPr id="7" name="object 7"/>
          <p:cNvSpPr txBox="1"/>
          <p:nvPr/>
        </p:nvSpPr>
        <p:spPr>
          <a:xfrm>
            <a:off x="856284" y="3639388"/>
            <a:ext cx="4192904" cy="1626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042039"/>
                </a:solidFill>
                <a:latin typeface="Arial MT"/>
                <a:cs typeface="Arial MT"/>
              </a:rPr>
              <a:t>Manual</a:t>
            </a:r>
            <a:r>
              <a:rPr dirty="0" sz="3600" spc="-45">
                <a:solidFill>
                  <a:srgbClr val="042039"/>
                </a:solidFill>
                <a:latin typeface="Arial MT"/>
                <a:cs typeface="Arial MT"/>
              </a:rPr>
              <a:t> </a:t>
            </a:r>
            <a:r>
              <a:rPr dirty="0" sz="3600">
                <a:solidFill>
                  <a:srgbClr val="042039"/>
                </a:solidFill>
                <a:latin typeface="Arial MT"/>
                <a:cs typeface="Arial MT"/>
              </a:rPr>
              <a:t>de</a:t>
            </a:r>
            <a:r>
              <a:rPr dirty="0" sz="3600" spc="-70">
                <a:solidFill>
                  <a:srgbClr val="042039"/>
                </a:solidFill>
                <a:latin typeface="Arial MT"/>
                <a:cs typeface="Arial MT"/>
              </a:rPr>
              <a:t> </a:t>
            </a:r>
            <a:r>
              <a:rPr dirty="0" sz="3600">
                <a:solidFill>
                  <a:srgbClr val="042039"/>
                </a:solidFill>
                <a:latin typeface="Arial MT"/>
                <a:cs typeface="Arial MT"/>
              </a:rPr>
              <a:t>operação </a:t>
            </a:r>
            <a:r>
              <a:rPr dirty="0" sz="3600" spc="-990">
                <a:solidFill>
                  <a:srgbClr val="042039"/>
                </a:solidFill>
                <a:latin typeface="Arial MT"/>
                <a:cs typeface="Arial MT"/>
              </a:rPr>
              <a:t> </a:t>
            </a:r>
            <a:r>
              <a:rPr dirty="0" sz="3600">
                <a:solidFill>
                  <a:srgbClr val="042039"/>
                </a:solidFill>
                <a:latin typeface="Arial MT"/>
                <a:cs typeface="Arial MT"/>
              </a:rPr>
              <a:t>digital</a:t>
            </a:r>
            <a:endParaRPr sz="3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dirty="0" sz="2100" spc="-25">
                <a:solidFill>
                  <a:srgbClr val="042039"/>
                </a:solidFill>
                <a:latin typeface="Arial MT"/>
                <a:cs typeface="Arial MT"/>
              </a:rPr>
              <a:t>Versão</a:t>
            </a:r>
            <a:r>
              <a:rPr dirty="0" sz="2100" spc="-15">
                <a:solidFill>
                  <a:srgbClr val="042039"/>
                </a:solidFill>
                <a:latin typeface="Arial MT"/>
                <a:cs typeface="Arial MT"/>
              </a:rPr>
              <a:t> </a:t>
            </a:r>
            <a:r>
              <a:rPr dirty="0" sz="2100" spc="-5">
                <a:solidFill>
                  <a:srgbClr val="042039"/>
                </a:solidFill>
                <a:latin typeface="Arial MT"/>
                <a:cs typeface="Arial MT"/>
              </a:rPr>
              <a:t>preliminar</a:t>
            </a:r>
            <a:r>
              <a:rPr dirty="0" sz="2100" spc="-15">
                <a:solidFill>
                  <a:srgbClr val="042039"/>
                </a:solidFill>
                <a:latin typeface="Arial MT"/>
                <a:cs typeface="Arial MT"/>
              </a:rPr>
              <a:t> </a:t>
            </a:r>
            <a:r>
              <a:rPr dirty="0" sz="2100">
                <a:solidFill>
                  <a:srgbClr val="042039"/>
                </a:solidFill>
                <a:latin typeface="Arial MT"/>
                <a:cs typeface="Arial MT"/>
              </a:rPr>
              <a:t>–</a:t>
            </a:r>
            <a:r>
              <a:rPr dirty="0" sz="2100" spc="-5">
                <a:solidFill>
                  <a:srgbClr val="042039"/>
                </a:solidFill>
                <a:latin typeface="Arial MT"/>
                <a:cs typeface="Arial MT"/>
              </a:rPr>
              <a:t> Maio/2022</a:t>
            </a:r>
            <a:endParaRPr sz="21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19071" y="1167828"/>
            <a:ext cx="3187700" cy="2553970"/>
            <a:chOff x="8319071" y="1167828"/>
            <a:chExt cx="3187700" cy="25539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28532" y="1177290"/>
              <a:ext cx="3168142" cy="253453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323833" y="1172591"/>
              <a:ext cx="3178175" cy="2544445"/>
            </a:xfrm>
            <a:custGeom>
              <a:avLst/>
              <a:gdLst/>
              <a:ahLst/>
              <a:cxnLst/>
              <a:rect l="l" t="t" r="r" b="b"/>
              <a:pathLst>
                <a:path w="3178175" h="2544445">
                  <a:moveTo>
                    <a:pt x="0" y="2544063"/>
                  </a:moveTo>
                  <a:lnTo>
                    <a:pt x="3177667" y="2544063"/>
                  </a:lnTo>
                  <a:lnTo>
                    <a:pt x="3177667" y="0"/>
                  </a:lnTo>
                  <a:lnTo>
                    <a:pt x="0" y="0"/>
                  </a:lnTo>
                  <a:lnTo>
                    <a:pt x="0" y="254406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1127175" y="4097896"/>
            <a:ext cx="6054090" cy="2450465"/>
            <a:chOff x="1127175" y="4097896"/>
            <a:chExt cx="6054090" cy="245046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6700" y="4107421"/>
              <a:ext cx="3161283" cy="243116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31938" y="4102658"/>
              <a:ext cx="3171190" cy="2440940"/>
            </a:xfrm>
            <a:custGeom>
              <a:avLst/>
              <a:gdLst/>
              <a:ahLst/>
              <a:cxnLst/>
              <a:rect l="l" t="t" r="r" b="b"/>
              <a:pathLst>
                <a:path w="3171190" h="2440940">
                  <a:moveTo>
                    <a:pt x="0" y="2440686"/>
                  </a:moveTo>
                  <a:lnTo>
                    <a:pt x="3170808" y="2440686"/>
                  </a:lnTo>
                  <a:lnTo>
                    <a:pt x="3170808" y="0"/>
                  </a:lnTo>
                  <a:lnTo>
                    <a:pt x="0" y="0"/>
                  </a:lnTo>
                  <a:lnTo>
                    <a:pt x="0" y="244068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23435" y="4499356"/>
              <a:ext cx="3047873" cy="180936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118736" y="4494593"/>
              <a:ext cx="3057525" cy="1819275"/>
            </a:xfrm>
            <a:custGeom>
              <a:avLst/>
              <a:gdLst/>
              <a:ahLst/>
              <a:cxnLst/>
              <a:rect l="l" t="t" r="r" b="b"/>
              <a:pathLst>
                <a:path w="3057525" h="1819275">
                  <a:moveTo>
                    <a:pt x="0" y="1818894"/>
                  </a:moveTo>
                  <a:lnTo>
                    <a:pt x="3057397" y="1818894"/>
                  </a:lnTo>
                  <a:lnTo>
                    <a:pt x="3057397" y="0"/>
                  </a:lnTo>
                  <a:lnTo>
                    <a:pt x="0" y="0"/>
                  </a:lnTo>
                  <a:lnTo>
                    <a:pt x="0" y="181889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193548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Acesso</a:t>
            </a:r>
            <a:r>
              <a:rPr dirty="0" spc="35"/>
              <a:t> </a:t>
            </a:r>
            <a:r>
              <a:rPr dirty="0" spc="20"/>
              <a:t>ao</a:t>
            </a:r>
            <a:r>
              <a:rPr dirty="0" spc="50"/>
              <a:t> </a:t>
            </a:r>
            <a:r>
              <a:rPr dirty="0" spc="35"/>
              <a:t>CRM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1041400" y="1254442"/>
            <a:ext cx="4133215" cy="2510790"/>
            <a:chOff x="1041400" y="1254442"/>
            <a:chExt cx="4133215" cy="2510790"/>
          </a:xfrm>
        </p:grpSpPr>
        <p:sp>
          <p:nvSpPr>
            <p:cNvPr id="12" name="object 12"/>
            <p:cNvSpPr/>
            <p:nvPr/>
          </p:nvSpPr>
          <p:spPr>
            <a:xfrm>
              <a:off x="1055687" y="1268730"/>
              <a:ext cx="4104640" cy="2482215"/>
            </a:xfrm>
            <a:custGeom>
              <a:avLst/>
              <a:gdLst/>
              <a:ahLst/>
              <a:cxnLst/>
              <a:rect l="l" t="t" r="r" b="b"/>
              <a:pathLst>
                <a:path w="4104640" h="2482215">
                  <a:moveTo>
                    <a:pt x="4104259" y="0"/>
                  </a:moveTo>
                  <a:lnTo>
                    <a:pt x="0" y="0"/>
                  </a:lnTo>
                  <a:lnTo>
                    <a:pt x="0" y="2481834"/>
                  </a:lnTo>
                  <a:lnTo>
                    <a:pt x="4104259" y="2481834"/>
                  </a:lnTo>
                  <a:lnTo>
                    <a:pt x="4104259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055687" y="1268730"/>
              <a:ext cx="4104640" cy="2482215"/>
            </a:xfrm>
            <a:custGeom>
              <a:avLst/>
              <a:gdLst/>
              <a:ahLst/>
              <a:cxnLst/>
              <a:rect l="l" t="t" r="r" b="b"/>
              <a:pathLst>
                <a:path w="4104640" h="2482215">
                  <a:moveTo>
                    <a:pt x="0" y="2481834"/>
                  </a:moveTo>
                  <a:lnTo>
                    <a:pt x="4104259" y="2481834"/>
                  </a:lnTo>
                  <a:lnTo>
                    <a:pt x="4104259" y="0"/>
                  </a:lnTo>
                  <a:lnTo>
                    <a:pt x="0" y="0"/>
                  </a:lnTo>
                  <a:lnTo>
                    <a:pt x="0" y="2481834"/>
                  </a:lnTo>
                  <a:close/>
                </a:path>
              </a:pathLst>
            </a:custGeom>
            <a:ln w="28574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1036637" y="1265682"/>
            <a:ext cx="4137660" cy="2428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79095" marR="364490">
              <a:lnSpc>
                <a:spcPct val="120000"/>
              </a:lnSpc>
              <a:spcBef>
                <a:spcPts val="100"/>
              </a:spcBef>
            </a:pPr>
            <a:r>
              <a:rPr dirty="0" sz="1800">
                <a:latin typeface="Verdana"/>
                <a:cs typeface="Verdana"/>
              </a:rPr>
              <a:t>Ao </a:t>
            </a:r>
            <a:r>
              <a:rPr dirty="0" sz="1800" spc="-45">
                <a:latin typeface="Verdana"/>
                <a:cs typeface="Verdana"/>
              </a:rPr>
              <a:t>entrar, </a:t>
            </a:r>
            <a:r>
              <a:rPr dirty="0" sz="1800">
                <a:latin typeface="Verdana"/>
                <a:cs typeface="Verdana"/>
              </a:rPr>
              <a:t>o </a:t>
            </a:r>
            <a:r>
              <a:rPr dirty="0" sz="1800" spc="-5">
                <a:latin typeface="Verdana"/>
                <a:cs typeface="Verdana"/>
              </a:rPr>
              <a:t>CRM pergunta </a:t>
            </a:r>
            <a:r>
              <a:rPr dirty="0" sz="1800">
                <a:latin typeface="Verdana"/>
                <a:cs typeface="Verdana"/>
              </a:rPr>
              <a:t>se </a:t>
            </a:r>
            <a:r>
              <a:rPr dirty="0" sz="1800" spc="-62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quer </a:t>
            </a:r>
            <a:r>
              <a:rPr dirty="0" sz="1800">
                <a:latin typeface="Verdana"/>
                <a:cs typeface="Verdana"/>
              </a:rPr>
              <a:t>manter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conectado.</a:t>
            </a:r>
            <a:endParaRPr sz="1800">
              <a:latin typeface="Verdana"/>
              <a:cs typeface="Verdana"/>
            </a:endParaRPr>
          </a:p>
          <a:p>
            <a:pPr algn="ctr" marL="264160" marR="249554">
              <a:lnSpc>
                <a:spcPct val="120000"/>
              </a:lnSpc>
              <a:spcBef>
                <a:spcPts val="1200"/>
              </a:spcBef>
            </a:pPr>
            <a:r>
              <a:rPr dirty="0" sz="1800" spc="-5">
                <a:latin typeface="Verdana"/>
                <a:cs typeface="Verdana"/>
              </a:rPr>
              <a:t>Isso </a:t>
            </a:r>
            <a:r>
              <a:rPr dirty="0" sz="1800">
                <a:latin typeface="Verdana"/>
                <a:cs typeface="Verdana"/>
              </a:rPr>
              <a:t>significa </a:t>
            </a:r>
            <a:r>
              <a:rPr dirty="0" sz="1800" spc="-5">
                <a:latin typeface="Verdana"/>
                <a:cs typeface="Verdana"/>
              </a:rPr>
              <a:t>que </a:t>
            </a:r>
            <a:r>
              <a:rPr dirty="0" sz="1800">
                <a:latin typeface="Verdana"/>
                <a:cs typeface="Verdana"/>
              </a:rPr>
              <a:t>nos </a:t>
            </a:r>
            <a:r>
              <a:rPr dirty="0" sz="1800" spc="-5">
                <a:latin typeface="Verdana"/>
                <a:cs typeface="Verdana"/>
              </a:rPr>
              <a:t>próximos </a:t>
            </a:r>
            <a:r>
              <a:rPr dirty="0" sz="1800" spc="-62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acessos </a:t>
            </a:r>
            <a:r>
              <a:rPr dirty="0" sz="1800">
                <a:latin typeface="Verdana"/>
                <a:cs typeface="Verdana"/>
              </a:rPr>
              <a:t>ao </a:t>
            </a:r>
            <a:r>
              <a:rPr dirty="0" sz="1800" spc="-5">
                <a:latin typeface="Verdana"/>
                <a:cs typeface="Verdana"/>
              </a:rPr>
              <a:t>CRM, seu </a:t>
            </a:r>
            <a:r>
              <a:rPr dirty="0" sz="1800">
                <a:latin typeface="Verdana"/>
                <a:cs typeface="Verdana"/>
              </a:rPr>
              <a:t>login já 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estará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conectado.</a:t>
            </a:r>
            <a:endParaRPr sz="1800">
              <a:latin typeface="Verdana"/>
              <a:cs typeface="Verdana"/>
            </a:endParaRPr>
          </a:p>
          <a:p>
            <a:pPr marL="1259840" marR="433705" indent="-814069">
              <a:lnSpc>
                <a:spcPct val="120100"/>
              </a:lnSpc>
              <a:spcBef>
                <a:spcPts val="1295"/>
              </a:spcBef>
            </a:pPr>
            <a:r>
              <a:rPr dirty="0" sz="1200" spc="-5">
                <a:latin typeface="Verdana"/>
                <a:cs typeface="Verdana"/>
              </a:rPr>
              <a:t>Obs.: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Em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janelas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anônimas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não</a:t>
            </a:r>
            <a:r>
              <a:rPr dirty="0" sz="1200">
                <a:latin typeface="Verdana"/>
                <a:cs typeface="Verdana"/>
              </a:rPr>
              <a:t> é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possível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manter-se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conectado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472296" y="4941163"/>
            <a:ext cx="2004060" cy="1054735"/>
          </a:xfrm>
          <a:custGeom>
            <a:avLst/>
            <a:gdLst/>
            <a:ahLst/>
            <a:cxnLst/>
            <a:rect l="l" t="t" r="r" b="b"/>
            <a:pathLst>
              <a:path w="2004059" h="1054735">
                <a:moveTo>
                  <a:pt x="0" y="1054265"/>
                </a:moveTo>
                <a:lnTo>
                  <a:pt x="2003552" y="1054265"/>
                </a:lnTo>
                <a:lnTo>
                  <a:pt x="2003552" y="0"/>
                </a:lnTo>
                <a:lnTo>
                  <a:pt x="0" y="0"/>
                </a:lnTo>
                <a:lnTo>
                  <a:pt x="0" y="1054265"/>
                </a:lnTo>
                <a:close/>
              </a:path>
            </a:pathLst>
          </a:custGeom>
          <a:ln w="28575">
            <a:solidFill>
              <a:srgbClr val="C0DFF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8486584" y="4955451"/>
            <a:ext cx="1975485" cy="10261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15875" rIns="0" bIns="0" rtlCol="0" vert="horz">
            <a:spAutoFit/>
          </a:bodyPr>
          <a:lstStyle/>
          <a:p>
            <a:pPr algn="ctr" marL="163830" marR="153035" indent="-1270">
              <a:lnSpc>
                <a:spcPts val="2590"/>
              </a:lnSpc>
              <a:spcBef>
                <a:spcPts val="125"/>
              </a:spcBef>
            </a:pPr>
            <a:r>
              <a:rPr dirty="0" sz="1800">
                <a:latin typeface="Verdana"/>
                <a:cs typeface="Verdana"/>
              </a:rPr>
              <a:t>Digite sua 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senha</a:t>
            </a:r>
            <a:r>
              <a:rPr dirty="0" sz="1800" spc="-3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e</a:t>
            </a:r>
            <a:r>
              <a:rPr dirty="0" sz="1800" spc="-3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clique </a:t>
            </a:r>
            <a:r>
              <a:rPr dirty="0" sz="1800" spc="-62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em</a:t>
            </a:r>
            <a:r>
              <a:rPr dirty="0" sz="1800" spc="-5">
                <a:latin typeface="Verdana"/>
                <a:cs typeface="Verdana"/>
              </a:rPr>
              <a:t> </a:t>
            </a:r>
            <a:r>
              <a:rPr dirty="0" sz="1800" spc="-10">
                <a:latin typeface="Verdana"/>
                <a:cs typeface="Verdana"/>
              </a:rPr>
              <a:t>entrar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54024" y="1249680"/>
            <a:ext cx="5315585" cy="2481580"/>
            <a:chOff x="654024" y="1249680"/>
            <a:chExt cx="5315585" cy="2481580"/>
          </a:xfrm>
        </p:grpSpPr>
        <p:sp>
          <p:nvSpPr>
            <p:cNvPr id="18" name="object 18"/>
            <p:cNvSpPr/>
            <p:nvPr/>
          </p:nvSpPr>
          <p:spPr>
            <a:xfrm>
              <a:off x="5159375" y="2465832"/>
              <a:ext cx="810260" cy="132715"/>
            </a:xfrm>
            <a:custGeom>
              <a:avLst/>
              <a:gdLst/>
              <a:ahLst/>
              <a:cxnLst/>
              <a:rect l="l" t="t" r="r" b="b"/>
              <a:pathLst>
                <a:path w="810260" h="132714">
                  <a:moveTo>
                    <a:pt x="728598" y="81615"/>
                  </a:moveTo>
                  <a:lnTo>
                    <a:pt x="687704" y="103758"/>
                  </a:lnTo>
                  <a:lnTo>
                    <a:pt x="680720" y="107441"/>
                  </a:lnTo>
                  <a:lnTo>
                    <a:pt x="678179" y="116077"/>
                  </a:lnTo>
                  <a:lnTo>
                    <a:pt x="681863" y="123062"/>
                  </a:lnTo>
                  <a:lnTo>
                    <a:pt x="685673" y="130047"/>
                  </a:lnTo>
                  <a:lnTo>
                    <a:pt x="694309" y="132587"/>
                  </a:lnTo>
                  <a:lnTo>
                    <a:pt x="785450" y="83312"/>
                  </a:lnTo>
                  <a:lnTo>
                    <a:pt x="781303" y="83312"/>
                  </a:lnTo>
                  <a:lnTo>
                    <a:pt x="728598" y="81615"/>
                  </a:lnTo>
                  <a:close/>
                </a:path>
                <a:path w="810260" h="132714">
                  <a:moveTo>
                    <a:pt x="753457" y="68154"/>
                  </a:moveTo>
                  <a:lnTo>
                    <a:pt x="728598" y="81615"/>
                  </a:lnTo>
                  <a:lnTo>
                    <a:pt x="781303" y="83312"/>
                  </a:lnTo>
                  <a:lnTo>
                    <a:pt x="781371" y="81152"/>
                  </a:lnTo>
                  <a:lnTo>
                    <a:pt x="774191" y="81152"/>
                  </a:lnTo>
                  <a:lnTo>
                    <a:pt x="753457" y="68154"/>
                  </a:lnTo>
                  <a:close/>
                </a:path>
                <a:path w="810260" h="132714">
                  <a:moveTo>
                    <a:pt x="698626" y="0"/>
                  </a:moveTo>
                  <a:lnTo>
                    <a:pt x="689737" y="2031"/>
                  </a:lnTo>
                  <a:lnTo>
                    <a:pt x="685546" y="8762"/>
                  </a:lnTo>
                  <a:lnTo>
                    <a:pt x="681354" y="15366"/>
                  </a:lnTo>
                  <a:lnTo>
                    <a:pt x="683387" y="24256"/>
                  </a:lnTo>
                  <a:lnTo>
                    <a:pt x="729339" y="53035"/>
                  </a:lnTo>
                  <a:lnTo>
                    <a:pt x="782192" y="54737"/>
                  </a:lnTo>
                  <a:lnTo>
                    <a:pt x="781303" y="83312"/>
                  </a:lnTo>
                  <a:lnTo>
                    <a:pt x="785450" y="83312"/>
                  </a:lnTo>
                  <a:lnTo>
                    <a:pt x="810133" y="69976"/>
                  </a:lnTo>
                  <a:lnTo>
                    <a:pt x="698626" y="0"/>
                  </a:lnTo>
                  <a:close/>
                </a:path>
                <a:path w="810260" h="132714">
                  <a:moveTo>
                    <a:pt x="1015" y="29590"/>
                  </a:moveTo>
                  <a:lnTo>
                    <a:pt x="0" y="58165"/>
                  </a:lnTo>
                  <a:lnTo>
                    <a:pt x="728598" y="81615"/>
                  </a:lnTo>
                  <a:lnTo>
                    <a:pt x="753457" y="68154"/>
                  </a:lnTo>
                  <a:lnTo>
                    <a:pt x="729339" y="53035"/>
                  </a:lnTo>
                  <a:lnTo>
                    <a:pt x="1015" y="29590"/>
                  </a:lnTo>
                  <a:close/>
                </a:path>
                <a:path w="810260" h="132714">
                  <a:moveTo>
                    <a:pt x="774953" y="56514"/>
                  </a:moveTo>
                  <a:lnTo>
                    <a:pt x="753457" y="68154"/>
                  </a:lnTo>
                  <a:lnTo>
                    <a:pt x="774191" y="81152"/>
                  </a:lnTo>
                  <a:lnTo>
                    <a:pt x="774953" y="56514"/>
                  </a:lnTo>
                  <a:close/>
                </a:path>
                <a:path w="810260" h="132714">
                  <a:moveTo>
                    <a:pt x="782137" y="56514"/>
                  </a:moveTo>
                  <a:lnTo>
                    <a:pt x="774953" y="56514"/>
                  </a:lnTo>
                  <a:lnTo>
                    <a:pt x="774191" y="81152"/>
                  </a:lnTo>
                  <a:lnTo>
                    <a:pt x="781371" y="81152"/>
                  </a:lnTo>
                  <a:lnTo>
                    <a:pt x="782137" y="56514"/>
                  </a:lnTo>
                  <a:close/>
                </a:path>
                <a:path w="810260" h="132714">
                  <a:moveTo>
                    <a:pt x="729339" y="53035"/>
                  </a:moveTo>
                  <a:lnTo>
                    <a:pt x="753457" y="68154"/>
                  </a:lnTo>
                  <a:lnTo>
                    <a:pt x="774953" y="56514"/>
                  </a:lnTo>
                  <a:lnTo>
                    <a:pt x="782137" y="56514"/>
                  </a:lnTo>
                  <a:lnTo>
                    <a:pt x="782192" y="54737"/>
                  </a:lnTo>
                  <a:lnTo>
                    <a:pt x="729339" y="5303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73074" y="1268730"/>
              <a:ext cx="382905" cy="2443480"/>
            </a:xfrm>
            <a:custGeom>
              <a:avLst/>
              <a:gdLst/>
              <a:ahLst/>
              <a:cxnLst/>
              <a:rect l="l" t="t" r="r" b="b"/>
              <a:pathLst>
                <a:path w="382905" h="2443479">
                  <a:moveTo>
                    <a:pt x="0" y="2443099"/>
                  </a:moveTo>
                  <a:lnTo>
                    <a:pt x="382612" y="2443099"/>
                  </a:lnTo>
                  <a:lnTo>
                    <a:pt x="382612" y="0"/>
                  </a:lnTo>
                  <a:lnTo>
                    <a:pt x="0" y="0"/>
                  </a:lnTo>
                  <a:lnTo>
                    <a:pt x="0" y="2443099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/>
          <p:nvPr/>
        </p:nvSpPr>
        <p:spPr>
          <a:xfrm>
            <a:off x="7344918" y="5401945"/>
            <a:ext cx="1127760" cy="132715"/>
          </a:xfrm>
          <a:custGeom>
            <a:avLst/>
            <a:gdLst/>
            <a:ahLst/>
            <a:cxnLst/>
            <a:rect l="l" t="t" r="r" b="b"/>
            <a:pathLst>
              <a:path w="1127759" h="132714">
                <a:moveTo>
                  <a:pt x="113791" y="0"/>
                </a:moveTo>
                <a:lnTo>
                  <a:pt x="106933" y="4063"/>
                </a:lnTo>
                <a:lnTo>
                  <a:pt x="0" y="66293"/>
                </a:lnTo>
                <a:lnTo>
                  <a:pt x="113791" y="132714"/>
                </a:lnTo>
                <a:lnTo>
                  <a:pt x="122554" y="130428"/>
                </a:lnTo>
                <a:lnTo>
                  <a:pt x="130428" y="116712"/>
                </a:lnTo>
                <a:lnTo>
                  <a:pt x="128142" y="107949"/>
                </a:lnTo>
                <a:lnTo>
                  <a:pt x="81250" y="80644"/>
                </a:lnTo>
                <a:lnTo>
                  <a:pt x="28448" y="80644"/>
                </a:lnTo>
                <a:lnTo>
                  <a:pt x="28448" y="52069"/>
                </a:lnTo>
                <a:lnTo>
                  <a:pt x="81250" y="52069"/>
                </a:lnTo>
                <a:lnTo>
                  <a:pt x="128142" y="24764"/>
                </a:lnTo>
                <a:lnTo>
                  <a:pt x="130428" y="16001"/>
                </a:lnTo>
                <a:lnTo>
                  <a:pt x="122554" y="2285"/>
                </a:lnTo>
                <a:lnTo>
                  <a:pt x="113791" y="0"/>
                </a:lnTo>
                <a:close/>
              </a:path>
              <a:path w="1127759" h="132714">
                <a:moveTo>
                  <a:pt x="81250" y="52069"/>
                </a:moveTo>
                <a:lnTo>
                  <a:pt x="28448" y="52069"/>
                </a:lnTo>
                <a:lnTo>
                  <a:pt x="28448" y="80644"/>
                </a:lnTo>
                <a:lnTo>
                  <a:pt x="81250" y="80644"/>
                </a:lnTo>
                <a:lnTo>
                  <a:pt x="77987" y="78739"/>
                </a:lnTo>
                <a:lnTo>
                  <a:pt x="35559" y="78739"/>
                </a:lnTo>
                <a:lnTo>
                  <a:pt x="35559" y="53974"/>
                </a:lnTo>
                <a:lnTo>
                  <a:pt x="77987" y="53974"/>
                </a:lnTo>
                <a:lnTo>
                  <a:pt x="81250" y="52069"/>
                </a:lnTo>
                <a:close/>
              </a:path>
              <a:path w="1127759" h="132714">
                <a:moveTo>
                  <a:pt x="1127378" y="52069"/>
                </a:moveTo>
                <a:lnTo>
                  <a:pt x="81250" y="52069"/>
                </a:lnTo>
                <a:lnTo>
                  <a:pt x="56773" y="66357"/>
                </a:lnTo>
                <a:lnTo>
                  <a:pt x="81250" y="80644"/>
                </a:lnTo>
                <a:lnTo>
                  <a:pt x="1127378" y="80644"/>
                </a:lnTo>
                <a:lnTo>
                  <a:pt x="1127378" y="52069"/>
                </a:lnTo>
                <a:close/>
              </a:path>
              <a:path w="1127759" h="132714">
                <a:moveTo>
                  <a:pt x="35559" y="53974"/>
                </a:moveTo>
                <a:lnTo>
                  <a:pt x="35559" y="78739"/>
                </a:lnTo>
                <a:lnTo>
                  <a:pt x="56773" y="66357"/>
                </a:lnTo>
                <a:lnTo>
                  <a:pt x="35559" y="53974"/>
                </a:lnTo>
                <a:close/>
              </a:path>
              <a:path w="1127759" h="132714">
                <a:moveTo>
                  <a:pt x="56773" y="66357"/>
                </a:moveTo>
                <a:lnTo>
                  <a:pt x="35559" y="78739"/>
                </a:lnTo>
                <a:lnTo>
                  <a:pt x="77987" y="78739"/>
                </a:lnTo>
                <a:lnTo>
                  <a:pt x="56773" y="66357"/>
                </a:lnTo>
                <a:close/>
              </a:path>
              <a:path w="1127759" h="132714">
                <a:moveTo>
                  <a:pt x="77987" y="53974"/>
                </a:moveTo>
                <a:lnTo>
                  <a:pt x="35559" y="53974"/>
                </a:lnTo>
                <a:lnTo>
                  <a:pt x="56773" y="66357"/>
                </a:lnTo>
                <a:lnTo>
                  <a:pt x="77987" y="53974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692124" y="2318131"/>
            <a:ext cx="34480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2555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4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481659" y="4941163"/>
            <a:ext cx="384175" cy="1054735"/>
          </a:xfrm>
          <a:prstGeom prst="rect">
            <a:avLst/>
          </a:prstGeom>
          <a:ln w="38100">
            <a:solidFill>
              <a:srgbClr val="C0DFF9"/>
            </a:solidFill>
          </a:ln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Times New Roman"/>
              <a:cs typeface="Times New Roman"/>
            </a:endParaRPr>
          </a:p>
          <a:p>
            <a:pPr marL="143510">
              <a:lnSpc>
                <a:spcPct val="100000"/>
              </a:lnSpc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5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959919" y="1478597"/>
            <a:ext cx="2685415" cy="2114550"/>
            <a:chOff x="5959919" y="1478597"/>
            <a:chExt cx="2685415" cy="2114550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69381" y="1488186"/>
              <a:ext cx="2665856" cy="209537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964682" y="1483360"/>
              <a:ext cx="2675890" cy="2105025"/>
            </a:xfrm>
            <a:custGeom>
              <a:avLst/>
              <a:gdLst/>
              <a:ahLst/>
              <a:cxnLst/>
              <a:rect l="l" t="t" r="r" b="b"/>
              <a:pathLst>
                <a:path w="2675890" h="2105025">
                  <a:moveTo>
                    <a:pt x="0" y="2104898"/>
                  </a:moveTo>
                  <a:lnTo>
                    <a:pt x="2675382" y="2104898"/>
                  </a:lnTo>
                  <a:lnTo>
                    <a:pt x="2675382" y="0"/>
                  </a:lnTo>
                  <a:lnTo>
                    <a:pt x="0" y="0"/>
                  </a:lnTo>
                  <a:lnTo>
                    <a:pt x="0" y="210489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15620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Registro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de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atendimento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social</a:t>
            </a:r>
            <a:r>
              <a:rPr dirty="0" spc="9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espontâneo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0579" y="1576768"/>
            <a:ext cx="2767202" cy="487641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059932" y="1562950"/>
            <a:ext cx="2382520" cy="4403725"/>
            <a:chOff x="6059932" y="1562950"/>
            <a:chExt cx="2382520" cy="44037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59932" y="1562950"/>
              <a:ext cx="2382012" cy="424205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242812" y="2034794"/>
              <a:ext cx="2016760" cy="3194685"/>
            </a:xfrm>
            <a:custGeom>
              <a:avLst/>
              <a:gdLst/>
              <a:ahLst/>
              <a:cxnLst/>
              <a:rect l="l" t="t" r="r" b="b"/>
              <a:pathLst>
                <a:path w="2016759" h="3194685">
                  <a:moveTo>
                    <a:pt x="0" y="3194430"/>
                  </a:moveTo>
                  <a:lnTo>
                    <a:pt x="2016251" y="3194430"/>
                  </a:lnTo>
                  <a:lnTo>
                    <a:pt x="2016251" y="0"/>
                  </a:lnTo>
                  <a:lnTo>
                    <a:pt x="0" y="0"/>
                  </a:lnTo>
                  <a:lnTo>
                    <a:pt x="0" y="3194430"/>
                  </a:lnTo>
                  <a:close/>
                </a:path>
              </a:pathLst>
            </a:custGeom>
            <a:ln w="28574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208012" y="5229225"/>
              <a:ext cx="85725" cy="737235"/>
            </a:xfrm>
            <a:custGeom>
              <a:avLst/>
              <a:gdLst/>
              <a:ahLst/>
              <a:cxnLst/>
              <a:rect l="l" t="t" r="r" b="b"/>
              <a:pathLst>
                <a:path w="85725" h="737235">
                  <a:moveTo>
                    <a:pt x="57150" y="71374"/>
                  </a:moveTo>
                  <a:lnTo>
                    <a:pt x="28575" y="71374"/>
                  </a:lnTo>
                  <a:lnTo>
                    <a:pt x="28575" y="737095"/>
                  </a:lnTo>
                  <a:lnTo>
                    <a:pt x="57150" y="737095"/>
                  </a:lnTo>
                  <a:lnTo>
                    <a:pt x="57150" y="71374"/>
                  </a:lnTo>
                  <a:close/>
                </a:path>
                <a:path w="85725" h="737235">
                  <a:moveTo>
                    <a:pt x="42926" y="0"/>
                  </a:moveTo>
                  <a:lnTo>
                    <a:pt x="0" y="85725"/>
                  </a:lnTo>
                  <a:lnTo>
                    <a:pt x="28575" y="85725"/>
                  </a:lnTo>
                  <a:lnTo>
                    <a:pt x="28575" y="71374"/>
                  </a:lnTo>
                  <a:lnTo>
                    <a:pt x="78560" y="71374"/>
                  </a:lnTo>
                  <a:lnTo>
                    <a:pt x="42926" y="0"/>
                  </a:lnTo>
                  <a:close/>
                </a:path>
                <a:path w="85725" h="737235">
                  <a:moveTo>
                    <a:pt x="78560" y="71374"/>
                  </a:moveTo>
                  <a:lnTo>
                    <a:pt x="57150" y="71374"/>
                  </a:lnTo>
                  <a:lnTo>
                    <a:pt x="57150" y="85725"/>
                  </a:lnTo>
                  <a:lnTo>
                    <a:pt x="85725" y="85725"/>
                  </a:lnTo>
                  <a:lnTo>
                    <a:pt x="78560" y="7137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35364" y="1571586"/>
            <a:ext cx="2387854" cy="423367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10121" y="2182495"/>
            <a:ext cx="1930400" cy="249301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26364" marR="120650" indent="63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Em casos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espontâneos, quando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0">
                <a:latin typeface="Verdana"/>
                <a:cs typeface="Verdana"/>
              </a:rPr>
              <a:t> morador procura</a:t>
            </a:r>
            <a:r>
              <a:rPr dirty="0" sz="1200">
                <a:latin typeface="Verdana"/>
                <a:cs typeface="Verdana"/>
              </a:rPr>
              <a:t>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equipe pessoalmente,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ou em </a:t>
            </a:r>
            <a:r>
              <a:rPr dirty="0" sz="1200" spc="-5">
                <a:latin typeface="Verdana"/>
                <a:cs typeface="Verdana"/>
              </a:rPr>
              <a:t>atendimentos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telefônicos, quando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morador</a:t>
            </a:r>
            <a:r>
              <a:rPr dirty="0" sz="1200" spc="-10">
                <a:latin typeface="Verdana"/>
                <a:cs typeface="Verdana"/>
              </a:rPr>
              <a:t> liga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equipe, deve-se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“Novo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6465" y="4606290"/>
            <a:ext cx="1495425" cy="464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7350" marR="5080" indent="-375285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na tela principal do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aplicativo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26784" y="5991517"/>
            <a:ext cx="2448560" cy="46228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860" rIns="0" bIns="0" rtlCol="0" vert="horz">
            <a:spAutoFit/>
          </a:bodyPr>
          <a:lstStyle/>
          <a:p>
            <a:pPr marL="398145" marR="142240" indent="-251460">
              <a:lnSpc>
                <a:spcPct val="120000"/>
              </a:lnSpc>
              <a:spcBef>
                <a:spcPts val="180"/>
              </a:spcBef>
            </a:pPr>
            <a:r>
              <a:rPr dirty="0" sz="1200" spc="-10">
                <a:latin typeface="Verdana"/>
                <a:cs typeface="Verdana"/>
              </a:rPr>
              <a:t>Selecionar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projeto ao qual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0">
                <a:latin typeface="Verdana"/>
                <a:cs typeface="Verdana"/>
              </a:rPr>
              <a:t> morador </a:t>
            </a:r>
            <a:r>
              <a:rPr dirty="0" sz="1200">
                <a:latin typeface="Verdana"/>
                <a:cs typeface="Verdana"/>
              </a:rPr>
              <a:t>é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atendido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76665" y="5991517"/>
            <a:ext cx="2905760" cy="46228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860" rIns="0" bIns="0" rtlCol="0" vert="horz">
            <a:spAutoFit/>
          </a:bodyPr>
          <a:lstStyle/>
          <a:p>
            <a:pPr marL="214629" marR="85090" indent="-120650">
              <a:lnSpc>
                <a:spcPct val="120000"/>
              </a:lnSpc>
              <a:spcBef>
                <a:spcPts val="180"/>
              </a:spcBef>
            </a:pPr>
            <a:r>
              <a:rPr dirty="0" sz="1200" spc="-5">
                <a:latin typeface="Verdana"/>
                <a:cs typeface="Verdana"/>
              </a:rPr>
              <a:t>Preencher </a:t>
            </a:r>
            <a:r>
              <a:rPr dirty="0" sz="1200">
                <a:latin typeface="Verdana"/>
                <a:cs typeface="Verdana"/>
              </a:rPr>
              <a:t>as</a:t>
            </a:r>
            <a:r>
              <a:rPr dirty="0" sz="1200" spc="-5">
                <a:latin typeface="Verdana"/>
                <a:cs typeface="Verdana"/>
              </a:rPr>
              <a:t> informaçoes de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Setor,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Quadra,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Número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CDHU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Dígito.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306877" y="2020506"/>
            <a:ext cx="2045335" cy="3971290"/>
            <a:chOff x="9306877" y="2020506"/>
            <a:chExt cx="2045335" cy="3971290"/>
          </a:xfrm>
        </p:grpSpPr>
        <p:sp>
          <p:nvSpPr>
            <p:cNvPr id="14" name="object 14"/>
            <p:cNvSpPr/>
            <p:nvPr/>
          </p:nvSpPr>
          <p:spPr>
            <a:xfrm>
              <a:off x="9321165" y="2034794"/>
              <a:ext cx="2016760" cy="3194685"/>
            </a:xfrm>
            <a:custGeom>
              <a:avLst/>
              <a:gdLst/>
              <a:ahLst/>
              <a:cxnLst/>
              <a:rect l="l" t="t" r="r" b="b"/>
              <a:pathLst>
                <a:path w="2016759" h="3194685">
                  <a:moveTo>
                    <a:pt x="0" y="3194430"/>
                  </a:moveTo>
                  <a:lnTo>
                    <a:pt x="2016252" y="3194430"/>
                  </a:lnTo>
                  <a:lnTo>
                    <a:pt x="2016252" y="0"/>
                  </a:lnTo>
                  <a:lnTo>
                    <a:pt x="0" y="0"/>
                  </a:lnTo>
                  <a:lnTo>
                    <a:pt x="0" y="3194430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0304399" y="5229225"/>
              <a:ext cx="85725" cy="762635"/>
            </a:xfrm>
            <a:custGeom>
              <a:avLst/>
              <a:gdLst/>
              <a:ahLst/>
              <a:cxnLst/>
              <a:rect l="l" t="t" r="r" b="b"/>
              <a:pathLst>
                <a:path w="85725" h="762635">
                  <a:moveTo>
                    <a:pt x="57150" y="71374"/>
                  </a:moveTo>
                  <a:lnTo>
                    <a:pt x="28575" y="71374"/>
                  </a:lnTo>
                  <a:lnTo>
                    <a:pt x="28575" y="762292"/>
                  </a:lnTo>
                  <a:lnTo>
                    <a:pt x="57150" y="762292"/>
                  </a:lnTo>
                  <a:lnTo>
                    <a:pt x="57150" y="71374"/>
                  </a:lnTo>
                  <a:close/>
                </a:path>
                <a:path w="85725" h="762635">
                  <a:moveTo>
                    <a:pt x="42799" y="0"/>
                  </a:moveTo>
                  <a:lnTo>
                    <a:pt x="0" y="85725"/>
                  </a:lnTo>
                  <a:lnTo>
                    <a:pt x="28575" y="85725"/>
                  </a:lnTo>
                  <a:lnTo>
                    <a:pt x="28575" y="71374"/>
                  </a:lnTo>
                  <a:lnTo>
                    <a:pt x="78538" y="71374"/>
                  </a:lnTo>
                  <a:lnTo>
                    <a:pt x="42799" y="0"/>
                  </a:lnTo>
                  <a:close/>
                </a:path>
                <a:path w="85725" h="762635">
                  <a:moveTo>
                    <a:pt x="78538" y="71374"/>
                  </a:moveTo>
                  <a:lnTo>
                    <a:pt x="57150" y="71374"/>
                  </a:lnTo>
                  <a:lnTo>
                    <a:pt x="57150" y="85725"/>
                  </a:lnTo>
                  <a:lnTo>
                    <a:pt x="85725" y="85725"/>
                  </a:lnTo>
                  <a:lnTo>
                    <a:pt x="78538" y="7137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/>
          <p:cNvGrpSpPr/>
          <p:nvPr/>
        </p:nvGrpSpPr>
        <p:grpSpPr>
          <a:xfrm>
            <a:off x="1360805" y="4903851"/>
            <a:ext cx="3312160" cy="1276350"/>
            <a:chOff x="1360805" y="4903851"/>
            <a:chExt cx="3312160" cy="1276350"/>
          </a:xfrm>
        </p:grpSpPr>
        <p:sp>
          <p:nvSpPr>
            <p:cNvPr id="17" name="object 17"/>
            <p:cNvSpPr/>
            <p:nvPr/>
          </p:nvSpPr>
          <p:spPr>
            <a:xfrm>
              <a:off x="3290443" y="5805004"/>
              <a:ext cx="1368425" cy="360680"/>
            </a:xfrm>
            <a:custGeom>
              <a:avLst/>
              <a:gdLst/>
              <a:ahLst/>
              <a:cxnLst/>
              <a:rect l="l" t="t" r="r" b="b"/>
              <a:pathLst>
                <a:path w="1368425" h="360679">
                  <a:moveTo>
                    <a:pt x="0" y="360299"/>
                  </a:moveTo>
                  <a:lnTo>
                    <a:pt x="1368171" y="360299"/>
                  </a:lnTo>
                  <a:lnTo>
                    <a:pt x="1368171" y="0"/>
                  </a:lnTo>
                  <a:lnTo>
                    <a:pt x="0" y="0"/>
                  </a:lnTo>
                  <a:lnTo>
                    <a:pt x="0" y="360299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360805" y="4903851"/>
              <a:ext cx="1929764" cy="1130935"/>
            </a:xfrm>
            <a:custGeom>
              <a:avLst/>
              <a:gdLst/>
              <a:ahLst/>
              <a:cxnLst/>
              <a:rect l="l" t="t" r="r" b="b"/>
              <a:pathLst>
                <a:path w="1929764" h="1130935">
                  <a:moveTo>
                    <a:pt x="1843913" y="1044803"/>
                  </a:moveTo>
                  <a:lnTo>
                    <a:pt x="1843913" y="1130528"/>
                  </a:lnTo>
                  <a:lnTo>
                    <a:pt x="1901062" y="1101953"/>
                  </a:lnTo>
                  <a:lnTo>
                    <a:pt x="1858264" y="1101953"/>
                  </a:lnTo>
                  <a:lnTo>
                    <a:pt x="1858264" y="1073378"/>
                  </a:lnTo>
                  <a:lnTo>
                    <a:pt x="1901062" y="1073378"/>
                  </a:lnTo>
                  <a:lnTo>
                    <a:pt x="1843913" y="1044803"/>
                  </a:lnTo>
                  <a:close/>
                </a:path>
                <a:path w="1929764" h="1130935">
                  <a:moveTo>
                    <a:pt x="28575" y="0"/>
                  </a:moveTo>
                  <a:lnTo>
                    <a:pt x="0" y="0"/>
                  </a:lnTo>
                  <a:lnTo>
                    <a:pt x="0" y="1095552"/>
                  </a:lnTo>
                  <a:lnTo>
                    <a:pt x="6476" y="1101953"/>
                  </a:lnTo>
                  <a:lnTo>
                    <a:pt x="1843913" y="1101953"/>
                  </a:lnTo>
                  <a:lnTo>
                    <a:pt x="1843913" y="1087666"/>
                  </a:lnTo>
                  <a:lnTo>
                    <a:pt x="28575" y="1087666"/>
                  </a:lnTo>
                  <a:lnTo>
                    <a:pt x="14350" y="1073378"/>
                  </a:lnTo>
                  <a:lnTo>
                    <a:pt x="28575" y="1073378"/>
                  </a:lnTo>
                  <a:lnTo>
                    <a:pt x="28575" y="0"/>
                  </a:lnTo>
                  <a:close/>
                </a:path>
                <a:path w="1929764" h="1130935">
                  <a:moveTo>
                    <a:pt x="1901062" y="1073378"/>
                  </a:moveTo>
                  <a:lnTo>
                    <a:pt x="1858264" y="1073378"/>
                  </a:lnTo>
                  <a:lnTo>
                    <a:pt x="1858264" y="1101953"/>
                  </a:lnTo>
                  <a:lnTo>
                    <a:pt x="1901062" y="1101953"/>
                  </a:lnTo>
                  <a:lnTo>
                    <a:pt x="1929637" y="1087666"/>
                  </a:lnTo>
                  <a:lnTo>
                    <a:pt x="1901062" y="1073378"/>
                  </a:lnTo>
                  <a:close/>
                </a:path>
                <a:path w="1929764" h="1130935">
                  <a:moveTo>
                    <a:pt x="28575" y="1073378"/>
                  </a:moveTo>
                  <a:lnTo>
                    <a:pt x="14350" y="1073378"/>
                  </a:lnTo>
                  <a:lnTo>
                    <a:pt x="28575" y="1087666"/>
                  </a:lnTo>
                  <a:lnTo>
                    <a:pt x="28575" y="1073378"/>
                  </a:lnTo>
                  <a:close/>
                </a:path>
                <a:path w="1929764" h="1130935">
                  <a:moveTo>
                    <a:pt x="1843913" y="1073378"/>
                  </a:moveTo>
                  <a:lnTo>
                    <a:pt x="28575" y="1073378"/>
                  </a:lnTo>
                  <a:lnTo>
                    <a:pt x="28575" y="1087666"/>
                  </a:lnTo>
                  <a:lnTo>
                    <a:pt x="1843913" y="1087666"/>
                  </a:lnTo>
                  <a:lnTo>
                    <a:pt x="1843913" y="1073378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15620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Registro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de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atendimento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social</a:t>
            </a:r>
            <a:r>
              <a:rPr dirty="0" spc="9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espontâneo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365440" y="1547761"/>
            <a:ext cx="2745105" cy="4618355"/>
            <a:chOff x="1365440" y="1547761"/>
            <a:chExt cx="2745105" cy="46183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5028" y="1557286"/>
              <a:ext cx="2504440" cy="459917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70202" y="1552524"/>
              <a:ext cx="2513965" cy="4608830"/>
            </a:xfrm>
            <a:custGeom>
              <a:avLst/>
              <a:gdLst/>
              <a:ahLst/>
              <a:cxnLst/>
              <a:rect l="l" t="t" r="r" b="b"/>
              <a:pathLst>
                <a:path w="2513965" h="4608830">
                  <a:moveTo>
                    <a:pt x="0" y="4608703"/>
                  </a:moveTo>
                  <a:lnTo>
                    <a:pt x="2513965" y="4608703"/>
                  </a:lnTo>
                  <a:lnTo>
                    <a:pt x="2513965" y="0"/>
                  </a:lnTo>
                  <a:lnTo>
                    <a:pt x="0" y="0"/>
                  </a:lnTo>
                  <a:lnTo>
                    <a:pt x="0" y="460870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685797" y="2672588"/>
              <a:ext cx="1883410" cy="1562735"/>
            </a:xfrm>
            <a:custGeom>
              <a:avLst/>
              <a:gdLst/>
              <a:ahLst/>
              <a:cxnLst/>
              <a:rect l="l" t="t" r="r" b="b"/>
              <a:pathLst>
                <a:path w="1883410" h="1562735">
                  <a:moveTo>
                    <a:pt x="0" y="1562608"/>
                  </a:moveTo>
                  <a:lnTo>
                    <a:pt x="1882902" y="1562608"/>
                  </a:lnTo>
                  <a:lnTo>
                    <a:pt x="1882902" y="0"/>
                  </a:lnTo>
                  <a:lnTo>
                    <a:pt x="0" y="0"/>
                  </a:lnTo>
                  <a:lnTo>
                    <a:pt x="0" y="1562608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568700" y="3327145"/>
              <a:ext cx="542290" cy="85725"/>
            </a:xfrm>
            <a:custGeom>
              <a:avLst/>
              <a:gdLst/>
              <a:ahLst/>
              <a:cxnLst/>
              <a:rect l="l" t="t" r="r" b="b"/>
              <a:pathLst>
                <a:path w="542289" h="85725">
                  <a:moveTo>
                    <a:pt x="85725" y="0"/>
                  </a:moveTo>
                  <a:lnTo>
                    <a:pt x="0" y="42799"/>
                  </a:lnTo>
                  <a:lnTo>
                    <a:pt x="85725" y="85725"/>
                  </a:lnTo>
                  <a:lnTo>
                    <a:pt x="85725" y="57150"/>
                  </a:lnTo>
                  <a:lnTo>
                    <a:pt x="71374" y="57150"/>
                  </a:lnTo>
                  <a:lnTo>
                    <a:pt x="71374" y="28575"/>
                  </a:lnTo>
                  <a:lnTo>
                    <a:pt x="85725" y="28575"/>
                  </a:lnTo>
                  <a:lnTo>
                    <a:pt x="85725" y="0"/>
                  </a:lnTo>
                  <a:close/>
                </a:path>
                <a:path w="542289" h="85725">
                  <a:moveTo>
                    <a:pt x="85725" y="28575"/>
                  </a:moveTo>
                  <a:lnTo>
                    <a:pt x="71374" y="28575"/>
                  </a:lnTo>
                  <a:lnTo>
                    <a:pt x="71374" y="57150"/>
                  </a:lnTo>
                  <a:lnTo>
                    <a:pt x="85725" y="57150"/>
                  </a:lnTo>
                  <a:lnTo>
                    <a:pt x="85725" y="28575"/>
                  </a:lnTo>
                  <a:close/>
                </a:path>
                <a:path w="542289" h="85725">
                  <a:moveTo>
                    <a:pt x="541782" y="28575"/>
                  </a:moveTo>
                  <a:lnTo>
                    <a:pt x="85725" y="28575"/>
                  </a:lnTo>
                  <a:lnTo>
                    <a:pt x="85725" y="57150"/>
                  </a:lnTo>
                  <a:lnTo>
                    <a:pt x="541782" y="57150"/>
                  </a:lnTo>
                  <a:lnTo>
                    <a:pt x="541782" y="2857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6244018" y="1556600"/>
            <a:ext cx="2630170" cy="4618355"/>
            <a:chOff x="6244018" y="1556600"/>
            <a:chExt cx="2630170" cy="461835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3479" y="1566125"/>
              <a:ext cx="2610993" cy="459917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248780" y="1561363"/>
              <a:ext cx="2620645" cy="4608830"/>
            </a:xfrm>
            <a:custGeom>
              <a:avLst/>
              <a:gdLst/>
              <a:ahLst/>
              <a:cxnLst/>
              <a:rect l="l" t="t" r="r" b="b"/>
              <a:pathLst>
                <a:path w="2620645" h="4608830">
                  <a:moveTo>
                    <a:pt x="0" y="4608703"/>
                  </a:moveTo>
                  <a:lnTo>
                    <a:pt x="2620518" y="4608703"/>
                  </a:lnTo>
                  <a:lnTo>
                    <a:pt x="2620518" y="0"/>
                  </a:lnTo>
                  <a:lnTo>
                    <a:pt x="0" y="0"/>
                  </a:lnTo>
                  <a:lnTo>
                    <a:pt x="0" y="460870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4190110" y="2692780"/>
            <a:ext cx="1699260" cy="135445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93345" marR="86995" indent="127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Escolher </a:t>
            </a:r>
            <a:r>
              <a:rPr dirty="0" sz="1200" spc="-5" b="1">
                <a:latin typeface="Verdana"/>
                <a:cs typeface="Verdana"/>
              </a:rPr>
              <a:t>“2 </a:t>
            </a:r>
            <a:r>
              <a:rPr dirty="0" sz="1200" b="1">
                <a:latin typeface="Verdana"/>
                <a:cs typeface="Verdana"/>
              </a:rPr>
              <a:t>- </a:t>
            </a:r>
            <a:r>
              <a:rPr dirty="0" sz="1200" spc="5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Atendimento </a:t>
            </a:r>
            <a:r>
              <a:rPr dirty="0" sz="1200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Espontâneo” </a:t>
            </a:r>
            <a:r>
              <a:rPr dirty="0" sz="1200">
                <a:latin typeface="Verdana"/>
                <a:cs typeface="Verdana"/>
              </a:rPr>
              <a:t>ou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“3</a:t>
            </a:r>
            <a:r>
              <a:rPr dirty="0" sz="1200" spc="-40" b="1">
                <a:latin typeface="Verdana"/>
                <a:cs typeface="Verdana"/>
              </a:rPr>
              <a:t> </a:t>
            </a:r>
            <a:r>
              <a:rPr dirty="0" sz="1200" b="1">
                <a:latin typeface="Verdana"/>
                <a:cs typeface="Verdana"/>
              </a:rPr>
              <a:t>–</a:t>
            </a:r>
            <a:r>
              <a:rPr dirty="0" sz="1200" spc="-40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Atendimento </a:t>
            </a:r>
            <a:r>
              <a:rPr dirty="0" sz="1200" spc="-395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Telefônico”</a:t>
            </a:r>
            <a:r>
              <a:rPr dirty="0" sz="1200" spc="15" b="1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“Tipo”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18879" y="2800057"/>
            <a:ext cx="1673860" cy="113982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01600" marR="9271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Preencher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demais campos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conforme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dúvida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ou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questionamento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10">
                <a:latin typeface="Verdana"/>
                <a:cs typeface="Verdana"/>
              </a:rPr>
              <a:t> morador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603301" y="2518854"/>
            <a:ext cx="2715895" cy="2469515"/>
            <a:chOff x="6603301" y="2518854"/>
            <a:chExt cx="2715895" cy="2469515"/>
          </a:xfrm>
        </p:grpSpPr>
        <p:sp>
          <p:nvSpPr>
            <p:cNvPr id="14" name="object 14"/>
            <p:cNvSpPr/>
            <p:nvPr/>
          </p:nvSpPr>
          <p:spPr>
            <a:xfrm>
              <a:off x="6617589" y="2533142"/>
              <a:ext cx="1883410" cy="2440940"/>
            </a:xfrm>
            <a:custGeom>
              <a:avLst/>
              <a:gdLst/>
              <a:ahLst/>
              <a:cxnLst/>
              <a:rect l="l" t="t" r="r" b="b"/>
              <a:pathLst>
                <a:path w="1883409" h="2440940">
                  <a:moveTo>
                    <a:pt x="0" y="2440812"/>
                  </a:moveTo>
                  <a:lnTo>
                    <a:pt x="1882902" y="2440812"/>
                  </a:lnTo>
                  <a:lnTo>
                    <a:pt x="1882902" y="0"/>
                  </a:lnTo>
                  <a:lnTo>
                    <a:pt x="0" y="0"/>
                  </a:lnTo>
                  <a:lnTo>
                    <a:pt x="0" y="2440812"/>
                  </a:lnTo>
                  <a:close/>
                </a:path>
              </a:pathLst>
            </a:custGeom>
            <a:ln w="28574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500491" y="3355721"/>
              <a:ext cx="818515" cy="440690"/>
            </a:xfrm>
            <a:custGeom>
              <a:avLst/>
              <a:gdLst/>
              <a:ahLst/>
              <a:cxnLst/>
              <a:rect l="l" t="t" r="r" b="b"/>
              <a:pathLst>
                <a:path w="818515" h="440689">
                  <a:moveTo>
                    <a:pt x="85725" y="354964"/>
                  </a:moveTo>
                  <a:lnTo>
                    <a:pt x="0" y="397763"/>
                  </a:lnTo>
                  <a:lnTo>
                    <a:pt x="85725" y="440689"/>
                  </a:lnTo>
                  <a:lnTo>
                    <a:pt x="85725" y="412114"/>
                  </a:lnTo>
                  <a:lnTo>
                    <a:pt x="71374" y="412114"/>
                  </a:lnTo>
                  <a:lnTo>
                    <a:pt x="71374" y="383539"/>
                  </a:lnTo>
                  <a:lnTo>
                    <a:pt x="85725" y="383539"/>
                  </a:lnTo>
                  <a:lnTo>
                    <a:pt x="85725" y="354964"/>
                  </a:lnTo>
                  <a:close/>
                </a:path>
                <a:path w="818515" h="440689">
                  <a:moveTo>
                    <a:pt x="85725" y="383539"/>
                  </a:moveTo>
                  <a:lnTo>
                    <a:pt x="71374" y="383539"/>
                  </a:lnTo>
                  <a:lnTo>
                    <a:pt x="71374" y="412114"/>
                  </a:lnTo>
                  <a:lnTo>
                    <a:pt x="85725" y="412114"/>
                  </a:lnTo>
                  <a:lnTo>
                    <a:pt x="85725" y="383539"/>
                  </a:lnTo>
                  <a:close/>
                </a:path>
                <a:path w="818515" h="440689">
                  <a:moveTo>
                    <a:pt x="394842" y="383539"/>
                  </a:moveTo>
                  <a:lnTo>
                    <a:pt x="85725" y="383539"/>
                  </a:lnTo>
                  <a:lnTo>
                    <a:pt x="85725" y="412114"/>
                  </a:lnTo>
                  <a:lnTo>
                    <a:pt x="417067" y="412114"/>
                  </a:lnTo>
                  <a:lnTo>
                    <a:pt x="423417" y="405637"/>
                  </a:lnTo>
                  <a:lnTo>
                    <a:pt x="423417" y="397763"/>
                  </a:lnTo>
                  <a:lnTo>
                    <a:pt x="394842" y="397763"/>
                  </a:lnTo>
                  <a:lnTo>
                    <a:pt x="394842" y="383539"/>
                  </a:lnTo>
                  <a:close/>
                </a:path>
                <a:path w="818515" h="440689">
                  <a:moveTo>
                    <a:pt x="818387" y="0"/>
                  </a:moveTo>
                  <a:lnTo>
                    <a:pt x="401319" y="0"/>
                  </a:lnTo>
                  <a:lnTo>
                    <a:pt x="394842" y="6350"/>
                  </a:lnTo>
                  <a:lnTo>
                    <a:pt x="394842" y="397763"/>
                  </a:lnTo>
                  <a:lnTo>
                    <a:pt x="409193" y="383539"/>
                  </a:lnTo>
                  <a:lnTo>
                    <a:pt x="423417" y="383539"/>
                  </a:lnTo>
                  <a:lnTo>
                    <a:pt x="423417" y="28575"/>
                  </a:lnTo>
                  <a:lnTo>
                    <a:pt x="409193" y="28575"/>
                  </a:lnTo>
                  <a:lnTo>
                    <a:pt x="423417" y="14224"/>
                  </a:lnTo>
                  <a:lnTo>
                    <a:pt x="818387" y="14224"/>
                  </a:lnTo>
                  <a:lnTo>
                    <a:pt x="818387" y="0"/>
                  </a:lnTo>
                  <a:close/>
                </a:path>
                <a:path w="818515" h="440689">
                  <a:moveTo>
                    <a:pt x="423417" y="383539"/>
                  </a:moveTo>
                  <a:lnTo>
                    <a:pt x="409193" y="383539"/>
                  </a:lnTo>
                  <a:lnTo>
                    <a:pt x="394842" y="397763"/>
                  </a:lnTo>
                  <a:lnTo>
                    <a:pt x="423417" y="397763"/>
                  </a:lnTo>
                  <a:lnTo>
                    <a:pt x="423417" y="383539"/>
                  </a:lnTo>
                  <a:close/>
                </a:path>
                <a:path w="818515" h="440689">
                  <a:moveTo>
                    <a:pt x="423417" y="14224"/>
                  </a:moveTo>
                  <a:lnTo>
                    <a:pt x="409193" y="28575"/>
                  </a:lnTo>
                  <a:lnTo>
                    <a:pt x="423417" y="28575"/>
                  </a:lnTo>
                  <a:lnTo>
                    <a:pt x="423417" y="14224"/>
                  </a:lnTo>
                  <a:close/>
                </a:path>
                <a:path w="818515" h="440689">
                  <a:moveTo>
                    <a:pt x="818387" y="14224"/>
                  </a:moveTo>
                  <a:lnTo>
                    <a:pt x="423417" y="14224"/>
                  </a:lnTo>
                  <a:lnTo>
                    <a:pt x="423417" y="28575"/>
                  </a:lnTo>
                  <a:lnTo>
                    <a:pt x="818387" y="28575"/>
                  </a:lnTo>
                  <a:lnTo>
                    <a:pt x="818387" y="1422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23176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Sincronização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30">
                <a:solidFill>
                  <a:srgbClr val="000000"/>
                </a:solidFill>
              </a:rPr>
              <a:t>das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informações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para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</a:t>
            </a:r>
            <a:r>
              <a:rPr dirty="0" spc="90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CRM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250241" y="1518119"/>
            <a:ext cx="2651760" cy="4650740"/>
            <a:chOff x="6250241" y="1518119"/>
            <a:chExt cx="2651760" cy="46507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78879" y="1546694"/>
              <a:ext cx="2594102" cy="459320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264528" y="1532407"/>
              <a:ext cx="2623185" cy="4622165"/>
            </a:xfrm>
            <a:custGeom>
              <a:avLst/>
              <a:gdLst/>
              <a:ahLst/>
              <a:cxnLst/>
              <a:rect l="l" t="t" r="r" b="b"/>
              <a:pathLst>
                <a:path w="2623184" h="4622165">
                  <a:moveTo>
                    <a:pt x="0" y="4621784"/>
                  </a:moveTo>
                  <a:lnTo>
                    <a:pt x="2622677" y="4621784"/>
                  </a:lnTo>
                  <a:lnTo>
                    <a:pt x="2622677" y="0"/>
                  </a:lnTo>
                  <a:lnTo>
                    <a:pt x="0" y="0"/>
                  </a:lnTo>
                  <a:lnTo>
                    <a:pt x="0" y="4621784"/>
                  </a:lnTo>
                  <a:close/>
                </a:path>
              </a:pathLst>
            </a:custGeom>
            <a:ln w="28574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1400238" y="1528406"/>
            <a:ext cx="2648585" cy="4665980"/>
            <a:chOff x="1400238" y="1528406"/>
            <a:chExt cx="2648585" cy="466598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8749" y="1556981"/>
              <a:ext cx="2591180" cy="460832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14525" y="1542694"/>
              <a:ext cx="2620010" cy="4637405"/>
            </a:xfrm>
            <a:custGeom>
              <a:avLst/>
              <a:gdLst/>
              <a:ahLst/>
              <a:cxnLst/>
              <a:rect l="l" t="t" r="r" b="b"/>
              <a:pathLst>
                <a:path w="2620010" h="4637405">
                  <a:moveTo>
                    <a:pt x="0" y="4636897"/>
                  </a:moveTo>
                  <a:lnTo>
                    <a:pt x="2619755" y="4636897"/>
                  </a:lnTo>
                  <a:lnTo>
                    <a:pt x="2619755" y="0"/>
                  </a:lnTo>
                  <a:lnTo>
                    <a:pt x="0" y="0"/>
                  </a:lnTo>
                  <a:lnTo>
                    <a:pt x="0" y="4636897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9069705" y="1742871"/>
            <a:ext cx="1865630" cy="117729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84150" marR="174625" indent="-254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Sincronização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social,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quando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for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espontâneo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16780" y="1742871"/>
            <a:ext cx="1865630" cy="117729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83515" marR="175260" indent="-254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Sincronização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social,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quando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for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programado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16780" y="3751834"/>
            <a:ext cx="1865630" cy="16205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39700" marR="133985">
              <a:lnSpc>
                <a:spcPct val="120000"/>
              </a:lnSpc>
              <a:spcBef>
                <a:spcPts val="175"/>
              </a:spcBef>
            </a:pP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atendimento </a:t>
            </a:r>
            <a:r>
              <a:rPr dirty="0" sz="1200">
                <a:latin typeface="Verdana"/>
                <a:cs typeface="Verdana"/>
              </a:rPr>
              <a:t> aparecerá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 tela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deve-se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“Sincronizar”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subir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atendimento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 CRM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03133" y="3080727"/>
            <a:ext cx="644525" cy="277495"/>
          </a:xfrm>
          <a:custGeom>
            <a:avLst/>
            <a:gdLst/>
            <a:ahLst/>
            <a:cxnLst/>
            <a:rect l="l" t="t" r="r" b="b"/>
            <a:pathLst>
              <a:path w="644525" h="277495">
                <a:moveTo>
                  <a:pt x="0" y="277152"/>
                </a:moveTo>
                <a:lnTo>
                  <a:pt x="644296" y="277152"/>
                </a:lnTo>
                <a:lnTo>
                  <a:pt x="644296" y="0"/>
                </a:lnTo>
                <a:lnTo>
                  <a:pt x="0" y="0"/>
                </a:lnTo>
                <a:lnTo>
                  <a:pt x="0" y="277152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069705" y="3729863"/>
            <a:ext cx="1865630" cy="18421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33985" marR="127635">
              <a:lnSpc>
                <a:spcPct val="120000"/>
              </a:lnSpc>
              <a:spcBef>
                <a:spcPts val="175"/>
              </a:spcBef>
            </a:pP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atendimento </a:t>
            </a:r>
            <a:r>
              <a:rPr dirty="0" sz="1200">
                <a:latin typeface="Verdana"/>
                <a:cs typeface="Verdana"/>
              </a:rPr>
              <a:t> aparecerá </a:t>
            </a:r>
            <a:r>
              <a:rPr dirty="0" sz="1200" spc="-5">
                <a:latin typeface="Verdana"/>
                <a:cs typeface="Verdana"/>
              </a:rPr>
              <a:t>na tela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inicial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10">
                <a:latin typeface="Verdana"/>
                <a:cs typeface="Verdana"/>
              </a:rPr>
              <a:t> aplicativo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deve-se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apertar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botão “Sincronizar”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subir </a:t>
            </a:r>
            <a:r>
              <a:rPr dirty="0" sz="1200">
                <a:latin typeface="Verdana"/>
                <a:cs typeface="Verdana"/>
              </a:rPr>
              <a:t>as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CRM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681604" y="1314069"/>
            <a:ext cx="2482215" cy="4372610"/>
            <a:chOff x="2681604" y="1314069"/>
            <a:chExt cx="2482215" cy="4372610"/>
          </a:xfrm>
        </p:grpSpPr>
        <p:sp>
          <p:nvSpPr>
            <p:cNvPr id="15" name="object 15"/>
            <p:cNvSpPr/>
            <p:nvPr/>
          </p:nvSpPr>
          <p:spPr>
            <a:xfrm>
              <a:off x="2681604" y="1314069"/>
              <a:ext cx="2482215" cy="429259"/>
            </a:xfrm>
            <a:custGeom>
              <a:avLst/>
              <a:gdLst/>
              <a:ahLst/>
              <a:cxnLst/>
              <a:rect l="l" t="t" r="r" b="b"/>
              <a:pathLst>
                <a:path w="2482215" h="429260">
                  <a:moveTo>
                    <a:pt x="2453512" y="14223"/>
                  </a:moveTo>
                  <a:lnTo>
                    <a:pt x="2453512" y="428878"/>
                  </a:lnTo>
                  <a:lnTo>
                    <a:pt x="2482087" y="428878"/>
                  </a:lnTo>
                  <a:lnTo>
                    <a:pt x="2482087" y="28575"/>
                  </a:lnTo>
                  <a:lnTo>
                    <a:pt x="2467864" y="28575"/>
                  </a:lnTo>
                  <a:lnTo>
                    <a:pt x="2453512" y="14223"/>
                  </a:lnTo>
                  <a:close/>
                </a:path>
                <a:path w="2482215" h="429260">
                  <a:moveTo>
                    <a:pt x="28575" y="157098"/>
                  </a:moveTo>
                  <a:lnTo>
                    <a:pt x="0" y="157098"/>
                  </a:lnTo>
                  <a:lnTo>
                    <a:pt x="42799" y="242823"/>
                  </a:lnTo>
                  <a:lnTo>
                    <a:pt x="78538" y="171450"/>
                  </a:lnTo>
                  <a:lnTo>
                    <a:pt x="28575" y="171450"/>
                  </a:lnTo>
                  <a:lnTo>
                    <a:pt x="28575" y="157098"/>
                  </a:lnTo>
                  <a:close/>
                </a:path>
                <a:path w="2482215" h="429260">
                  <a:moveTo>
                    <a:pt x="2475737" y="0"/>
                  </a:moveTo>
                  <a:lnTo>
                    <a:pt x="34925" y="0"/>
                  </a:lnTo>
                  <a:lnTo>
                    <a:pt x="28575" y="6350"/>
                  </a:lnTo>
                  <a:lnTo>
                    <a:pt x="28575" y="171450"/>
                  </a:lnTo>
                  <a:lnTo>
                    <a:pt x="57150" y="171450"/>
                  </a:lnTo>
                  <a:lnTo>
                    <a:pt x="57150" y="28575"/>
                  </a:lnTo>
                  <a:lnTo>
                    <a:pt x="42799" y="28575"/>
                  </a:lnTo>
                  <a:lnTo>
                    <a:pt x="57150" y="14223"/>
                  </a:lnTo>
                  <a:lnTo>
                    <a:pt x="2482087" y="14223"/>
                  </a:lnTo>
                  <a:lnTo>
                    <a:pt x="2482087" y="6350"/>
                  </a:lnTo>
                  <a:lnTo>
                    <a:pt x="2475737" y="0"/>
                  </a:lnTo>
                  <a:close/>
                </a:path>
                <a:path w="2482215" h="429260">
                  <a:moveTo>
                    <a:pt x="85725" y="157098"/>
                  </a:moveTo>
                  <a:lnTo>
                    <a:pt x="57150" y="157098"/>
                  </a:lnTo>
                  <a:lnTo>
                    <a:pt x="57150" y="171450"/>
                  </a:lnTo>
                  <a:lnTo>
                    <a:pt x="78538" y="171450"/>
                  </a:lnTo>
                  <a:lnTo>
                    <a:pt x="85725" y="157098"/>
                  </a:lnTo>
                  <a:close/>
                </a:path>
                <a:path w="2482215" h="429260">
                  <a:moveTo>
                    <a:pt x="57150" y="14223"/>
                  </a:moveTo>
                  <a:lnTo>
                    <a:pt x="42799" y="28575"/>
                  </a:lnTo>
                  <a:lnTo>
                    <a:pt x="57150" y="28575"/>
                  </a:lnTo>
                  <a:lnTo>
                    <a:pt x="57150" y="14223"/>
                  </a:lnTo>
                  <a:close/>
                </a:path>
                <a:path w="2482215" h="429260">
                  <a:moveTo>
                    <a:pt x="2453512" y="14223"/>
                  </a:moveTo>
                  <a:lnTo>
                    <a:pt x="57150" y="14223"/>
                  </a:lnTo>
                  <a:lnTo>
                    <a:pt x="57150" y="28575"/>
                  </a:lnTo>
                  <a:lnTo>
                    <a:pt x="2453512" y="28575"/>
                  </a:lnTo>
                  <a:lnTo>
                    <a:pt x="2453512" y="14223"/>
                  </a:lnTo>
                  <a:close/>
                </a:path>
                <a:path w="2482215" h="429260">
                  <a:moveTo>
                    <a:pt x="2482087" y="14223"/>
                  </a:moveTo>
                  <a:lnTo>
                    <a:pt x="2453512" y="14223"/>
                  </a:lnTo>
                  <a:lnTo>
                    <a:pt x="2467864" y="28575"/>
                  </a:lnTo>
                  <a:lnTo>
                    <a:pt x="2482087" y="28575"/>
                  </a:lnTo>
                  <a:lnTo>
                    <a:pt x="2482087" y="14223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953130" y="5436463"/>
              <a:ext cx="644525" cy="235585"/>
            </a:xfrm>
            <a:custGeom>
              <a:avLst/>
              <a:gdLst/>
              <a:ahLst/>
              <a:cxnLst/>
              <a:rect l="l" t="t" r="r" b="b"/>
              <a:pathLst>
                <a:path w="644525" h="235585">
                  <a:moveTo>
                    <a:pt x="0" y="235546"/>
                  </a:moveTo>
                  <a:lnTo>
                    <a:pt x="644296" y="235546"/>
                  </a:lnTo>
                  <a:lnTo>
                    <a:pt x="644296" y="0"/>
                  </a:lnTo>
                  <a:lnTo>
                    <a:pt x="0" y="0"/>
                  </a:lnTo>
                  <a:lnTo>
                    <a:pt x="0" y="23554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597401" y="5371846"/>
              <a:ext cx="1566545" cy="225425"/>
            </a:xfrm>
            <a:custGeom>
              <a:avLst/>
              <a:gdLst/>
              <a:ahLst/>
              <a:cxnLst/>
              <a:rect l="l" t="t" r="r" b="b"/>
              <a:pathLst>
                <a:path w="1566545" h="225425">
                  <a:moveTo>
                    <a:pt x="85725" y="139572"/>
                  </a:moveTo>
                  <a:lnTo>
                    <a:pt x="0" y="182371"/>
                  </a:lnTo>
                  <a:lnTo>
                    <a:pt x="85725" y="225259"/>
                  </a:lnTo>
                  <a:lnTo>
                    <a:pt x="85725" y="196722"/>
                  </a:lnTo>
                  <a:lnTo>
                    <a:pt x="71500" y="196722"/>
                  </a:lnTo>
                  <a:lnTo>
                    <a:pt x="71500" y="168147"/>
                  </a:lnTo>
                  <a:lnTo>
                    <a:pt x="85725" y="168147"/>
                  </a:lnTo>
                  <a:lnTo>
                    <a:pt x="85725" y="139572"/>
                  </a:lnTo>
                  <a:close/>
                </a:path>
                <a:path w="1566545" h="225425">
                  <a:moveTo>
                    <a:pt x="85725" y="168147"/>
                  </a:moveTo>
                  <a:lnTo>
                    <a:pt x="71500" y="168147"/>
                  </a:lnTo>
                  <a:lnTo>
                    <a:pt x="71500" y="196722"/>
                  </a:lnTo>
                  <a:lnTo>
                    <a:pt x="85725" y="196722"/>
                  </a:lnTo>
                  <a:lnTo>
                    <a:pt x="85725" y="168147"/>
                  </a:lnTo>
                  <a:close/>
                </a:path>
                <a:path w="1566545" h="225425">
                  <a:moveTo>
                    <a:pt x="1537715" y="168147"/>
                  </a:moveTo>
                  <a:lnTo>
                    <a:pt x="85725" y="168147"/>
                  </a:lnTo>
                  <a:lnTo>
                    <a:pt x="85725" y="196722"/>
                  </a:lnTo>
                  <a:lnTo>
                    <a:pt x="1559940" y="196722"/>
                  </a:lnTo>
                  <a:lnTo>
                    <a:pt x="1566290" y="190245"/>
                  </a:lnTo>
                  <a:lnTo>
                    <a:pt x="1566290" y="182371"/>
                  </a:lnTo>
                  <a:lnTo>
                    <a:pt x="1537715" y="182371"/>
                  </a:lnTo>
                  <a:lnTo>
                    <a:pt x="1537715" y="168147"/>
                  </a:lnTo>
                  <a:close/>
                </a:path>
                <a:path w="1566545" h="225425">
                  <a:moveTo>
                    <a:pt x="1566290" y="0"/>
                  </a:moveTo>
                  <a:lnTo>
                    <a:pt x="1537715" y="0"/>
                  </a:lnTo>
                  <a:lnTo>
                    <a:pt x="1537715" y="182371"/>
                  </a:lnTo>
                  <a:lnTo>
                    <a:pt x="1552067" y="168147"/>
                  </a:lnTo>
                  <a:lnTo>
                    <a:pt x="1566290" y="168147"/>
                  </a:lnTo>
                  <a:lnTo>
                    <a:pt x="1566290" y="0"/>
                  </a:lnTo>
                  <a:close/>
                </a:path>
                <a:path w="1566545" h="225425">
                  <a:moveTo>
                    <a:pt x="1566290" y="168147"/>
                  </a:moveTo>
                  <a:lnTo>
                    <a:pt x="1552067" y="168147"/>
                  </a:lnTo>
                  <a:lnTo>
                    <a:pt x="1537715" y="182371"/>
                  </a:lnTo>
                  <a:lnTo>
                    <a:pt x="1566290" y="182371"/>
                  </a:lnTo>
                  <a:lnTo>
                    <a:pt x="1566290" y="168147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/>
          <p:cNvGrpSpPr/>
          <p:nvPr/>
        </p:nvGrpSpPr>
        <p:grpSpPr>
          <a:xfrm>
            <a:off x="7533131" y="1303782"/>
            <a:ext cx="2484120" cy="2426335"/>
            <a:chOff x="7533131" y="1303782"/>
            <a:chExt cx="2484120" cy="2426335"/>
          </a:xfrm>
        </p:grpSpPr>
        <p:sp>
          <p:nvSpPr>
            <p:cNvPr id="19" name="object 19"/>
            <p:cNvSpPr/>
            <p:nvPr/>
          </p:nvSpPr>
          <p:spPr>
            <a:xfrm>
              <a:off x="7533131" y="1303782"/>
              <a:ext cx="2484120" cy="439420"/>
            </a:xfrm>
            <a:custGeom>
              <a:avLst/>
              <a:gdLst/>
              <a:ahLst/>
              <a:cxnLst/>
              <a:rect l="l" t="t" r="r" b="b"/>
              <a:pathLst>
                <a:path w="2484120" h="439419">
                  <a:moveTo>
                    <a:pt x="2455037" y="14223"/>
                  </a:moveTo>
                  <a:lnTo>
                    <a:pt x="2455037" y="439165"/>
                  </a:lnTo>
                  <a:lnTo>
                    <a:pt x="2483612" y="439165"/>
                  </a:lnTo>
                  <a:lnTo>
                    <a:pt x="2483612" y="28575"/>
                  </a:lnTo>
                  <a:lnTo>
                    <a:pt x="2469261" y="28575"/>
                  </a:lnTo>
                  <a:lnTo>
                    <a:pt x="2455037" y="14223"/>
                  </a:lnTo>
                  <a:close/>
                </a:path>
                <a:path w="2484120" h="439419">
                  <a:moveTo>
                    <a:pt x="28575" y="157098"/>
                  </a:moveTo>
                  <a:lnTo>
                    <a:pt x="0" y="157098"/>
                  </a:lnTo>
                  <a:lnTo>
                    <a:pt x="42799" y="242823"/>
                  </a:lnTo>
                  <a:lnTo>
                    <a:pt x="78538" y="171450"/>
                  </a:lnTo>
                  <a:lnTo>
                    <a:pt x="28575" y="171450"/>
                  </a:lnTo>
                  <a:lnTo>
                    <a:pt x="28575" y="157098"/>
                  </a:lnTo>
                  <a:close/>
                </a:path>
                <a:path w="2484120" h="439419">
                  <a:moveTo>
                    <a:pt x="2477135" y="0"/>
                  </a:moveTo>
                  <a:lnTo>
                    <a:pt x="34925" y="0"/>
                  </a:lnTo>
                  <a:lnTo>
                    <a:pt x="28575" y="6350"/>
                  </a:lnTo>
                  <a:lnTo>
                    <a:pt x="28575" y="171450"/>
                  </a:lnTo>
                  <a:lnTo>
                    <a:pt x="57150" y="171450"/>
                  </a:lnTo>
                  <a:lnTo>
                    <a:pt x="57150" y="28575"/>
                  </a:lnTo>
                  <a:lnTo>
                    <a:pt x="42799" y="28575"/>
                  </a:lnTo>
                  <a:lnTo>
                    <a:pt x="57150" y="14223"/>
                  </a:lnTo>
                  <a:lnTo>
                    <a:pt x="2483612" y="14223"/>
                  </a:lnTo>
                  <a:lnTo>
                    <a:pt x="2483612" y="6350"/>
                  </a:lnTo>
                  <a:lnTo>
                    <a:pt x="2477135" y="0"/>
                  </a:lnTo>
                  <a:close/>
                </a:path>
                <a:path w="2484120" h="439419">
                  <a:moveTo>
                    <a:pt x="85725" y="157098"/>
                  </a:moveTo>
                  <a:lnTo>
                    <a:pt x="57150" y="157098"/>
                  </a:lnTo>
                  <a:lnTo>
                    <a:pt x="57150" y="171450"/>
                  </a:lnTo>
                  <a:lnTo>
                    <a:pt x="78538" y="171450"/>
                  </a:lnTo>
                  <a:lnTo>
                    <a:pt x="85725" y="157098"/>
                  </a:lnTo>
                  <a:close/>
                </a:path>
                <a:path w="2484120" h="439419">
                  <a:moveTo>
                    <a:pt x="57150" y="14223"/>
                  </a:moveTo>
                  <a:lnTo>
                    <a:pt x="42799" y="28575"/>
                  </a:lnTo>
                  <a:lnTo>
                    <a:pt x="57150" y="28575"/>
                  </a:lnTo>
                  <a:lnTo>
                    <a:pt x="57150" y="14223"/>
                  </a:lnTo>
                  <a:close/>
                </a:path>
                <a:path w="2484120" h="439419">
                  <a:moveTo>
                    <a:pt x="2455037" y="14223"/>
                  </a:moveTo>
                  <a:lnTo>
                    <a:pt x="57150" y="14223"/>
                  </a:lnTo>
                  <a:lnTo>
                    <a:pt x="57150" y="28575"/>
                  </a:lnTo>
                  <a:lnTo>
                    <a:pt x="2455037" y="28575"/>
                  </a:lnTo>
                  <a:lnTo>
                    <a:pt x="2455037" y="14223"/>
                  </a:lnTo>
                  <a:close/>
                </a:path>
                <a:path w="2484120" h="439419">
                  <a:moveTo>
                    <a:pt x="2483612" y="14223"/>
                  </a:moveTo>
                  <a:lnTo>
                    <a:pt x="2455037" y="14223"/>
                  </a:lnTo>
                  <a:lnTo>
                    <a:pt x="2469261" y="28575"/>
                  </a:lnTo>
                  <a:lnTo>
                    <a:pt x="2483612" y="28575"/>
                  </a:lnTo>
                  <a:lnTo>
                    <a:pt x="2483612" y="14223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8447531" y="3176397"/>
              <a:ext cx="1569720" cy="553720"/>
            </a:xfrm>
            <a:custGeom>
              <a:avLst/>
              <a:gdLst/>
              <a:ahLst/>
              <a:cxnLst/>
              <a:rect l="l" t="t" r="r" b="b"/>
              <a:pathLst>
                <a:path w="1569720" h="553720">
                  <a:moveTo>
                    <a:pt x="1540637" y="42925"/>
                  </a:moveTo>
                  <a:lnTo>
                    <a:pt x="1540637" y="553338"/>
                  </a:lnTo>
                  <a:lnTo>
                    <a:pt x="1569212" y="553338"/>
                  </a:lnTo>
                  <a:lnTo>
                    <a:pt x="1569212" y="57150"/>
                  </a:lnTo>
                  <a:lnTo>
                    <a:pt x="1554861" y="57150"/>
                  </a:lnTo>
                  <a:lnTo>
                    <a:pt x="1540637" y="42925"/>
                  </a:lnTo>
                  <a:close/>
                </a:path>
                <a:path w="1569720" h="553720">
                  <a:moveTo>
                    <a:pt x="85725" y="0"/>
                  </a:moveTo>
                  <a:lnTo>
                    <a:pt x="0" y="42925"/>
                  </a:lnTo>
                  <a:lnTo>
                    <a:pt x="85725" y="85725"/>
                  </a:lnTo>
                  <a:lnTo>
                    <a:pt x="85725" y="57150"/>
                  </a:lnTo>
                  <a:lnTo>
                    <a:pt x="71374" y="57150"/>
                  </a:lnTo>
                  <a:lnTo>
                    <a:pt x="71374" y="28575"/>
                  </a:lnTo>
                  <a:lnTo>
                    <a:pt x="85725" y="28575"/>
                  </a:lnTo>
                  <a:lnTo>
                    <a:pt x="85725" y="0"/>
                  </a:lnTo>
                  <a:close/>
                </a:path>
                <a:path w="1569720" h="553720">
                  <a:moveTo>
                    <a:pt x="85725" y="28575"/>
                  </a:moveTo>
                  <a:lnTo>
                    <a:pt x="71374" y="28575"/>
                  </a:lnTo>
                  <a:lnTo>
                    <a:pt x="71374" y="57150"/>
                  </a:lnTo>
                  <a:lnTo>
                    <a:pt x="85725" y="57150"/>
                  </a:lnTo>
                  <a:lnTo>
                    <a:pt x="85725" y="28575"/>
                  </a:lnTo>
                  <a:close/>
                </a:path>
                <a:path w="1569720" h="553720">
                  <a:moveTo>
                    <a:pt x="1562735" y="28575"/>
                  </a:moveTo>
                  <a:lnTo>
                    <a:pt x="85725" y="28575"/>
                  </a:lnTo>
                  <a:lnTo>
                    <a:pt x="85725" y="57150"/>
                  </a:lnTo>
                  <a:lnTo>
                    <a:pt x="1540637" y="57150"/>
                  </a:lnTo>
                  <a:lnTo>
                    <a:pt x="1540637" y="42925"/>
                  </a:lnTo>
                  <a:lnTo>
                    <a:pt x="1569212" y="42925"/>
                  </a:lnTo>
                  <a:lnTo>
                    <a:pt x="1569212" y="35051"/>
                  </a:lnTo>
                  <a:lnTo>
                    <a:pt x="1562735" y="28575"/>
                  </a:lnTo>
                  <a:close/>
                </a:path>
                <a:path w="1569720" h="553720">
                  <a:moveTo>
                    <a:pt x="1569212" y="42925"/>
                  </a:moveTo>
                  <a:lnTo>
                    <a:pt x="1540637" y="42925"/>
                  </a:lnTo>
                  <a:lnTo>
                    <a:pt x="1554861" y="57150"/>
                  </a:lnTo>
                  <a:lnTo>
                    <a:pt x="1569212" y="57150"/>
                  </a:lnTo>
                  <a:lnTo>
                    <a:pt x="1569212" y="4292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94538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Registro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de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atendimento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social</a:t>
            </a:r>
            <a:r>
              <a:rPr dirty="0" spc="8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pelo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CRM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45145" y="1624393"/>
            <a:ext cx="8688070" cy="3951604"/>
            <a:chOff x="1545145" y="1624393"/>
            <a:chExt cx="8688070" cy="395160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0068" y="1633981"/>
              <a:ext cx="8663559" cy="393204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55242" y="1629155"/>
              <a:ext cx="8673465" cy="3942079"/>
            </a:xfrm>
            <a:custGeom>
              <a:avLst/>
              <a:gdLst/>
              <a:ahLst/>
              <a:cxnLst/>
              <a:rect l="l" t="t" r="r" b="b"/>
              <a:pathLst>
                <a:path w="8673465" h="3942079">
                  <a:moveTo>
                    <a:pt x="0" y="3941572"/>
                  </a:moveTo>
                  <a:lnTo>
                    <a:pt x="8673084" y="3941572"/>
                  </a:lnTo>
                  <a:lnTo>
                    <a:pt x="8673084" y="0"/>
                  </a:lnTo>
                  <a:lnTo>
                    <a:pt x="0" y="0"/>
                  </a:lnTo>
                  <a:lnTo>
                    <a:pt x="0" y="394157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559433" y="2633586"/>
              <a:ext cx="5199380" cy="1350010"/>
            </a:xfrm>
            <a:custGeom>
              <a:avLst/>
              <a:gdLst/>
              <a:ahLst/>
              <a:cxnLst/>
              <a:rect l="l" t="t" r="r" b="b"/>
              <a:pathLst>
                <a:path w="5199380" h="1350010">
                  <a:moveTo>
                    <a:pt x="3932428" y="333260"/>
                  </a:moveTo>
                  <a:lnTo>
                    <a:pt x="5198795" y="333260"/>
                  </a:lnTo>
                  <a:lnTo>
                    <a:pt x="5198795" y="0"/>
                  </a:lnTo>
                  <a:lnTo>
                    <a:pt x="3932428" y="0"/>
                  </a:lnTo>
                  <a:lnTo>
                    <a:pt x="3932428" y="333260"/>
                  </a:lnTo>
                  <a:close/>
                </a:path>
                <a:path w="5199380" h="1350010">
                  <a:moveTo>
                    <a:pt x="0" y="1349768"/>
                  </a:moveTo>
                  <a:lnTo>
                    <a:pt x="1101013" y="1349768"/>
                  </a:lnTo>
                  <a:lnTo>
                    <a:pt x="1101013" y="1133106"/>
                  </a:lnTo>
                  <a:lnTo>
                    <a:pt x="0" y="1133106"/>
                  </a:lnTo>
                  <a:lnTo>
                    <a:pt x="0" y="1349768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2999613" y="5750724"/>
            <a:ext cx="4140835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860" rIns="0" bIns="0" rtlCol="0" vert="horz">
            <a:spAutoFit/>
          </a:bodyPr>
          <a:lstStyle/>
          <a:p>
            <a:pPr algn="ctr" marL="120650" marR="114300" indent="1270">
              <a:lnSpc>
                <a:spcPct val="120000"/>
              </a:lnSpc>
              <a:spcBef>
                <a:spcPts val="180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>
                <a:latin typeface="Verdana"/>
                <a:cs typeface="Verdana"/>
              </a:rPr>
              <a:t> o</a:t>
            </a:r>
            <a:r>
              <a:rPr dirty="0" sz="1200" spc="-5">
                <a:latin typeface="Verdana"/>
                <a:cs typeface="Verdana"/>
              </a:rPr>
              <a:t> registro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social</a:t>
            </a:r>
            <a:r>
              <a:rPr dirty="0" sz="1200" spc="-5">
                <a:latin typeface="Verdana"/>
                <a:cs typeface="Verdana"/>
              </a:rPr>
              <a:t> no CRM,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deve-se entrar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entidade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“AIP”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escolher</a:t>
            </a:r>
            <a:r>
              <a:rPr dirty="0" sz="1200">
                <a:latin typeface="Verdana"/>
                <a:cs typeface="Verdana"/>
              </a:rPr>
              <a:t> 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 do </a:t>
            </a:r>
            <a:r>
              <a:rPr dirty="0" sz="1200" spc="-10">
                <a:latin typeface="Verdana"/>
                <a:cs typeface="Verdana"/>
              </a:rPr>
              <a:t>morador</a:t>
            </a:r>
            <a:r>
              <a:rPr dirty="0" sz="1200" spc="-5">
                <a:latin typeface="Verdana"/>
                <a:cs typeface="Verdana"/>
              </a:rPr>
              <a:t> que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foi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receber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24032" y="1720088"/>
            <a:ext cx="1433195" cy="16205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49225" marR="14033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Após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entrar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desejado,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selecionar</a:t>
            </a:r>
            <a:r>
              <a:rPr dirty="0" sz="1200">
                <a:latin typeface="Verdana"/>
                <a:cs typeface="Verdana"/>
              </a:rPr>
              <a:t>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“Atendimento 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Morador”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16873" y="5703442"/>
            <a:ext cx="2461260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860" rIns="0" bIns="0" rtlCol="0" vert="horz">
            <a:spAutoFit/>
          </a:bodyPr>
          <a:lstStyle/>
          <a:p>
            <a:pPr algn="ctr" marL="154940" marR="147320">
              <a:lnSpc>
                <a:spcPct val="120000"/>
              </a:lnSpc>
              <a:spcBef>
                <a:spcPts val="180"/>
              </a:spcBef>
            </a:pPr>
            <a:r>
              <a:rPr dirty="0" sz="1200" spc="-5">
                <a:latin typeface="Verdana"/>
                <a:cs typeface="Verdana"/>
              </a:rPr>
              <a:t>Clicar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botão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“Novo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Histórico AIP”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registrar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social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660523" y="2487167"/>
            <a:ext cx="7763509" cy="3673475"/>
            <a:chOff x="2660523" y="2487167"/>
            <a:chExt cx="7763509" cy="3673475"/>
          </a:xfrm>
        </p:grpSpPr>
        <p:sp>
          <p:nvSpPr>
            <p:cNvPr id="11" name="object 11"/>
            <p:cNvSpPr/>
            <p:nvPr/>
          </p:nvSpPr>
          <p:spPr>
            <a:xfrm>
              <a:off x="2660523" y="2487167"/>
              <a:ext cx="7763509" cy="3673475"/>
            </a:xfrm>
            <a:custGeom>
              <a:avLst/>
              <a:gdLst/>
              <a:ahLst/>
              <a:cxnLst/>
              <a:rect l="l" t="t" r="r" b="b"/>
              <a:pathLst>
                <a:path w="7763509" h="3673475">
                  <a:moveTo>
                    <a:pt x="339090" y="3630396"/>
                  </a:moveTo>
                  <a:lnTo>
                    <a:pt x="310515" y="3616121"/>
                  </a:lnTo>
                  <a:lnTo>
                    <a:pt x="253365" y="3587534"/>
                  </a:lnTo>
                  <a:lnTo>
                    <a:pt x="253365" y="3616121"/>
                  </a:lnTo>
                  <a:lnTo>
                    <a:pt x="183896" y="3616121"/>
                  </a:lnTo>
                  <a:lnTo>
                    <a:pt x="183896" y="1402080"/>
                  </a:lnTo>
                  <a:lnTo>
                    <a:pt x="183896" y="1387856"/>
                  </a:lnTo>
                  <a:lnTo>
                    <a:pt x="183896" y="1379982"/>
                  </a:lnTo>
                  <a:lnTo>
                    <a:pt x="177419" y="1373505"/>
                  </a:lnTo>
                  <a:lnTo>
                    <a:pt x="0" y="1373505"/>
                  </a:lnTo>
                  <a:lnTo>
                    <a:pt x="0" y="1402080"/>
                  </a:lnTo>
                  <a:lnTo>
                    <a:pt x="155321" y="1402080"/>
                  </a:lnTo>
                  <a:lnTo>
                    <a:pt x="155321" y="3638283"/>
                  </a:lnTo>
                  <a:lnTo>
                    <a:pt x="161671" y="3644684"/>
                  </a:lnTo>
                  <a:lnTo>
                    <a:pt x="253365" y="3644684"/>
                  </a:lnTo>
                  <a:lnTo>
                    <a:pt x="253365" y="3673259"/>
                  </a:lnTo>
                  <a:lnTo>
                    <a:pt x="310515" y="3644684"/>
                  </a:lnTo>
                  <a:lnTo>
                    <a:pt x="339090" y="3630396"/>
                  </a:lnTo>
                  <a:close/>
                </a:path>
                <a:path w="7763509" h="3673475">
                  <a:moveTo>
                    <a:pt x="7763510" y="42799"/>
                  </a:moveTo>
                  <a:lnTo>
                    <a:pt x="7735011" y="28575"/>
                  </a:lnTo>
                  <a:lnTo>
                    <a:pt x="7677785" y="0"/>
                  </a:lnTo>
                  <a:lnTo>
                    <a:pt x="7677785" y="28575"/>
                  </a:lnTo>
                  <a:lnTo>
                    <a:pt x="5922772" y="28575"/>
                  </a:lnTo>
                  <a:lnTo>
                    <a:pt x="5916422" y="34925"/>
                  </a:lnTo>
                  <a:lnTo>
                    <a:pt x="5916422" y="298704"/>
                  </a:lnTo>
                  <a:lnTo>
                    <a:pt x="4097782" y="298704"/>
                  </a:lnTo>
                  <a:lnTo>
                    <a:pt x="4097782" y="327279"/>
                  </a:lnTo>
                  <a:lnTo>
                    <a:pt x="5938520" y="327279"/>
                  </a:lnTo>
                  <a:lnTo>
                    <a:pt x="5944997" y="320929"/>
                  </a:lnTo>
                  <a:lnTo>
                    <a:pt x="5944997" y="313055"/>
                  </a:lnTo>
                  <a:lnTo>
                    <a:pt x="5944997" y="298704"/>
                  </a:lnTo>
                  <a:lnTo>
                    <a:pt x="5944997" y="57150"/>
                  </a:lnTo>
                  <a:lnTo>
                    <a:pt x="7677785" y="57150"/>
                  </a:lnTo>
                  <a:lnTo>
                    <a:pt x="7677785" y="85725"/>
                  </a:lnTo>
                  <a:lnTo>
                    <a:pt x="7734846" y="57150"/>
                  </a:lnTo>
                  <a:lnTo>
                    <a:pt x="7763510" y="42799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824724" y="3267062"/>
              <a:ext cx="1085850" cy="191770"/>
            </a:xfrm>
            <a:custGeom>
              <a:avLst/>
              <a:gdLst/>
              <a:ahLst/>
              <a:cxnLst/>
              <a:rect l="l" t="t" r="r" b="b"/>
              <a:pathLst>
                <a:path w="1085850" h="191770">
                  <a:moveTo>
                    <a:pt x="0" y="191147"/>
                  </a:moveTo>
                  <a:lnTo>
                    <a:pt x="1085697" y="191147"/>
                  </a:lnTo>
                  <a:lnTo>
                    <a:pt x="1085697" y="0"/>
                  </a:lnTo>
                  <a:lnTo>
                    <a:pt x="0" y="0"/>
                  </a:lnTo>
                  <a:lnTo>
                    <a:pt x="0" y="191147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353298" y="3458209"/>
              <a:ext cx="1437005" cy="2245360"/>
            </a:xfrm>
            <a:custGeom>
              <a:avLst/>
              <a:gdLst/>
              <a:ahLst/>
              <a:cxnLst/>
              <a:rect l="l" t="t" r="r" b="b"/>
              <a:pathLst>
                <a:path w="1437004" h="2245360">
                  <a:moveTo>
                    <a:pt x="1379601" y="2159508"/>
                  </a:moveTo>
                  <a:lnTo>
                    <a:pt x="1351026" y="2159508"/>
                  </a:lnTo>
                  <a:lnTo>
                    <a:pt x="1393825" y="2245233"/>
                  </a:lnTo>
                  <a:lnTo>
                    <a:pt x="1429596" y="2173795"/>
                  </a:lnTo>
                  <a:lnTo>
                    <a:pt x="1379601" y="2173795"/>
                  </a:lnTo>
                  <a:lnTo>
                    <a:pt x="1379601" y="2159508"/>
                  </a:lnTo>
                  <a:close/>
                </a:path>
                <a:path w="1437004" h="2245360">
                  <a:moveTo>
                    <a:pt x="1379601" y="1122679"/>
                  </a:moveTo>
                  <a:lnTo>
                    <a:pt x="1379601" y="2173795"/>
                  </a:lnTo>
                  <a:lnTo>
                    <a:pt x="1408176" y="2173795"/>
                  </a:lnTo>
                  <a:lnTo>
                    <a:pt x="1408176" y="1136903"/>
                  </a:lnTo>
                  <a:lnTo>
                    <a:pt x="1393825" y="1136903"/>
                  </a:lnTo>
                  <a:lnTo>
                    <a:pt x="1379601" y="1122679"/>
                  </a:lnTo>
                  <a:close/>
                </a:path>
                <a:path w="1437004" h="2245360">
                  <a:moveTo>
                    <a:pt x="1436751" y="2159508"/>
                  </a:moveTo>
                  <a:lnTo>
                    <a:pt x="1408176" y="2159508"/>
                  </a:lnTo>
                  <a:lnTo>
                    <a:pt x="1408176" y="2173795"/>
                  </a:lnTo>
                  <a:lnTo>
                    <a:pt x="1429596" y="2173795"/>
                  </a:lnTo>
                  <a:lnTo>
                    <a:pt x="1436751" y="2159508"/>
                  </a:lnTo>
                  <a:close/>
                </a:path>
                <a:path w="1437004" h="2245360">
                  <a:moveTo>
                    <a:pt x="28575" y="0"/>
                  </a:moveTo>
                  <a:lnTo>
                    <a:pt x="0" y="0"/>
                  </a:lnTo>
                  <a:lnTo>
                    <a:pt x="0" y="1130553"/>
                  </a:lnTo>
                  <a:lnTo>
                    <a:pt x="6350" y="1136903"/>
                  </a:lnTo>
                  <a:lnTo>
                    <a:pt x="1379601" y="1136903"/>
                  </a:lnTo>
                  <a:lnTo>
                    <a:pt x="1379601" y="1122679"/>
                  </a:lnTo>
                  <a:lnTo>
                    <a:pt x="28575" y="1122679"/>
                  </a:lnTo>
                  <a:lnTo>
                    <a:pt x="14224" y="1108328"/>
                  </a:lnTo>
                  <a:lnTo>
                    <a:pt x="28575" y="1108328"/>
                  </a:lnTo>
                  <a:lnTo>
                    <a:pt x="28575" y="0"/>
                  </a:lnTo>
                  <a:close/>
                </a:path>
                <a:path w="1437004" h="2245360">
                  <a:moveTo>
                    <a:pt x="1401826" y="1108328"/>
                  </a:moveTo>
                  <a:lnTo>
                    <a:pt x="28575" y="1108328"/>
                  </a:lnTo>
                  <a:lnTo>
                    <a:pt x="28575" y="1122679"/>
                  </a:lnTo>
                  <a:lnTo>
                    <a:pt x="1379601" y="1122679"/>
                  </a:lnTo>
                  <a:lnTo>
                    <a:pt x="1393825" y="1136903"/>
                  </a:lnTo>
                  <a:lnTo>
                    <a:pt x="1408176" y="1136903"/>
                  </a:lnTo>
                  <a:lnTo>
                    <a:pt x="1408176" y="1114678"/>
                  </a:lnTo>
                  <a:lnTo>
                    <a:pt x="1401826" y="1108328"/>
                  </a:lnTo>
                  <a:close/>
                </a:path>
                <a:path w="1437004" h="2245360">
                  <a:moveTo>
                    <a:pt x="28575" y="1108328"/>
                  </a:moveTo>
                  <a:lnTo>
                    <a:pt x="14224" y="1108328"/>
                  </a:lnTo>
                  <a:lnTo>
                    <a:pt x="28575" y="1122679"/>
                  </a:lnTo>
                  <a:lnTo>
                    <a:pt x="28575" y="1108328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94538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Registro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de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atendimento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social</a:t>
            </a:r>
            <a:r>
              <a:rPr dirty="0" spc="8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pelo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CRM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37271" y="1652993"/>
            <a:ext cx="8710930" cy="3964304"/>
            <a:chOff x="1537271" y="1652993"/>
            <a:chExt cx="8710930" cy="396430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6859" y="1662518"/>
              <a:ext cx="8691880" cy="39450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42033" y="1657756"/>
              <a:ext cx="8701405" cy="3954779"/>
            </a:xfrm>
            <a:custGeom>
              <a:avLst/>
              <a:gdLst/>
              <a:ahLst/>
              <a:cxnLst/>
              <a:rect l="l" t="t" r="r" b="b"/>
              <a:pathLst>
                <a:path w="8701405" h="3954779">
                  <a:moveTo>
                    <a:pt x="0" y="3954526"/>
                  </a:moveTo>
                  <a:lnTo>
                    <a:pt x="8701405" y="3954526"/>
                  </a:lnTo>
                  <a:lnTo>
                    <a:pt x="8701405" y="0"/>
                  </a:lnTo>
                  <a:lnTo>
                    <a:pt x="0" y="0"/>
                  </a:lnTo>
                  <a:lnTo>
                    <a:pt x="0" y="395452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593849" y="4270298"/>
              <a:ext cx="1022985" cy="217804"/>
            </a:xfrm>
            <a:custGeom>
              <a:avLst/>
              <a:gdLst/>
              <a:ahLst/>
              <a:cxnLst/>
              <a:rect l="l" t="t" r="r" b="b"/>
              <a:pathLst>
                <a:path w="1022985" h="217804">
                  <a:moveTo>
                    <a:pt x="0" y="217373"/>
                  </a:moveTo>
                  <a:lnTo>
                    <a:pt x="1022375" y="217373"/>
                  </a:lnTo>
                  <a:lnTo>
                    <a:pt x="1022375" y="0"/>
                  </a:lnTo>
                  <a:lnTo>
                    <a:pt x="0" y="0"/>
                  </a:lnTo>
                  <a:lnTo>
                    <a:pt x="0" y="217373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3387852" y="5370614"/>
            <a:ext cx="2693035" cy="95567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2860" rIns="0" bIns="0" rtlCol="0" vert="horz">
            <a:spAutoFit/>
          </a:bodyPr>
          <a:lstStyle/>
          <a:p>
            <a:pPr algn="ctr" marL="333375" marR="326390">
              <a:lnSpc>
                <a:spcPct val="120000"/>
              </a:lnSpc>
              <a:spcBef>
                <a:spcPts val="180"/>
              </a:spcBef>
            </a:pPr>
            <a:r>
              <a:rPr dirty="0" sz="1200" spc="-5">
                <a:latin typeface="Verdana"/>
                <a:cs typeface="Verdana"/>
              </a:rPr>
              <a:t>Os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registros</a:t>
            </a:r>
            <a:r>
              <a:rPr dirty="0" sz="1200" spc="-10">
                <a:latin typeface="Verdana"/>
                <a:cs typeface="Verdana"/>
              </a:rPr>
              <a:t> individuais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 </a:t>
            </a:r>
            <a:r>
              <a:rPr dirty="0" sz="1200">
                <a:latin typeface="Verdana"/>
                <a:cs typeface="Verdana"/>
              </a:rPr>
              <a:t>social </a:t>
            </a:r>
            <a:r>
              <a:rPr dirty="0" sz="1200" spc="-5">
                <a:latin typeface="Verdana"/>
                <a:cs typeface="Verdana"/>
              </a:rPr>
              <a:t>ficam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guardados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Entidade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“Históricos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92161" y="4690554"/>
            <a:ext cx="3515995" cy="1398905"/>
          </a:xfrm>
          <a:prstGeom prst="rect">
            <a:avLst/>
          </a:prstGeom>
          <a:solidFill>
            <a:srgbClr val="0D5C9C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70180" marR="162560" indent="-635">
              <a:lnSpc>
                <a:spcPct val="120000"/>
              </a:lnSpc>
              <a:spcBef>
                <a:spcPts val="175"/>
              </a:spcBef>
            </a:pP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Irá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 abrir</a:t>
            </a:r>
            <a:r>
              <a:rPr dirty="0" sz="1200" spc="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tela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de criação</a:t>
            </a:r>
            <a:r>
              <a:rPr dirty="0" sz="1200" spc="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de histórico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0">
                <a:solidFill>
                  <a:srgbClr val="FFFFFF"/>
                </a:solidFill>
                <a:latin typeface="Verdana"/>
                <a:cs typeface="Verdana"/>
              </a:rPr>
              <a:t>AIP.</a:t>
            </a:r>
            <a:r>
              <a:rPr dirty="0" sz="1200" spc="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Nesta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tela,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pode-se</a:t>
            </a:r>
            <a:r>
              <a:rPr dirty="0" sz="1200" spc="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preencher</a:t>
            </a:r>
            <a:r>
              <a:rPr dirty="0" sz="12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as 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informações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cada</a:t>
            </a:r>
            <a:r>
              <a:rPr dirty="0" sz="1200" spc="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campo,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conforme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o 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atendimento</a:t>
            </a:r>
            <a:r>
              <a:rPr dirty="0" sz="1200" spc="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realizado.</a:t>
            </a:r>
            <a:r>
              <a:rPr dirty="0" sz="12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Após registrar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o 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atendimento,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pressionar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botão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“Salvar” </a:t>
            </a:r>
            <a:r>
              <a:rPr dirty="0" sz="1200" spc="-409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ou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 “Salvar</a:t>
            </a:r>
            <a:r>
              <a:rPr dirty="0" sz="1200" spc="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Verdana"/>
                <a:cs typeface="Verdana"/>
              </a:rPr>
              <a:t>Fechar”.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62098" y="3211372"/>
            <a:ext cx="7852409" cy="2651760"/>
            <a:chOff x="2062098" y="3211372"/>
            <a:chExt cx="7852409" cy="2651760"/>
          </a:xfrm>
        </p:grpSpPr>
        <p:sp>
          <p:nvSpPr>
            <p:cNvPr id="10" name="object 10"/>
            <p:cNvSpPr/>
            <p:nvPr/>
          </p:nvSpPr>
          <p:spPr>
            <a:xfrm>
              <a:off x="2062098" y="4547234"/>
              <a:ext cx="1325880" cy="1315720"/>
            </a:xfrm>
            <a:custGeom>
              <a:avLst/>
              <a:gdLst/>
              <a:ahLst/>
              <a:cxnLst/>
              <a:rect l="l" t="t" r="r" b="b"/>
              <a:pathLst>
                <a:path w="1325879" h="1315720">
                  <a:moveTo>
                    <a:pt x="57150" y="71373"/>
                  </a:moveTo>
                  <a:lnTo>
                    <a:pt x="28575" y="71373"/>
                  </a:lnTo>
                  <a:lnTo>
                    <a:pt x="28575" y="1308900"/>
                  </a:lnTo>
                  <a:lnTo>
                    <a:pt x="35051" y="1315288"/>
                  </a:lnTo>
                  <a:lnTo>
                    <a:pt x="1325752" y="1315288"/>
                  </a:lnTo>
                  <a:lnTo>
                    <a:pt x="1325752" y="1301000"/>
                  </a:lnTo>
                  <a:lnTo>
                    <a:pt x="57150" y="1301000"/>
                  </a:lnTo>
                  <a:lnTo>
                    <a:pt x="42925" y="1286713"/>
                  </a:lnTo>
                  <a:lnTo>
                    <a:pt x="57150" y="1286713"/>
                  </a:lnTo>
                  <a:lnTo>
                    <a:pt x="57150" y="71373"/>
                  </a:lnTo>
                  <a:close/>
                </a:path>
                <a:path w="1325879" h="1315720">
                  <a:moveTo>
                    <a:pt x="57150" y="1286713"/>
                  </a:moveTo>
                  <a:lnTo>
                    <a:pt x="42925" y="1286713"/>
                  </a:lnTo>
                  <a:lnTo>
                    <a:pt x="57150" y="1301000"/>
                  </a:lnTo>
                  <a:lnTo>
                    <a:pt x="57150" y="1286713"/>
                  </a:lnTo>
                  <a:close/>
                </a:path>
                <a:path w="1325879" h="1315720">
                  <a:moveTo>
                    <a:pt x="1325752" y="1286713"/>
                  </a:moveTo>
                  <a:lnTo>
                    <a:pt x="57150" y="1286713"/>
                  </a:lnTo>
                  <a:lnTo>
                    <a:pt x="57150" y="1301000"/>
                  </a:lnTo>
                  <a:lnTo>
                    <a:pt x="1325752" y="1301000"/>
                  </a:lnTo>
                  <a:lnTo>
                    <a:pt x="1325752" y="1286713"/>
                  </a:lnTo>
                  <a:close/>
                </a:path>
                <a:path w="1325879" h="1315720">
                  <a:moveTo>
                    <a:pt x="42925" y="0"/>
                  </a:moveTo>
                  <a:lnTo>
                    <a:pt x="0" y="85725"/>
                  </a:lnTo>
                  <a:lnTo>
                    <a:pt x="28575" y="85725"/>
                  </a:lnTo>
                  <a:lnTo>
                    <a:pt x="28575" y="71373"/>
                  </a:lnTo>
                  <a:lnTo>
                    <a:pt x="78560" y="71373"/>
                  </a:lnTo>
                  <a:lnTo>
                    <a:pt x="42925" y="0"/>
                  </a:lnTo>
                  <a:close/>
                </a:path>
                <a:path w="1325879" h="1315720">
                  <a:moveTo>
                    <a:pt x="78560" y="71373"/>
                  </a:moveTo>
                  <a:lnTo>
                    <a:pt x="57150" y="71373"/>
                  </a:lnTo>
                  <a:lnTo>
                    <a:pt x="57150" y="85725"/>
                  </a:lnTo>
                  <a:lnTo>
                    <a:pt x="85725" y="85725"/>
                  </a:lnTo>
                  <a:lnTo>
                    <a:pt x="78560" y="7137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084321" y="3220897"/>
              <a:ext cx="6821170" cy="1057910"/>
            </a:xfrm>
            <a:custGeom>
              <a:avLst/>
              <a:gdLst/>
              <a:ahLst/>
              <a:cxnLst/>
              <a:rect l="l" t="t" r="r" b="b"/>
              <a:pathLst>
                <a:path w="6821170" h="1057910">
                  <a:moveTo>
                    <a:pt x="0" y="234010"/>
                  </a:moveTo>
                  <a:lnTo>
                    <a:pt x="668616" y="234010"/>
                  </a:lnTo>
                  <a:lnTo>
                    <a:pt x="668616" y="0"/>
                  </a:lnTo>
                  <a:lnTo>
                    <a:pt x="0" y="0"/>
                  </a:lnTo>
                  <a:lnTo>
                    <a:pt x="0" y="234010"/>
                  </a:lnTo>
                  <a:close/>
                </a:path>
                <a:path w="6821170" h="1057910">
                  <a:moveTo>
                    <a:pt x="2407285" y="234010"/>
                  </a:moveTo>
                  <a:lnTo>
                    <a:pt x="3610927" y="234010"/>
                  </a:lnTo>
                  <a:lnTo>
                    <a:pt x="3610927" y="0"/>
                  </a:lnTo>
                  <a:lnTo>
                    <a:pt x="2407285" y="0"/>
                  </a:lnTo>
                  <a:lnTo>
                    <a:pt x="2407285" y="234010"/>
                  </a:lnTo>
                  <a:close/>
                </a:path>
                <a:path w="6821170" h="1057910">
                  <a:moveTo>
                    <a:pt x="4680838" y="234010"/>
                  </a:moveTo>
                  <a:lnTo>
                    <a:pt x="6820661" y="234010"/>
                  </a:lnTo>
                  <a:lnTo>
                    <a:pt x="6820661" y="0"/>
                  </a:lnTo>
                  <a:lnTo>
                    <a:pt x="4680838" y="0"/>
                  </a:lnTo>
                  <a:lnTo>
                    <a:pt x="4680838" y="234010"/>
                  </a:lnTo>
                  <a:close/>
                </a:path>
                <a:path w="6821170" h="1057910">
                  <a:moveTo>
                    <a:pt x="0" y="1057478"/>
                  </a:moveTo>
                  <a:lnTo>
                    <a:pt x="6820661" y="1057478"/>
                  </a:lnTo>
                  <a:lnTo>
                    <a:pt x="6820661" y="282981"/>
                  </a:lnTo>
                  <a:lnTo>
                    <a:pt x="0" y="282981"/>
                  </a:lnTo>
                  <a:lnTo>
                    <a:pt x="0" y="1057478"/>
                  </a:lnTo>
                  <a:close/>
                </a:path>
              </a:pathLst>
            </a:custGeom>
            <a:ln w="19050">
              <a:solidFill>
                <a:srgbClr val="0D5C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446" y="836675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 h="0">
                <a:moveTo>
                  <a:pt x="0" y="0"/>
                </a:moveTo>
                <a:lnTo>
                  <a:pt x="10081056" y="0"/>
                </a:lnTo>
              </a:path>
            </a:pathLst>
          </a:custGeom>
          <a:ln w="31750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812279"/>
            <a:ext cx="12192000" cy="45720"/>
          </a:xfrm>
          <a:custGeom>
            <a:avLst/>
            <a:gdLst/>
            <a:ahLst/>
            <a:cxnLst/>
            <a:rect l="l" t="t" r="r" b="b"/>
            <a:pathLst>
              <a:path w="12192000" h="45720">
                <a:moveTo>
                  <a:pt x="12192000" y="0"/>
                </a:moveTo>
                <a:lnTo>
                  <a:pt x="0" y="0"/>
                </a:lnTo>
                <a:lnTo>
                  <a:pt x="0" y="45718"/>
                </a:lnTo>
                <a:lnTo>
                  <a:pt x="12192000" y="4571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494789" y="1660397"/>
            <a:ext cx="9166860" cy="32270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800">
                <a:latin typeface="Verdana"/>
                <a:cs typeface="Verdana"/>
              </a:rPr>
              <a:t>O </a:t>
            </a:r>
            <a:r>
              <a:rPr dirty="0" sz="1800" spc="-5" b="1">
                <a:latin typeface="Verdana"/>
                <a:cs typeface="Verdana"/>
              </a:rPr>
              <a:t>registro</a:t>
            </a:r>
            <a:r>
              <a:rPr dirty="0" sz="1800" spc="10" b="1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do</a:t>
            </a:r>
            <a:r>
              <a:rPr dirty="0" sz="1800" b="1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atendimento</a:t>
            </a:r>
            <a:r>
              <a:rPr dirty="0" sz="1800" spc="15" b="1">
                <a:latin typeface="Verdana"/>
                <a:cs typeface="Verdana"/>
              </a:rPr>
              <a:t> </a:t>
            </a:r>
            <a:r>
              <a:rPr dirty="0" sz="1800" b="1">
                <a:latin typeface="Verdana"/>
                <a:cs typeface="Verdana"/>
              </a:rPr>
              <a:t>técnico</a:t>
            </a:r>
            <a:r>
              <a:rPr dirty="0" sz="1800" spc="15" b="1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social</a:t>
            </a:r>
            <a:r>
              <a:rPr dirty="0" sz="1800" spc="-15" b="1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contribui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 spc="-15">
                <a:latin typeface="Verdana"/>
                <a:cs typeface="Verdana"/>
              </a:rPr>
              <a:t>para</a:t>
            </a:r>
            <a:r>
              <a:rPr dirty="0" sz="1800">
                <a:latin typeface="Verdana"/>
                <a:cs typeface="Verdana"/>
              </a:rPr>
              <a:t> a</a:t>
            </a:r>
            <a:r>
              <a:rPr dirty="0" sz="1800" spc="-5"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evidência e</a:t>
            </a:r>
            <a:endParaRPr sz="1800">
              <a:latin typeface="Verdana"/>
              <a:cs typeface="Verdana"/>
            </a:endParaRPr>
          </a:p>
          <a:p>
            <a:pPr marL="299085">
              <a:lnSpc>
                <a:spcPct val="100000"/>
              </a:lnSpc>
            </a:pPr>
            <a:r>
              <a:rPr dirty="0" u="heavy" sz="1800" spc="-1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para</a:t>
            </a:r>
            <a:r>
              <a:rPr dirty="0" u="heavy" sz="1800" spc="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</a:t>
            </a:r>
            <a:r>
              <a:rPr dirty="0" u="heavy" sz="1800" spc="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quantificação do</a:t>
            </a:r>
            <a:r>
              <a:rPr dirty="0" u="heavy" sz="1800" spc="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trabalho</a:t>
            </a:r>
            <a:r>
              <a:rPr dirty="0" u="heavy" sz="1800" spc="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realizado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pela</a:t>
            </a:r>
            <a:r>
              <a:rPr dirty="0" sz="1800" spc="2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equipe</a:t>
            </a:r>
            <a:r>
              <a:rPr dirty="0" sz="1800" spc="3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social;</a:t>
            </a:r>
            <a:endParaRPr sz="1800">
              <a:latin typeface="Verdana"/>
              <a:cs typeface="Verdana"/>
            </a:endParaRPr>
          </a:p>
          <a:p>
            <a:pPr marL="299085" marR="41910" indent="-287020">
              <a:lnSpc>
                <a:spcPct val="100000"/>
              </a:lnSpc>
              <a:spcBef>
                <a:spcPts val="12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800">
                <a:latin typeface="Verdana"/>
                <a:cs typeface="Verdana"/>
              </a:rPr>
              <a:t>O </a:t>
            </a:r>
            <a:r>
              <a:rPr dirty="0" sz="1800" spc="-5">
                <a:latin typeface="Verdana"/>
                <a:cs typeface="Verdana"/>
              </a:rPr>
              <a:t>atendimento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pode</a:t>
            </a:r>
            <a:r>
              <a:rPr dirty="0" sz="1800" spc="15" b="1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ser</a:t>
            </a:r>
            <a:r>
              <a:rPr dirty="0" sz="1800" spc="-15" b="1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tanto</a:t>
            </a:r>
            <a:r>
              <a:rPr dirty="0" sz="1800" spc="20" b="1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presencial,</a:t>
            </a:r>
            <a:r>
              <a:rPr dirty="0" sz="1800" spc="20" b="1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em visitas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ao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 spc="-40">
                <a:latin typeface="Verdana"/>
                <a:cs typeface="Verdana"/>
              </a:rPr>
              <a:t>morador,</a:t>
            </a:r>
            <a:r>
              <a:rPr dirty="0" sz="1800" spc="-55">
                <a:latin typeface="Verdana"/>
                <a:cs typeface="Verdana"/>
              </a:rPr>
              <a:t> </a:t>
            </a:r>
            <a:r>
              <a:rPr dirty="0" sz="1800" b="1">
                <a:latin typeface="Verdana"/>
                <a:cs typeface="Verdana"/>
              </a:rPr>
              <a:t>quanto </a:t>
            </a:r>
            <a:r>
              <a:rPr dirty="0" sz="1800" spc="-600" b="1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remoto</a:t>
            </a:r>
            <a:r>
              <a:rPr dirty="0" sz="1800" spc="-5">
                <a:latin typeface="Verdana"/>
                <a:cs typeface="Verdana"/>
              </a:rPr>
              <a:t>,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como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por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meio </a:t>
            </a:r>
            <a:r>
              <a:rPr dirty="0" sz="1800" spc="-5">
                <a:latin typeface="Verdana"/>
                <a:cs typeface="Verdana"/>
              </a:rPr>
              <a:t>de</a:t>
            </a:r>
            <a:r>
              <a:rPr dirty="0" sz="1800">
                <a:latin typeface="Verdana"/>
                <a:cs typeface="Verdana"/>
              </a:rPr>
              <a:t> um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atendimento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telefônico,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por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exemplo;</a:t>
            </a:r>
            <a:endParaRPr sz="1800">
              <a:latin typeface="Verdana"/>
              <a:cs typeface="Verdana"/>
            </a:endParaRPr>
          </a:p>
          <a:p>
            <a:pPr marL="299085" marR="166370" indent="-287020">
              <a:lnSpc>
                <a:spcPct val="100000"/>
              </a:lnSpc>
              <a:spcBef>
                <a:spcPts val="12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800">
                <a:latin typeface="Verdana"/>
                <a:cs typeface="Verdana"/>
              </a:rPr>
              <a:t>O </a:t>
            </a:r>
            <a:r>
              <a:rPr dirty="0" sz="1800" spc="-5">
                <a:latin typeface="Verdana"/>
                <a:cs typeface="Verdana"/>
              </a:rPr>
              <a:t>atendimento</a:t>
            </a:r>
            <a:r>
              <a:rPr dirty="0" sz="1800" spc="1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também</a:t>
            </a:r>
            <a:r>
              <a:rPr dirty="0" sz="1800" spc="1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pode</a:t>
            </a:r>
            <a:r>
              <a:rPr dirty="0" sz="1800" spc="2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ter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sido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previamente</a:t>
            </a:r>
            <a:r>
              <a:rPr dirty="0" sz="1800" spc="10" b="1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programado</a:t>
            </a:r>
            <a:r>
              <a:rPr dirty="0" sz="1800" spc="-5">
                <a:latin typeface="Verdana"/>
                <a:cs typeface="Verdana"/>
              </a:rPr>
              <a:t>,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quando </a:t>
            </a:r>
            <a:r>
              <a:rPr dirty="0" sz="1800" spc="-61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envolve </a:t>
            </a:r>
            <a:r>
              <a:rPr dirty="0" sz="1800">
                <a:latin typeface="Verdana"/>
                <a:cs typeface="Verdana"/>
              </a:rPr>
              <a:t>o </a:t>
            </a:r>
            <a:r>
              <a:rPr dirty="0" sz="1800" spc="-5">
                <a:latin typeface="Verdana"/>
                <a:cs typeface="Verdana"/>
              </a:rPr>
              <a:t>planejamento antecipado do </a:t>
            </a:r>
            <a:r>
              <a:rPr dirty="0" sz="1800" spc="-10">
                <a:latin typeface="Verdana"/>
                <a:cs typeface="Verdana"/>
              </a:rPr>
              <a:t>trabalho </a:t>
            </a:r>
            <a:r>
              <a:rPr dirty="0" sz="1800">
                <a:latin typeface="Verdana"/>
                <a:cs typeface="Verdana"/>
              </a:rPr>
              <a:t>social, ou </a:t>
            </a:r>
            <a:r>
              <a:rPr dirty="0" sz="1800" spc="-5" b="1">
                <a:latin typeface="Verdana"/>
                <a:cs typeface="Verdana"/>
              </a:rPr>
              <a:t>espontâneo, </a:t>
            </a:r>
            <a:r>
              <a:rPr dirty="0" sz="1800" b="1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neste</a:t>
            </a:r>
            <a:r>
              <a:rPr dirty="0" sz="1800" spc="2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último</a:t>
            </a:r>
            <a:r>
              <a:rPr dirty="0" sz="1800" spc="-10">
                <a:latin typeface="Verdana"/>
                <a:cs typeface="Verdana"/>
              </a:rPr>
              <a:t> caso,</a:t>
            </a:r>
            <a:r>
              <a:rPr dirty="0" sz="1800" spc="-1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quando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o</a:t>
            </a:r>
            <a:r>
              <a:rPr dirty="0" sz="1800" spc="-10">
                <a:latin typeface="Verdana"/>
                <a:cs typeface="Verdana"/>
              </a:rPr>
              <a:t> morador</a:t>
            </a:r>
            <a:r>
              <a:rPr dirty="0" sz="1800" spc="-5">
                <a:latin typeface="Verdana"/>
                <a:cs typeface="Verdana"/>
              </a:rPr>
              <a:t> </a:t>
            </a:r>
            <a:r>
              <a:rPr dirty="0" sz="1800" spc="-10">
                <a:latin typeface="Verdana"/>
                <a:cs typeface="Verdana"/>
              </a:rPr>
              <a:t>procura</a:t>
            </a:r>
            <a:r>
              <a:rPr dirty="0" sz="1800">
                <a:latin typeface="Verdana"/>
                <a:cs typeface="Verdana"/>
              </a:rPr>
              <a:t> a </a:t>
            </a:r>
            <a:r>
              <a:rPr dirty="0" sz="1800" spc="-5">
                <a:latin typeface="Verdana"/>
                <a:cs typeface="Verdana"/>
              </a:rPr>
              <a:t>equipe</a:t>
            </a:r>
            <a:r>
              <a:rPr dirty="0" sz="1800" spc="2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social </a:t>
            </a:r>
            <a:r>
              <a:rPr dirty="0" sz="1800" spc="-5">
                <a:latin typeface="Verdana"/>
                <a:cs typeface="Verdana"/>
              </a:rPr>
              <a:t>sem 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agendamento</a:t>
            </a:r>
            <a:r>
              <a:rPr dirty="0" sz="1800">
                <a:latin typeface="Verdana"/>
                <a:cs typeface="Verdana"/>
              </a:rPr>
              <a:t> anterior;</a:t>
            </a:r>
            <a:endParaRPr sz="1800">
              <a:latin typeface="Verdana"/>
              <a:cs typeface="Verdana"/>
            </a:endParaRPr>
          </a:p>
          <a:p>
            <a:pPr marL="299085" marR="5080" indent="-287020">
              <a:lnSpc>
                <a:spcPct val="100000"/>
              </a:lnSpc>
              <a:spcBef>
                <a:spcPts val="120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800">
                <a:latin typeface="Verdana"/>
                <a:cs typeface="Verdana"/>
              </a:rPr>
              <a:t>O </a:t>
            </a:r>
            <a:r>
              <a:rPr dirty="0" sz="1800" spc="-5">
                <a:latin typeface="Verdana"/>
                <a:cs typeface="Verdana"/>
              </a:rPr>
              <a:t>atendimento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pode</a:t>
            </a:r>
            <a:r>
              <a:rPr dirty="0" sz="1800" spc="2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ser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realizado</a:t>
            </a:r>
            <a:r>
              <a:rPr dirty="0" sz="1800" spc="-1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por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meio </a:t>
            </a:r>
            <a:r>
              <a:rPr dirty="0" sz="1800" spc="-5">
                <a:latin typeface="Verdana"/>
                <a:cs typeface="Verdana"/>
              </a:rPr>
              <a:t>do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tablet</a:t>
            </a:r>
            <a:r>
              <a:rPr dirty="0" sz="1800" spc="-5">
                <a:latin typeface="Verdana"/>
                <a:cs typeface="Verdana"/>
              </a:rPr>
              <a:t>,</a:t>
            </a:r>
            <a:r>
              <a:rPr dirty="0" sz="1800" spc="2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utilizando</a:t>
            </a:r>
            <a:r>
              <a:rPr dirty="0" sz="1800" spc="-1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o aplicativo </a:t>
            </a:r>
            <a:r>
              <a:rPr dirty="0" sz="1800" spc="-61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de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70">
                <a:latin typeface="Verdana"/>
                <a:cs typeface="Verdana"/>
              </a:rPr>
              <a:t>AIP,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assim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como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pela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plataforma</a:t>
            </a:r>
            <a:r>
              <a:rPr dirty="0" sz="1800" b="1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CRM</a:t>
            </a:r>
            <a:r>
              <a:rPr dirty="0" sz="1800" spc="-5">
                <a:latin typeface="Verdana"/>
                <a:cs typeface="Verdana"/>
              </a:rPr>
              <a:t>.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3715" y="4717541"/>
            <a:ext cx="4182110" cy="9099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900" b="1">
                <a:latin typeface="Verdana"/>
                <a:cs typeface="Verdana"/>
              </a:rPr>
              <a:t>3.3. </a:t>
            </a:r>
            <a:r>
              <a:rPr dirty="0" sz="2900" spc="-5" b="1">
                <a:latin typeface="Verdana"/>
                <a:cs typeface="Verdana"/>
              </a:rPr>
              <a:t>Alteração de </a:t>
            </a:r>
            <a:r>
              <a:rPr dirty="0" sz="2900" b="1">
                <a:latin typeface="Verdana"/>
                <a:cs typeface="Verdana"/>
              </a:rPr>
              <a:t> composição</a:t>
            </a:r>
            <a:r>
              <a:rPr dirty="0" sz="2900" spc="-85" b="1">
                <a:latin typeface="Verdana"/>
                <a:cs typeface="Verdana"/>
              </a:rPr>
              <a:t> </a:t>
            </a:r>
            <a:r>
              <a:rPr dirty="0" sz="2900" spc="-5" b="1">
                <a:latin typeface="Verdana"/>
                <a:cs typeface="Verdana"/>
              </a:rPr>
              <a:t>familiar</a:t>
            </a:r>
            <a:endParaRPr sz="2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2181" y="689521"/>
            <a:ext cx="5335270" cy="2051685"/>
            <a:chOff x="332181" y="689521"/>
            <a:chExt cx="5335270" cy="20516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1466" y="807533"/>
              <a:ext cx="4795411" cy="19303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3768" y="720216"/>
              <a:ext cx="4815205" cy="2019300"/>
            </a:xfrm>
            <a:custGeom>
              <a:avLst/>
              <a:gdLst/>
              <a:ahLst/>
              <a:cxnLst/>
              <a:rect l="l" t="t" r="r" b="b"/>
              <a:pathLst>
                <a:path w="4815205" h="2019300">
                  <a:moveTo>
                    <a:pt x="0" y="2019300"/>
                  </a:moveTo>
                  <a:lnTo>
                    <a:pt x="4814697" y="2019300"/>
                  </a:lnTo>
                  <a:lnTo>
                    <a:pt x="4814697" y="0"/>
                  </a:lnTo>
                  <a:lnTo>
                    <a:pt x="0" y="0"/>
                  </a:lnTo>
                  <a:lnTo>
                    <a:pt x="0" y="2019300"/>
                  </a:lnTo>
                  <a:close/>
                </a:path>
              </a:pathLst>
            </a:custGeom>
            <a:ln w="317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4873" y="692632"/>
              <a:ext cx="1440180" cy="33225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03350" y="691108"/>
              <a:ext cx="1443355" cy="335915"/>
            </a:xfrm>
            <a:custGeom>
              <a:avLst/>
              <a:gdLst/>
              <a:ahLst/>
              <a:cxnLst/>
              <a:rect l="l" t="t" r="r" b="b"/>
              <a:pathLst>
                <a:path w="1443355" h="335915">
                  <a:moveTo>
                    <a:pt x="0" y="335432"/>
                  </a:moveTo>
                  <a:lnTo>
                    <a:pt x="1443355" y="335432"/>
                  </a:lnTo>
                  <a:lnTo>
                    <a:pt x="1443355" y="0"/>
                  </a:lnTo>
                  <a:lnTo>
                    <a:pt x="0" y="0"/>
                  </a:lnTo>
                  <a:lnTo>
                    <a:pt x="0" y="335432"/>
                  </a:lnTo>
                  <a:close/>
                </a:path>
              </a:pathLst>
            </a:custGeom>
            <a:ln w="317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95774" y="1281048"/>
              <a:ext cx="1368171" cy="3890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294250" y="1279525"/>
              <a:ext cx="1371600" cy="392430"/>
            </a:xfrm>
            <a:custGeom>
              <a:avLst/>
              <a:gdLst/>
              <a:ahLst/>
              <a:cxnLst/>
              <a:rect l="l" t="t" r="r" b="b"/>
              <a:pathLst>
                <a:path w="1371600" h="392430">
                  <a:moveTo>
                    <a:pt x="0" y="392175"/>
                  </a:moveTo>
                  <a:lnTo>
                    <a:pt x="1371346" y="392175"/>
                  </a:lnTo>
                  <a:lnTo>
                    <a:pt x="1371346" y="0"/>
                  </a:lnTo>
                  <a:lnTo>
                    <a:pt x="0" y="0"/>
                  </a:lnTo>
                  <a:lnTo>
                    <a:pt x="0" y="392175"/>
                  </a:lnTo>
                  <a:close/>
                </a:path>
              </a:pathLst>
            </a:custGeom>
            <a:ln w="317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6092761" y="689546"/>
            <a:ext cx="5767705" cy="2051685"/>
            <a:chOff x="6092761" y="689546"/>
            <a:chExt cx="5767705" cy="205168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5999" y="692657"/>
              <a:ext cx="5761101" cy="204520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094348" y="691133"/>
              <a:ext cx="5764530" cy="2048510"/>
            </a:xfrm>
            <a:custGeom>
              <a:avLst/>
              <a:gdLst/>
              <a:ahLst/>
              <a:cxnLst/>
              <a:rect l="l" t="t" r="r" b="b"/>
              <a:pathLst>
                <a:path w="5764530" h="2048510">
                  <a:moveTo>
                    <a:pt x="0" y="2048383"/>
                  </a:moveTo>
                  <a:lnTo>
                    <a:pt x="5764276" y="2048383"/>
                  </a:lnTo>
                  <a:lnTo>
                    <a:pt x="5764276" y="0"/>
                  </a:lnTo>
                  <a:lnTo>
                    <a:pt x="0" y="0"/>
                  </a:lnTo>
                  <a:lnTo>
                    <a:pt x="0" y="2048383"/>
                  </a:lnTo>
                  <a:close/>
                </a:path>
              </a:pathLst>
            </a:custGeom>
            <a:ln w="317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729462" y="2905798"/>
            <a:ext cx="1788795" cy="955675"/>
          </a:xfrm>
          <a:custGeom>
            <a:avLst/>
            <a:gdLst/>
            <a:ahLst/>
            <a:cxnLst/>
            <a:rect l="l" t="t" r="r" b="b"/>
            <a:pathLst>
              <a:path w="1788795" h="955675">
                <a:moveTo>
                  <a:pt x="0" y="955255"/>
                </a:moveTo>
                <a:lnTo>
                  <a:pt x="1788287" y="955255"/>
                </a:lnTo>
                <a:lnTo>
                  <a:pt x="1788287" y="0"/>
                </a:lnTo>
                <a:lnTo>
                  <a:pt x="0" y="0"/>
                </a:lnTo>
                <a:lnTo>
                  <a:pt x="0" y="955255"/>
                </a:lnTo>
                <a:close/>
              </a:path>
            </a:pathLst>
          </a:custGeom>
          <a:ln w="38099">
            <a:solidFill>
              <a:srgbClr val="C0DFF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745769" y="2943313"/>
            <a:ext cx="1772285" cy="8991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0955" rIns="0" bIns="0" rtlCol="0" vert="horz">
            <a:spAutoFit/>
          </a:bodyPr>
          <a:lstStyle/>
          <a:p>
            <a:pPr algn="ctr" marR="10160">
              <a:lnSpc>
                <a:spcPct val="100000"/>
              </a:lnSpc>
              <a:spcBef>
                <a:spcPts val="165"/>
              </a:spcBef>
            </a:pP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Entidade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35">
                <a:latin typeface="Verdana"/>
                <a:cs typeface="Verdana"/>
              </a:rPr>
              <a:t>“AIP”,</a:t>
            </a:r>
            <a:endParaRPr sz="1200">
              <a:latin typeface="Verdana"/>
              <a:cs typeface="Verdana"/>
            </a:endParaRPr>
          </a:p>
          <a:p>
            <a:pPr algn="ctr" marL="183515" marR="194310" indent="635">
              <a:lnSpc>
                <a:spcPct val="120000"/>
              </a:lnSpc>
            </a:pPr>
            <a:r>
              <a:rPr dirty="0" sz="1200" spc="-5">
                <a:latin typeface="Verdana"/>
                <a:cs typeface="Verdana"/>
              </a:rPr>
              <a:t>escolha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aba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“Residentes </a:t>
            </a:r>
            <a:r>
              <a:rPr dirty="0" sz="1200">
                <a:latin typeface="Verdana"/>
                <a:cs typeface="Verdana"/>
              </a:rPr>
              <a:t>&amp;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Responsáveis”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(1)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884167" y="2905137"/>
            <a:ext cx="1514475" cy="772160"/>
            <a:chOff x="3884167" y="2905137"/>
            <a:chExt cx="1514475" cy="772160"/>
          </a:xfrm>
        </p:grpSpPr>
        <p:sp>
          <p:nvSpPr>
            <p:cNvPr id="15" name="object 15"/>
            <p:cNvSpPr/>
            <p:nvPr/>
          </p:nvSpPr>
          <p:spPr>
            <a:xfrm>
              <a:off x="3903217" y="2924187"/>
              <a:ext cx="1476375" cy="734060"/>
            </a:xfrm>
            <a:custGeom>
              <a:avLst/>
              <a:gdLst/>
              <a:ahLst/>
              <a:cxnLst/>
              <a:rect l="l" t="t" r="r" b="b"/>
              <a:pathLst>
                <a:path w="1476375" h="734060">
                  <a:moveTo>
                    <a:pt x="1476121" y="0"/>
                  </a:moveTo>
                  <a:lnTo>
                    <a:pt x="0" y="0"/>
                  </a:lnTo>
                  <a:lnTo>
                    <a:pt x="0" y="733666"/>
                  </a:lnTo>
                  <a:lnTo>
                    <a:pt x="1476121" y="733666"/>
                  </a:lnTo>
                  <a:lnTo>
                    <a:pt x="1476121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903217" y="2924187"/>
              <a:ext cx="1476375" cy="734060"/>
            </a:xfrm>
            <a:custGeom>
              <a:avLst/>
              <a:gdLst/>
              <a:ahLst/>
              <a:cxnLst/>
              <a:rect l="l" t="t" r="r" b="b"/>
              <a:pathLst>
                <a:path w="1476375" h="734060">
                  <a:moveTo>
                    <a:pt x="0" y="733666"/>
                  </a:moveTo>
                  <a:lnTo>
                    <a:pt x="1476121" y="733666"/>
                  </a:lnTo>
                  <a:lnTo>
                    <a:pt x="1476121" y="0"/>
                  </a:lnTo>
                  <a:lnTo>
                    <a:pt x="0" y="0"/>
                  </a:lnTo>
                  <a:lnTo>
                    <a:pt x="0" y="733666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3884167" y="2933827"/>
            <a:ext cx="1514475" cy="683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36220" marR="227965" indent="138430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Clique </a:t>
            </a:r>
            <a:r>
              <a:rPr dirty="0" sz="1200">
                <a:latin typeface="Verdana"/>
                <a:cs typeface="Verdana"/>
              </a:rPr>
              <a:t>em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“Novo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Cliente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Potencial”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(2)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745731" y="2886748"/>
            <a:ext cx="1843405" cy="993775"/>
            <a:chOff x="6745731" y="2886748"/>
            <a:chExt cx="1843405" cy="993775"/>
          </a:xfrm>
        </p:grpSpPr>
        <p:sp>
          <p:nvSpPr>
            <p:cNvPr id="19" name="object 19"/>
            <p:cNvSpPr/>
            <p:nvPr/>
          </p:nvSpPr>
          <p:spPr>
            <a:xfrm>
              <a:off x="6764781" y="2905798"/>
              <a:ext cx="1805305" cy="955675"/>
            </a:xfrm>
            <a:custGeom>
              <a:avLst/>
              <a:gdLst/>
              <a:ahLst/>
              <a:cxnLst/>
              <a:rect l="l" t="t" r="r" b="b"/>
              <a:pathLst>
                <a:path w="1805304" h="955675">
                  <a:moveTo>
                    <a:pt x="1805051" y="0"/>
                  </a:moveTo>
                  <a:lnTo>
                    <a:pt x="0" y="0"/>
                  </a:lnTo>
                  <a:lnTo>
                    <a:pt x="0" y="955255"/>
                  </a:lnTo>
                  <a:lnTo>
                    <a:pt x="1805051" y="955255"/>
                  </a:lnTo>
                  <a:lnTo>
                    <a:pt x="1805051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764781" y="2905798"/>
              <a:ext cx="1805305" cy="955675"/>
            </a:xfrm>
            <a:custGeom>
              <a:avLst/>
              <a:gdLst/>
              <a:ahLst/>
              <a:cxnLst/>
              <a:rect l="l" t="t" r="r" b="b"/>
              <a:pathLst>
                <a:path w="1805304" h="955675">
                  <a:moveTo>
                    <a:pt x="0" y="955255"/>
                  </a:moveTo>
                  <a:lnTo>
                    <a:pt x="1805051" y="955255"/>
                  </a:lnTo>
                  <a:lnTo>
                    <a:pt x="1805051" y="0"/>
                  </a:lnTo>
                  <a:lnTo>
                    <a:pt x="0" y="0"/>
                  </a:lnTo>
                  <a:lnTo>
                    <a:pt x="0" y="955255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6745693" y="2915158"/>
            <a:ext cx="1843405" cy="903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66370" marR="158115" indent="-635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nova</a:t>
            </a:r>
            <a:r>
              <a:rPr dirty="0" sz="1200" spc="-5">
                <a:latin typeface="Verdana"/>
                <a:cs typeface="Verdana"/>
              </a:rPr>
              <a:t> tela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abrir, </a:t>
            </a:r>
            <a:r>
              <a:rPr dirty="0" sz="1200" spc="-5">
                <a:latin typeface="Verdana"/>
                <a:cs typeface="Verdana"/>
              </a:rPr>
              <a:t>clique na </a:t>
            </a:r>
            <a:r>
              <a:rPr dirty="0" sz="1200">
                <a:latin typeface="Verdana"/>
                <a:cs typeface="Verdana"/>
              </a:rPr>
              <a:t>seta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ao </a:t>
            </a:r>
            <a:r>
              <a:rPr dirty="0" sz="1200" spc="-5">
                <a:latin typeface="Verdana"/>
                <a:cs typeface="Verdana"/>
              </a:rPr>
              <a:t>lado da </a:t>
            </a:r>
            <a:r>
              <a:rPr dirty="0" sz="1200" spc="-10">
                <a:latin typeface="Verdana"/>
                <a:cs typeface="Verdana"/>
              </a:rPr>
              <a:t>palavra </a:t>
            </a:r>
            <a:r>
              <a:rPr dirty="0" sz="1200" spc="-5">
                <a:latin typeface="Verdana"/>
                <a:cs typeface="Verdana"/>
              </a:rPr>
              <a:t> "Arrolamento“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(3)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881937" y="1690217"/>
            <a:ext cx="3599815" cy="1746885"/>
            <a:chOff x="7881937" y="1690217"/>
            <a:chExt cx="3599815" cy="1746885"/>
          </a:xfrm>
        </p:grpSpPr>
        <p:sp>
          <p:nvSpPr>
            <p:cNvPr id="23" name="object 23"/>
            <p:cNvSpPr/>
            <p:nvPr/>
          </p:nvSpPr>
          <p:spPr>
            <a:xfrm>
              <a:off x="7896225" y="1704505"/>
              <a:ext cx="864235" cy="175895"/>
            </a:xfrm>
            <a:custGeom>
              <a:avLst/>
              <a:gdLst/>
              <a:ahLst/>
              <a:cxnLst/>
              <a:rect l="l" t="t" r="r" b="b"/>
              <a:pathLst>
                <a:path w="864234" h="175894">
                  <a:moveTo>
                    <a:pt x="0" y="175475"/>
                  </a:moveTo>
                  <a:lnTo>
                    <a:pt x="864095" y="175475"/>
                  </a:lnTo>
                  <a:lnTo>
                    <a:pt x="864095" y="0"/>
                  </a:lnTo>
                  <a:lnTo>
                    <a:pt x="0" y="0"/>
                  </a:lnTo>
                  <a:lnTo>
                    <a:pt x="0" y="175475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01658" y="1834375"/>
              <a:ext cx="2134616" cy="69559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687434" y="1820024"/>
              <a:ext cx="2163445" cy="724535"/>
            </a:xfrm>
            <a:custGeom>
              <a:avLst/>
              <a:gdLst/>
              <a:ahLst/>
              <a:cxnLst/>
              <a:rect l="l" t="t" r="r" b="b"/>
              <a:pathLst>
                <a:path w="2163445" h="724535">
                  <a:moveTo>
                    <a:pt x="0" y="724166"/>
                  </a:moveTo>
                  <a:lnTo>
                    <a:pt x="2163191" y="724166"/>
                  </a:lnTo>
                  <a:lnTo>
                    <a:pt x="2163191" y="0"/>
                  </a:lnTo>
                  <a:lnTo>
                    <a:pt x="0" y="0"/>
                  </a:lnTo>
                  <a:lnTo>
                    <a:pt x="0" y="724166"/>
                  </a:lnTo>
                  <a:close/>
                </a:path>
              </a:pathLst>
            </a:custGeom>
            <a:ln w="28575">
              <a:solidFill>
                <a:srgbClr val="0D5C9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9701402" y="2905759"/>
              <a:ext cx="1761489" cy="512445"/>
            </a:xfrm>
            <a:custGeom>
              <a:avLst/>
              <a:gdLst/>
              <a:ahLst/>
              <a:cxnLst/>
              <a:rect l="l" t="t" r="r" b="b"/>
              <a:pathLst>
                <a:path w="1761490" h="512445">
                  <a:moveTo>
                    <a:pt x="0" y="512063"/>
                  </a:moveTo>
                  <a:lnTo>
                    <a:pt x="1761235" y="512063"/>
                  </a:lnTo>
                  <a:lnTo>
                    <a:pt x="1761235" y="0"/>
                  </a:lnTo>
                  <a:lnTo>
                    <a:pt x="0" y="0"/>
                  </a:lnTo>
                  <a:lnTo>
                    <a:pt x="0" y="512063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9717767" y="2943275"/>
            <a:ext cx="1744980" cy="45593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0955" rIns="0" bIns="0" rtlCol="0" vert="horz">
            <a:spAutoFit/>
          </a:bodyPr>
          <a:lstStyle/>
          <a:p>
            <a:pPr algn="ctr" marR="11430">
              <a:lnSpc>
                <a:spcPct val="100000"/>
              </a:lnSpc>
              <a:spcBef>
                <a:spcPts val="165"/>
              </a:spcBef>
            </a:pPr>
            <a:r>
              <a:rPr dirty="0" sz="1200" spc="-5">
                <a:latin typeface="Verdana"/>
                <a:cs typeface="Verdana"/>
              </a:rPr>
              <a:t>Selecione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opção</a:t>
            </a:r>
            <a:endParaRPr sz="1200">
              <a:latin typeface="Verdana"/>
              <a:cs typeface="Verdana"/>
            </a:endParaRPr>
          </a:p>
          <a:p>
            <a:pPr algn="ctr" marR="7620">
              <a:lnSpc>
                <a:spcPct val="100000"/>
              </a:lnSpc>
              <a:spcBef>
                <a:spcPts val="290"/>
              </a:spcBef>
            </a:pPr>
            <a:r>
              <a:rPr dirty="0" sz="1200">
                <a:latin typeface="Verdana"/>
                <a:cs typeface="Verdana"/>
              </a:rPr>
              <a:t>"CDHU“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(4)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10412" y="4443323"/>
            <a:ext cx="4669155" cy="1793239"/>
            <a:chOff x="710412" y="4443323"/>
            <a:chExt cx="4669155" cy="1793239"/>
          </a:xfrm>
        </p:grpSpPr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88411" y="4443323"/>
              <a:ext cx="2590927" cy="179285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29462" y="5005032"/>
              <a:ext cx="1476375" cy="734060"/>
            </a:xfrm>
            <a:custGeom>
              <a:avLst/>
              <a:gdLst/>
              <a:ahLst/>
              <a:cxnLst/>
              <a:rect l="l" t="t" r="r" b="b"/>
              <a:pathLst>
                <a:path w="1476375" h="734060">
                  <a:moveTo>
                    <a:pt x="0" y="733666"/>
                  </a:moveTo>
                  <a:lnTo>
                    <a:pt x="1476121" y="733666"/>
                  </a:lnTo>
                  <a:lnTo>
                    <a:pt x="1476121" y="0"/>
                  </a:lnTo>
                  <a:lnTo>
                    <a:pt x="0" y="0"/>
                  </a:lnTo>
                  <a:lnTo>
                    <a:pt x="0" y="733666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748512" y="5024081"/>
            <a:ext cx="1438275" cy="6959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175" rIns="0" bIns="0" rtlCol="0" vert="horz">
            <a:spAutoFit/>
          </a:bodyPr>
          <a:lstStyle/>
          <a:p>
            <a:pPr algn="ctr" marL="118110" marR="112395">
              <a:lnSpc>
                <a:spcPct val="120000"/>
              </a:lnSpc>
              <a:spcBef>
                <a:spcPts val="25"/>
              </a:spcBef>
            </a:pPr>
            <a:r>
              <a:rPr dirty="0" sz="1200" spc="-5">
                <a:latin typeface="Verdana"/>
                <a:cs typeface="Verdana"/>
              </a:rPr>
              <a:t>Clique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"Descartar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alterações“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(5)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067361" y="4414735"/>
            <a:ext cx="3369945" cy="1851660"/>
            <a:chOff x="6067361" y="4414735"/>
            <a:chExt cx="3369945" cy="1851660"/>
          </a:xfrm>
        </p:grpSpPr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06794" y="4443310"/>
              <a:ext cx="3301491" cy="179400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6081648" y="4429023"/>
              <a:ext cx="3341370" cy="1823085"/>
            </a:xfrm>
            <a:custGeom>
              <a:avLst/>
              <a:gdLst/>
              <a:ahLst/>
              <a:cxnLst/>
              <a:rect l="l" t="t" r="r" b="b"/>
              <a:pathLst>
                <a:path w="3341370" h="1823085">
                  <a:moveTo>
                    <a:pt x="0" y="1822577"/>
                  </a:moveTo>
                  <a:lnTo>
                    <a:pt x="3340989" y="1822577"/>
                  </a:lnTo>
                  <a:lnTo>
                    <a:pt x="3340989" y="0"/>
                  </a:lnTo>
                  <a:lnTo>
                    <a:pt x="0" y="0"/>
                  </a:lnTo>
                  <a:lnTo>
                    <a:pt x="0" y="1822577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 txBox="1"/>
          <p:nvPr/>
        </p:nvSpPr>
        <p:spPr>
          <a:xfrm>
            <a:off x="9989566" y="4561890"/>
            <a:ext cx="1476375" cy="162052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37160" marR="128270" indent="635">
              <a:lnSpc>
                <a:spcPct val="1201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Com </a:t>
            </a:r>
            <a:r>
              <a:rPr dirty="0" sz="1200">
                <a:latin typeface="Verdana"/>
                <a:cs typeface="Verdana"/>
              </a:rPr>
              <a:t>esses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comandos,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abrirá um </a:t>
            </a:r>
            <a:r>
              <a:rPr dirty="0" sz="1200" spc="-10">
                <a:latin typeface="Verdana"/>
                <a:cs typeface="Verdana"/>
              </a:rPr>
              <a:t>novo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cadastro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morador </a:t>
            </a:r>
            <a:r>
              <a:rPr dirty="0" sz="1200">
                <a:latin typeface="Verdana"/>
                <a:cs typeface="Verdana"/>
              </a:rPr>
              <a:t>em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branco para </a:t>
            </a:r>
            <a:r>
              <a:rPr dirty="0" sz="1200">
                <a:latin typeface="Verdana"/>
                <a:cs typeface="Verdana"/>
              </a:rPr>
              <a:t>ser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preenchido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6363080" y="1879980"/>
            <a:ext cx="4233545" cy="2000250"/>
            <a:chOff x="6363080" y="1879980"/>
            <a:chExt cx="4233545" cy="2000250"/>
          </a:xfrm>
        </p:grpSpPr>
        <p:sp>
          <p:nvSpPr>
            <p:cNvPr id="37" name="object 37"/>
            <p:cNvSpPr/>
            <p:nvPr/>
          </p:nvSpPr>
          <p:spPr>
            <a:xfrm>
              <a:off x="8701658" y="2050580"/>
              <a:ext cx="419100" cy="175895"/>
            </a:xfrm>
            <a:custGeom>
              <a:avLst/>
              <a:gdLst/>
              <a:ahLst/>
              <a:cxnLst/>
              <a:rect l="l" t="t" r="r" b="b"/>
              <a:pathLst>
                <a:path w="419100" h="175894">
                  <a:moveTo>
                    <a:pt x="0" y="175475"/>
                  </a:moveTo>
                  <a:lnTo>
                    <a:pt x="418655" y="175475"/>
                  </a:lnTo>
                  <a:lnTo>
                    <a:pt x="418655" y="0"/>
                  </a:lnTo>
                  <a:lnTo>
                    <a:pt x="0" y="0"/>
                  </a:lnTo>
                  <a:lnTo>
                    <a:pt x="0" y="175475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7653020" y="1879980"/>
              <a:ext cx="2943225" cy="1026160"/>
            </a:xfrm>
            <a:custGeom>
              <a:avLst/>
              <a:gdLst/>
              <a:ahLst/>
              <a:cxnLst/>
              <a:rect l="l" t="t" r="r" b="b"/>
              <a:pathLst>
                <a:path w="2943225" h="1026160">
                  <a:moveTo>
                    <a:pt x="726313" y="85725"/>
                  </a:moveTo>
                  <a:lnTo>
                    <a:pt x="719137" y="71374"/>
                  </a:lnTo>
                  <a:lnTo>
                    <a:pt x="683514" y="0"/>
                  </a:lnTo>
                  <a:lnTo>
                    <a:pt x="640588" y="85725"/>
                  </a:lnTo>
                  <a:lnTo>
                    <a:pt x="669163" y="85725"/>
                  </a:lnTo>
                  <a:lnTo>
                    <a:pt x="669163" y="498602"/>
                  </a:lnTo>
                  <a:lnTo>
                    <a:pt x="6477" y="498602"/>
                  </a:lnTo>
                  <a:lnTo>
                    <a:pt x="0" y="504952"/>
                  </a:lnTo>
                  <a:lnTo>
                    <a:pt x="0" y="1025779"/>
                  </a:lnTo>
                  <a:lnTo>
                    <a:pt x="28575" y="1025779"/>
                  </a:lnTo>
                  <a:lnTo>
                    <a:pt x="28575" y="527177"/>
                  </a:lnTo>
                  <a:lnTo>
                    <a:pt x="691388" y="527177"/>
                  </a:lnTo>
                  <a:lnTo>
                    <a:pt x="697738" y="520827"/>
                  </a:lnTo>
                  <a:lnTo>
                    <a:pt x="697738" y="498602"/>
                  </a:lnTo>
                  <a:lnTo>
                    <a:pt x="697738" y="85725"/>
                  </a:lnTo>
                  <a:lnTo>
                    <a:pt x="726313" y="85725"/>
                  </a:lnTo>
                  <a:close/>
                </a:path>
                <a:path w="2943225" h="1026160">
                  <a:moveTo>
                    <a:pt x="2943225" y="250444"/>
                  </a:moveTo>
                  <a:lnTo>
                    <a:pt x="2936875" y="244094"/>
                  </a:lnTo>
                  <a:lnTo>
                    <a:pt x="1553083" y="244094"/>
                  </a:lnTo>
                  <a:lnTo>
                    <a:pt x="1553083" y="215519"/>
                  </a:lnTo>
                  <a:lnTo>
                    <a:pt x="1467358" y="258318"/>
                  </a:lnTo>
                  <a:lnTo>
                    <a:pt x="1553083" y="301244"/>
                  </a:lnTo>
                  <a:lnTo>
                    <a:pt x="1553083" y="272669"/>
                  </a:lnTo>
                  <a:lnTo>
                    <a:pt x="2914650" y="272669"/>
                  </a:lnTo>
                  <a:lnTo>
                    <a:pt x="2914650" y="1025779"/>
                  </a:lnTo>
                  <a:lnTo>
                    <a:pt x="2943225" y="1025779"/>
                  </a:lnTo>
                  <a:lnTo>
                    <a:pt x="2943225" y="272669"/>
                  </a:lnTo>
                  <a:lnTo>
                    <a:pt x="2943225" y="258318"/>
                  </a:lnTo>
                  <a:lnTo>
                    <a:pt x="2943225" y="25044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382130" y="2905798"/>
              <a:ext cx="382905" cy="955675"/>
            </a:xfrm>
            <a:custGeom>
              <a:avLst/>
              <a:gdLst/>
              <a:ahLst/>
              <a:cxnLst/>
              <a:rect l="l" t="t" r="r" b="b"/>
              <a:pathLst>
                <a:path w="382904" h="955675">
                  <a:moveTo>
                    <a:pt x="0" y="955255"/>
                  </a:moveTo>
                  <a:lnTo>
                    <a:pt x="382612" y="955255"/>
                  </a:lnTo>
                  <a:lnTo>
                    <a:pt x="382612" y="0"/>
                  </a:lnTo>
                  <a:lnTo>
                    <a:pt x="0" y="0"/>
                  </a:lnTo>
                  <a:lnTo>
                    <a:pt x="0" y="955255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0" name="object 40"/>
          <p:cNvGrpSpPr/>
          <p:nvPr/>
        </p:nvGrpSpPr>
        <p:grpSpPr>
          <a:xfrm>
            <a:off x="322313" y="1024889"/>
            <a:ext cx="1845945" cy="2855595"/>
            <a:chOff x="322313" y="1024889"/>
            <a:chExt cx="1845945" cy="2855595"/>
          </a:xfrm>
        </p:grpSpPr>
        <p:sp>
          <p:nvSpPr>
            <p:cNvPr id="41" name="object 41"/>
            <p:cNvSpPr/>
            <p:nvPr/>
          </p:nvSpPr>
          <p:spPr>
            <a:xfrm>
              <a:off x="1609344" y="1024889"/>
              <a:ext cx="558800" cy="1880870"/>
            </a:xfrm>
            <a:custGeom>
              <a:avLst/>
              <a:gdLst/>
              <a:ahLst/>
              <a:cxnLst/>
              <a:rect l="l" t="t" r="r" b="b"/>
              <a:pathLst>
                <a:path w="558800" h="1880870">
                  <a:moveTo>
                    <a:pt x="501395" y="926211"/>
                  </a:moveTo>
                  <a:lnTo>
                    <a:pt x="6350" y="926211"/>
                  </a:lnTo>
                  <a:lnTo>
                    <a:pt x="0" y="932561"/>
                  </a:lnTo>
                  <a:lnTo>
                    <a:pt x="0" y="1880870"/>
                  </a:lnTo>
                  <a:lnTo>
                    <a:pt x="28575" y="1880870"/>
                  </a:lnTo>
                  <a:lnTo>
                    <a:pt x="28575" y="954786"/>
                  </a:lnTo>
                  <a:lnTo>
                    <a:pt x="14224" y="954786"/>
                  </a:lnTo>
                  <a:lnTo>
                    <a:pt x="28575" y="940435"/>
                  </a:lnTo>
                  <a:lnTo>
                    <a:pt x="501395" y="940435"/>
                  </a:lnTo>
                  <a:lnTo>
                    <a:pt x="501395" y="926211"/>
                  </a:lnTo>
                  <a:close/>
                </a:path>
                <a:path w="558800" h="1880870">
                  <a:moveTo>
                    <a:pt x="28575" y="940435"/>
                  </a:moveTo>
                  <a:lnTo>
                    <a:pt x="14224" y="954786"/>
                  </a:lnTo>
                  <a:lnTo>
                    <a:pt x="28575" y="954786"/>
                  </a:lnTo>
                  <a:lnTo>
                    <a:pt x="28575" y="940435"/>
                  </a:lnTo>
                  <a:close/>
                </a:path>
                <a:path w="558800" h="1880870">
                  <a:moveTo>
                    <a:pt x="529970" y="926211"/>
                  </a:moveTo>
                  <a:lnTo>
                    <a:pt x="515619" y="926211"/>
                  </a:lnTo>
                  <a:lnTo>
                    <a:pt x="501395" y="940435"/>
                  </a:lnTo>
                  <a:lnTo>
                    <a:pt x="28575" y="940435"/>
                  </a:lnTo>
                  <a:lnTo>
                    <a:pt x="28575" y="954786"/>
                  </a:lnTo>
                  <a:lnTo>
                    <a:pt x="523494" y="954786"/>
                  </a:lnTo>
                  <a:lnTo>
                    <a:pt x="529970" y="948309"/>
                  </a:lnTo>
                  <a:lnTo>
                    <a:pt x="529970" y="926211"/>
                  </a:lnTo>
                  <a:close/>
                </a:path>
                <a:path w="558800" h="1880870">
                  <a:moveTo>
                    <a:pt x="529970" y="71500"/>
                  </a:moveTo>
                  <a:lnTo>
                    <a:pt x="501395" y="71500"/>
                  </a:lnTo>
                  <a:lnTo>
                    <a:pt x="501395" y="940435"/>
                  </a:lnTo>
                  <a:lnTo>
                    <a:pt x="515619" y="926211"/>
                  </a:lnTo>
                  <a:lnTo>
                    <a:pt x="529970" y="926211"/>
                  </a:lnTo>
                  <a:lnTo>
                    <a:pt x="529970" y="71500"/>
                  </a:lnTo>
                  <a:close/>
                </a:path>
                <a:path w="558800" h="1880870">
                  <a:moveTo>
                    <a:pt x="515619" y="0"/>
                  </a:moveTo>
                  <a:lnTo>
                    <a:pt x="472820" y="85725"/>
                  </a:lnTo>
                  <a:lnTo>
                    <a:pt x="501395" y="85725"/>
                  </a:lnTo>
                  <a:lnTo>
                    <a:pt x="501395" y="71500"/>
                  </a:lnTo>
                  <a:lnTo>
                    <a:pt x="551423" y="71500"/>
                  </a:lnTo>
                  <a:lnTo>
                    <a:pt x="515619" y="0"/>
                  </a:lnTo>
                  <a:close/>
                </a:path>
                <a:path w="558800" h="1880870">
                  <a:moveTo>
                    <a:pt x="551423" y="71500"/>
                  </a:moveTo>
                  <a:lnTo>
                    <a:pt x="529970" y="71500"/>
                  </a:lnTo>
                  <a:lnTo>
                    <a:pt x="529970" y="85725"/>
                  </a:lnTo>
                  <a:lnTo>
                    <a:pt x="558545" y="85725"/>
                  </a:lnTo>
                  <a:lnTo>
                    <a:pt x="551423" y="7150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41363" y="2924263"/>
              <a:ext cx="382905" cy="937260"/>
            </a:xfrm>
            <a:custGeom>
              <a:avLst/>
              <a:gdLst/>
              <a:ahLst/>
              <a:cxnLst/>
              <a:rect l="l" t="t" r="r" b="b"/>
              <a:pathLst>
                <a:path w="382905" h="937260">
                  <a:moveTo>
                    <a:pt x="0" y="936790"/>
                  </a:moveTo>
                  <a:lnTo>
                    <a:pt x="382612" y="936790"/>
                  </a:lnTo>
                  <a:lnTo>
                    <a:pt x="382612" y="0"/>
                  </a:lnTo>
                  <a:lnTo>
                    <a:pt x="0" y="0"/>
                  </a:lnTo>
                  <a:lnTo>
                    <a:pt x="0" y="936790"/>
                  </a:lnTo>
                  <a:close/>
                </a:path>
              </a:pathLst>
            </a:custGeom>
            <a:ln w="38099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3" name="object 43"/>
          <p:cNvGrpSpPr/>
          <p:nvPr/>
        </p:nvGrpSpPr>
        <p:grpSpPr>
          <a:xfrm>
            <a:off x="3509517" y="1670050"/>
            <a:ext cx="1513205" cy="2007235"/>
            <a:chOff x="3509517" y="1670050"/>
            <a:chExt cx="1513205" cy="2007235"/>
          </a:xfrm>
        </p:grpSpPr>
        <p:sp>
          <p:nvSpPr>
            <p:cNvPr id="44" name="object 44"/>
            <p:cNvSpPr/>
            <p:nvPr/>
          </p:nvSpPr>
          <p:spPr>
            <a:xfrm>
              <a:off x="4626990" y="1670050"/>
              <a:ext cx="396240" cy="1254760"/>
            </a:xfrm>
            <a:custGeom>
              <a:avLst/>
              <a:gdLst/>
              <a:ahLst/>
              <a:cxnLst/>
              <a:rect l="l" t="t" r="r" b="b"/>
              <a:pathLst>
                <a:path w="396239" h="1254760">
                  <a:moveTo>
                    <a:pt x="338582" y="612775"/>
                  </a:moveTo>
                  <a:lnTo>
                    <a:pt x="6350" y="612775"/>
                  </a:lnTo>
                  <a:lnTo>
                    <a:pt x="0" y="619251"/>
                  </a:lnTo>
                  <a:lnTo>
                    <a:pt x="0" y="1254252"/>
                  </a:lnTo>
                  <a:lnTo>
                    <a:pt x="28575" y="1254252"/>
                  </a:lnTo>
                  <a:lnTo>
                    <a:pt x="28575" y="641350"/>
                  </a:lnTo>
                  <a:lnTo>
                    <a:pt x="14350" y="641350"/>
                  </a:lnTo>
                  <a:lnTo>
                    <a:pt x="28575" y="627126"/>
                  </a:lnTo>
                  <a:lnTo>
                    <a:pt x="338582" y="627126"/>
                  </a:lnTo>
                  <a:lnTo>
                    <a:pt x="338582" y="612775"/>
                  </a:lnTo>
                  <a:close/>
                </a:path>
                <a:path w="396239" h="1254760">
                  <a:moveTo>
                    <a:pt x="28575" y="627126"/>
                  </a:moveTo>
                  <a:lnTo>
                    <a:pt x="14350" y="641350"/>
                  </a:lnTo>
                  <a:lnTo>
                    <a:pt x="28575" y="641350"/>
                  </a:lnTo>
                  <a:lnTo>
                    <a:pt x="28575" y="627126"/>
                  </a:lnTo>
                  <a:close/>
                </a:path>
                <a:path w="396239" h="1254760">
                  <a:moveTo>
                    <a:pt x="367157" y="612775"/>
                  </a:moveTo>
                  <a:lnTo>
                    <a:pt x="352933" y="612775"/>
                  </a:lnTo>
                  <a:lnTo>
                    <a:pt x="338582" y="627126"/>
                  </a:lnTo>
                  <a:lnTo>
                    <a:pt x="28575" y="627126"/>
                  </a:lnTo>
                  <a:lnTo>
                    <a:pt x="28575" y="641350"/>
                  </a:lnTo>
                  <a:lnTo>
                    <a:pt x="360807" y="641350"/>
                  </a:lnTo>
                  <a:lnTo>
                    <a:pt x="367157" y="635000"/>
                  </a:lnTo>
                  <a:lnTo>
                    <a:pt x="367157" y="612775"/>
                  </a:lnTo>
                  <a:close/>
                </a:path>
                <a:path w="396239" h="1254760">
                  <a:moveTo>
                    <a:pt x="367157" y="71500"/>
                  </a:moveTo>
                  <a:lnTo>
                    <a:pt x="338582" y="71500"/>
                  </a:lnTo>
                  <a:lnTo>
                    <a:pt x="338582" y="627126"/>
                  </a:lnTo>
                  <a:lnTo>
                    <a:pt x="352933" y="612775"/>
                  </a:lnTo>
                  <a:lnTo>
                    <a:pt x="367157" y="612775"/>
                  </a:lnTo>
                  <a:lnTo>
                    <a:pt x="367157" y="71500"/>
                  </a:lnTo>
                  <a:close/>
                </a:path>
                <a:path w="396239" h="1254760">
                  <a:moveTo>
                    <a:pt x="352933" y="0"/>
                  </a:moveTo>
                  <a:lnTo>
                    <a:pt x="310007" y="85725"/>
                  </a:lnTo>
                  <a:lnTo>
                    <a:pt x="338582" y="85725"/>
                  </a:lnTo>
                  <a:lnTo>
                    <a:pt x="338582" y="71500"/>
                  </a:lnTo>
                  <a:lnTo>
                    <a:pt x="388630" y="71500"/>
                  </a:lnTo>
                  <a:lnTo>
                    <a:pt x="352933" y="0"/>
                  </a:lnTo>
                  <a:close/>
                </a:path>
                <a:path w="396239" h="1254760">
                  <a:moveTo>
                    <a:pt x="388630" y="71500"/>
                  </a:moveTo>
                  <a:lnTo>
                    <a:pt x="367157" y="71500"/>
                  </a:lnTo>
                  <a:lnTo>
                    <a:pt x="367157" y="85725"/>
                  </a:lnTo>
                  <a:lnTo>
                    <a:pt x="395732" y="85725"/>
                  </a:lnTo>
                  <a:lnTo>
                    <a:pt x="388630" y="7150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528567" y="2924187"/>
              <a:ext cx="382905" cy="734060"/>
            </a:xfrm>
            <a:custGeom>
              <a:avLst/>
              <a:gdLst/>
              <a:ahLst/>
              <a:cxnLst/>
              <a:rect l="l" t="t" r="r" b="b"/>
              <a:pathLst>
                <a:path w="382904" h="734060">
                  <a:moveTo>
                    <a:pt x="0" y="733666"/>
                  </a:moveTo>
                  <a:lnTo>
                    <a:pt x="382612" y="733666"/>
                  </a:lnTo>
                  <a:lnTo>
                    <a:pt x="382612" y="0"/>
                  </a:lnTo>
                  <a:lnTo>
                    <a:pt x="0" y="0"/>
                  </a:lnTo>
                  <a:lnTo>
                    <a:pt x="0" y="733666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6" name="object 46"/>
          <p:cNvGrpSpPr/>
          <p:nvPr/>
        </p:nvGrpSpPr>
        <p:grpSpPr>
          <a:xfrm>
            <a:off x="290220" y="4985981"/>
            <a:ext cx="4932680" cy="1092835"/>
            <a:chOff x="290220" y="4985981"/>
            <a:chExt cx="4932680" cy="1092835"/>
          </a:xfrm>
        </p:grpSpPr>
        <p:sp>
          <p:nvSpPr>
            <p:cNvPr id="47" name="object 47"/>
            <p:cNvSpPr/>
            <p:nvPr/>
          </p:nvSpPr>
          <p:spPr>
            <a:xfrm>
              <a:off x="4238117" y="5804141"/>
              <a:ext cx="970280" cy="260350"/>
            </a:xfrm>
            <a:custGeom>
              <a:avLst/>
              <a:gdLst/>
              <a:ahLst/>
              <a:cxnLst/>
              <a:rect l="l" t="t" r="r" b="b"/>
              <a:pathLst>
                <a:path w="970279" h="260350">
                  <a:moveTo>
                    <a:pt x="0" y="260222"/>
                  </a:moveTo>
                  <a:lnTo>
                    <a:pt x="970267" y="260222"/>
                  </a:lnTo>
                  <a:lnTo>
                    <a:pt x="970267" y="0"/>
                  </a:lnTo>
                  <a:lnTo>
                    <a:pt x="0" y="0"/>
                  </a:lnTo>
                  <a:lnTo>
                    <a:pt x="0" y="26022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2205608" y="5357621"/>
              <a:ext cx="2560955" cy="447040"/>
            </a:xfrm>
            <a:custGeom>
              <a:avLst/>
              <a:gdLst/>
              <a:ahLst/>
              <a:cxnLst/>
              <a:rect l="l" t="t" r="r" b="b"/>
              <a:pathLst>
                <a:path w="2560954" h="447039">
                  <a:moveTo>
                    <a:pt x="2503424" y="360794"/>
                  </a:moveTo>
                  <a:lnTo>
                    <a:pt x="2474849" y="360794"/>
                  </a:lnTo>
                  <a:lnTo>
                    <a:pt x="2517648" y="446519"/>
                  </a:lnTo>
                  <a:lnTo>
                    <a:pt x="2553419" y="375081"/>
                  </a:lnTo>
                  <a:lnTo>
                    <a:pt x="2503424" y="375081"/>
                  </a:lnTo>
                  <a:lnTo>
                    <a:pt x="2503424" y="360794"/>
                  </a:lnTo>
                  <a:close/>
                </a:path>
                <a:path w="2560954" h="447039">
                  <a:moveTo>
                    <a:pt x="2503424" y="14223"/>
                  </a:moveTo>
                  <a:lnTo>
                    <a:pt x="2503424" y="375081"/>
                  </a:lnTo>
                  <a:lnTo>
                    <a:pt x="2531999" y="375081"/>
                  </a:lnTo>
                  <a:lnTo>
                    <a:pt x="2531999" y="28574"/>
                  </a:lnTo>
                  <a:lnTo>
                    <a:pt x="2517648" y="28574"/>
                  </a:lnTo>
                  <a:lnTo>
                    <a:pt x="2503424" y="14223"/>
                  </a:lnTo>
                  <a:close/>
                </a:path>
                <a:path w="2560954" h="447039">
                  <a:moveTo>
                    <a:pt x="2560574" y="360794"/>
                  </a:moveTo>
                  <a:lnTo>
                    <a:pt x="2531999" y="360794"/>
                  </a:lnTo>
                  <a:lnTo>
                    <a:pt x="2531999" y="375081"/>
                  </a:lnTo>
                  <a:lnTo>
                    <a:pt x="2553419" y="375081"/>
                  </a:lnTo>
                  <a:lnTo>
                    <a:pt x="2560574" y="360794"/>
                  </a:lnTo>
                  <a:close/>
                </a:path>
                <a:path w="2560954" h="447039">
                  <a:moveTo>
                    <a:pt x="2525649" y="0"/>
                  </a:moveTo>
                  <a:lnTo>
                    <a:pt x="0" y="0"/>
                  </a:lnTo>
                  <a:lnTo>
                    <a:pt x="0" y="28574"/>
                  </a:lnTo>
                  <a:lnTo>
                    <a:pt x="2503424" y="28574"/>
                  </a:lnTo>
                  <a:lnTo>
                    <a:pt x="2503424" y="14223"/>
                  </a:lnTo>
                  <a:lnTo>
                    <a:pt x="2531999" y="14223"/>
                  </a:lnTo>
                  <a:lnTo>
                    <a:pt x="2531999" y="6349"/>
                  </a:lnTo>
                  <a:lnTo>
                    <a:pt x="2525649" y="0"/>
                  </a:lnTo>
                  <a:close/>
                </a:path>
                <a:path w="2560954" h="447039">
                  <a:moveTo>
                    <a:pt x="2531999" y="14223"/>
                  </a:moveTo>
                  <a:lnTo>
                    <a:pt x="2503424" y="14223"/>
                  </a:lnTo>
                  <a:lnTo>
                    <a:pt x="2517648" y="28574"/>
                  </a:lnTo>
                  <a:lnTo>
                    <a:pt x="2531999" y="28574"/>
                  </a:lnTo>
                  <a:lnTo>
                    <a:pt x="2531999" y="14223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309270" y="5005031"/>
              <a:ext cx="382905" cy="734060"/>
            </a:xfrm>
            <a:custGeom>
              <a:avLst/>
              <a:gdLst/>
              <a:ahLst/>
              <a:cxnLst/>
              <a:rect l="l" t="t" r="r" b="b"/>
              <a:pathLst>
                <a:path w="382905" h="734060">
                  <a:moveTo>
                    <a:pt x="0" y="733666"/>
                  </a:moveTo>
                  <a:lnTo>
                    <a:pt x="382612" y="733666"/>
                  </a:lnTo>
                  <a:lnTo>
                    <a:pt x="382612" y="0"/>
                  </a:lnTo>
                  <a:lnTo>
                    <a:pt x="0" y="0"/>
                  </a:lnTo>
                  <a:lnTo>
                    <a:pt x="0" y="733666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0" name="object 50"/>
          <p:cNvSpPr/>
          <p:nvPr/>
        </p:nvSpPr>
        <p:spPr>
          <a:xfrm>
            <a:off x="9408414" y="5326507"/>
            <a:ext cx="586105" cy="85725"/>
          </a:xfrm>
          <a:custGeom>
            <a:avLst/>
            <a:gdLst/>
            <a:ahLst/>
            <a:cxnLst/>
            <a:rect l="l" t="t" r="r" b="b"/>
            <a:pathLst>
              <a:path w="586104" h="85725">
                <a:moveTo>
                  <a:pt x="500252" y="0"/>
                </a:moveTo>
                <a:lnTo>
                  <a:pt x="500252" y="85725"/>
                </a:lnTo>
                <a:lnTo>
                  <a:pt x="557487" y="57150"/>
                </a:lnTo>
                <a:lnTo>
                  <a:pt x="514476" y="57150"/>
                </a:lnTo>
                <a:lnTo>
                  <a:pt x="514476" y="28575"/>
                </a:lnTo>
                <a:lnTo>
                  <a:pt x="557318" y="28575"/>
                </a:lnTo>
                <a:lnTo>
                  <a:pt x="500252" y="0"/>
                </a:lnTo>
                <a:close/>
              </a:path>
              <a:path w="586104" h="85725">
                <a:moveTo>
                  <a:pt x="500252" y="28575"/>
                </a:moveTo>
                <a:lnTo>
                  <a:pt x="0" y="28575"/>
                </a:lnTo>
                <a:lnTo>
                  <a:pt x="0" y="57150"/>
                </a:lnTo>
                <a:lnTo>
                  <a:pt x="500252" y="57150"/>
                </a:lnTo>
                <a:lnTo>
                  <a:pt x="500252" y="28575"/>
                </a:lnTo>
                <a:close/>
              </a:path>
              <a:path w="586104" h="85725">
                <a:moveTo>
                  <a:pt x="557318" y="28575"/>
                </a:moveTo>
                <a:lnTo>
                  <a:pt x="514476" y="28575"/>
                </a:lnTo>
                <a:lnTo>
                  <a:pt x="514476" y="57150"/>
                </a:lnTo>
                <a:lnTo>
                  <a:pt x="557487" y="57150"/>
                </a:lnTo>
                <a:lnTo>
                  <a:pt x="585977" y="42926"/>
                </a:lnTo>
                <a:lnTo>
                  <a:pt x="557318" y="285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341363" y="2924263"/>
            <a:ext cx="385445" cy="937260"/>
          </a:xfrm>
          <a:prstGeom prst="rect">
            <a:avLst/>
          </a:prstGeom>
          <a:ln w="38100">
            <a:solidFill>
              <a:srgbClr val="C0DFF9"/>
            </a:solidFill>
          </a:ln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100">
              <a:latin typeface="Times New Roman"/>
              <a:cs typeface="Times New Roman"/>
            </a:endParaRPr>
          </a:p>
          <a:p>
            <a:pPr marL="141605">
              <a:lnSpc>
                <a:spcPct val="100000"/>
              </a:lnSpc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1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547617" y="3119120"/>
            <a:ext cx="33655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2555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2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401180" y="3211449"/>
            <a:ext cx="34480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3189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3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9313418" y="2924225"/>
            <a:ext cx="382905" cy="494030"/>
          </a:xfrm>
          <a:custGeom>
            <a:avLst/>
            <a:gdLst/>
            <a:ahLst/>
            <a:cxnLst/>
            <a:rect l="l" t="t" r="r" b="b"/>
            <a:pathLst>
              <a:path w="382904" h="494029">
                <a:moveTo>
                  <a:pt x="0" y="493598"/>
                </a:moveTo>
                <a:lnTo>
                  <a:pt x="382612" y="493598"/>
                </a:lnTo>
                <a:lnTo>
                  <a:pt x="382612" y="0"/>
                </a:lnTo>
                <a:lnTo>
                  <a:pt x="0" y="0"/>
                </a:lnTo>
                <a:lnTo>
                  <a:pt x="0" y="493598"/>
                </a:lnTo>
                <a:close/>
              </a:path>
            </a:pathLst>
          </a:custGeom>
          <a:ln w="38100">
            <a:solidFill>
              <a:srgbClr val="C0DFF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9313418" y="2924225"/>
            <a:ext cx="385445" cy="494030"/>
          </a:xfrm>
          <a:prstGeom prst="rect">
            <a:avLst/>
          </a:prstGeom>
          <a:ln w="38100">
            <a:solidFill>
              <a:srgbClr val="C0DFF9"/>
            </a:solidFill>
          </a:ln>
        </p:spPr>
        <p:txBody>
          <a:bodyPr wrap="square" lIns="0" tIns="87630" rIns="0" bIns="0" rtlCol="0" vert="horz">
            <a:spAutoFit/>
          </a:bodyPr>
          <a:lstStyle/>
          <a:p>
            <a:pPr marL="142875">
              <a:lnSpc>
                <a:spcPct val="100000"/>
              </a:lnSpc>
              <a:spcBef>
                <a:spcPts val="690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4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28320" y="5200345"/>
            <a:ext cx="34480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2555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5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38704" y="1470621"/>
            <a:ext cx="6781165" cy="4293870"/>
            <a:chOff x="2838704" y="1470621"/>
            <a:chExt cx="6781165" cy="42938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45054" y="1476971"/>
              <a:ext cx="6762906" cy="428104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841879" y="1473796"/>
              <a:ext cx="6774815" cy="4287520"/>
            </a:xfrm>
            <a:custGeom>
              <a:avLst/>
              <a:gdLst/>
              <a:ahLst/>
              <a:cxnLst/>
              <a:rect l="l" t="t" r="r" b="b"/>
              <a:pathLst>
                <a:path w="6774815" h="4287520">
                  <a:moveTo>
                    <a:pt x="0" y="4287393"/>
                  </a:moveTo>
                  <a:lnTo>
                    <a:pt x="6774560" y="4287393"/>
                  </a:lnTo>
                  <a:lnTo>
                    <a:pt x="6774560" y="0"/>
                  </a:lnTo>
                  <a:lnTo>
                    <a:pt x="0" y="0"/>
                  </a:lnTo>
                  <a:lnTo>
                    <a:pt x="0" y="4287393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796919" y="2457703"/>
              <a:ext cx="1784350" cy="260350"/>
            </a:xfrm>
            <a:custGeom>
              <a:avLst/>
              <a:gdLst/>
              <a:ahLst/>
              <a:cxnLst/>
              <a:rect l="l" t="t" r="r" b="b"/>
              <a:pathLst>
                <a:path w="1784350" h="260350">
                  <a:moveTo>
                    <a:pt x="0" y="260096"/>
                  </a:moveTo>
                  <a:lnTo>
                    <a:pt x="1784223" y="260096"/>
                  </a:lnTo>
                  <a:lnTo>
                    <a:pt x="1784223" y="0"/>
                  </a:lnTo>
                  <a:lnTo>
                    <a:pt x="0" y="0"/>
                  </a:lnTo>
                  <a:lnTo>
                    <a:pt x="0" y="26009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/>
          <p:nvPr/>
        </p:nvSpPr>
        <p:spPr>
          <a:xfrm>
            <a:off x="720851" y="815111"/>
            <a:ext cx="1731010" cy="680720"/>
          </a:xfrm>
          <a:custGeom>
            <a:avLst/>
            <a:gdLst/>
            <a:ahLst/>
            <a:cxnLst/>
            <a:rect l="l" t="t" r="r" b="b"/>
            <a:pathLst>
              <a:path w="1731010" h="680719">
                <a:moveTo>
                  <a:pt x="0" y="680186"/>
                </a:moveTo>
                <a:lnTo>
                  <a:pt x="1730629" y="680186"/>
                </a:lnTo>
                <a:lnTo>
                  <a:pt x="1730629" y="0"/>
                </a:lnTo>
                <a:lnTo>
                  <a:pt x="0" y="0"/>
                </a:lnTo>
                <a:lnTo>
                  <a:pt x="0" y="680186"/>
                </a:lnTo>
                <a:close/>
              </a:path>
            </a:pathLst>
          </a:custGeom>
          <a:ln w="38100">
            <a:solidFill>
              <a:srgbClr val="C0DFF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39901" y="844842"/>
            <a:ext cx="1692910" cy="63182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6350" rIns="0" bIns="0" rtlCol="0" vert="horz">
            <a:spAutoFit/>
          </a:bodyPr>
          <a:lstStyle/>
          <a:p>
            <a:pPr algn="ctr" marL="86995" marR="80010" indent="1905">
              <a:lnSpc>
                <a:spcPts val="1580"/>
              </a:lnSpc>
              <a:spcBef>
                <a:spcPts val="50"/>
              </a:spcBef>
            </a:pPr>
            <a:r>
              <a:rPr dirty="0" sz="1100" spc="-5">
                <a:latin typeface="Verdana"/>
                <a:cs typeface="Verdana"/>
              </a:rPr>
              <a:t>Digite </a:t>
            </a:r>
            <a:r>
              <a:rPr dirty="0" sz="1100">
                <a:latin typeface="Verdana"/>
                <a:cs typeface="Verdana"/>
              </a:rPr>
              <a:t>o </a:t>
            </a:r>
            <a:r>
              <a:rPr dirty="0" sz="1100" spc="-5">
                <a:latin typeface="Verdana"/>
                <a:cs typeface="Verdana"/>
              </a:rPr>
              <a:t>nome </a:t>
            </a:r>
            <a:r>
              <a:rPr dirty="0" sz="1100">
                <a:latin typeface="Verdana"/>
                <a:cs typeface="Verdana"/>
              </a:rPr>
              <a:t>do 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Responsável/Cônjuge </a:t>
            </a:r>
            <a:r>
              <a:rPr dirty="0" sz="1100" spc="-37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(1)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73963" y="1983295"/>
            <a:ext cx="1756410" cy="872490"/>
            <a:chOff x="673963" y="1983295"/>
            <a:chExt cx="1756410" cy="872490"/>
          </a:xfrm>
        </p:grpSpPr>
        <p:sp>
          <p:nvSpPr>
            <p:cNvPr id="9" name="object 9"/>
            <p:cNvSpPr/>
            <p:nvPr/>
          </p:nvSpPr>
          <p:spPr>
            <a:xfrm>
              <a:off x="693013" y="2002345"/>
              <a:ext cx="1718310" cy="834390"/>
            </a:xfrm>
            <a:custGeom>
              <a:avLst/>
              <a:gdLst/>
              <a:ahLst/>
              <a:cxnLst/>
              <a:rect l="l" t="t" r="r" b="b"/>
              <a:pathLst>
                <a:path w="1718310" h="834389">
                  <a:moveTo>
                    <a:pt x="1718183" y="0"/>
                  </a:moveTo>
                  <a:lnTo>
                    <a:pt x="0" y="0"/>
                  </a:lnTo>
                  <a:lnTo>
                    <a:pt x="0" y="834072"/>
                  </a:lnTo>
                  <a:lnTo>
                    <a:pt x="1718183" y="834072"/>
                  </a:lnTo>
                  <a:lnTo>
                    <a:pt x="1718183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93013" y="2002345"/>
              <a:ext cx="1718310" cy="834390"/>
            </a:xfrm>
            <a:custGeom>
              <a:avLst/>
              <a:gdLst/>
              <a:ahLst/>
              <a:cxnLst/>
              <a:rect l="l" t="t" r="r" b="b"/>
              <a:pathLst>
                <a:path w="1718310" h="834389">
                  <a:moveTo>
                    <a:pt x="0" y="834072"/>
                  </a:moveTo>
                  <a:lnTo>
                    <a:pt x="1718183" y="834072"/>
                  </a:lnTo>
                  <a:lnTo>
                    <a:pt x="1718183" y="0"/>
                  </a:lnTo>
                  <a:lnTo>
                    <a:pt x="0" y="0"/>
                  </a:lnTo>
                  <a:lnTo>
                    <a:pt x="0" y="834072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673963" y="2046477"/>
            <a:ext cx="1756410" cy="7486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R="40640">
              <a:lnSpc>
                <a:spcPct val="100000"/>
              </a:lnSpc>
              <a:spcBef>
                <a:spcPts val="105"/>
              </a:spcBef>
            </a:pPr>
            <a:r>
              <a:rPr dirty="0" sz="1100" spc="-5">
                <a:latin typeface="Verdana"/>
                <a:cs typeface="Verdana"/>
              </a:rPr>
              <a:t>Digite</a:t>
            </a:r>
            <a:r>
              <a:rPr dirty="0" sz="1100" spc="-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o</a:t>
            </a:r>
            <a:r>
              <a:rPr dirty="0" sz="1100" spc="-2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CPF</a:t>
            </a:r>
            <a:r>
              <a:rPr dirty="0" sz="1100" spc="-2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do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Verdana"/>
              <a:cs typeface="Verdana"/>
            </a:endParaRPr>
          </a:p>
          <a:p>
            <a:pPr algn="ctr" marL="119380" marR="111125">
              <a:lnSpc>
                <a:spcPct val="120000"/>
              </a:lnSpc>
              <a:spcBef>
                <a:spcPts val="5"/>
              </a:spcBef>
            </a:pPr>
            <a:r>
              <a:rPr dirty="0" sz="1100" spc="-5">
                <a:latin typeface="Verdana"/>
                <a:cs typeface="Verdana"/>
              </a:rPr>
              <a:t>Responsável/Cônjuge </a:t>
            </a:r>
            <a:r>
              <a:rPr dirty="0" sz="1100" spc="-37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(2)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73963" y="3280092"/>
            <a:ext cx="1756410" cy="872490"/>
            <a:chOff x="673963" y="3280092"/>
            <a:chExt cx="1756410" cy="872490"/>
          </a:xfrm>
        </p:grpSpPr>
        <p:sp>
          <p:nvSpPr>
            <p:cNvPr id="13" name="object 13"/>
            <p:cNvSpPr/>
            <p:nvPr/>
          </p:nvSpPr>
          <p:spPr>
            <a:xfrm>
              <a:off x="693013" y="3299142"/>
              <a:ext cx="1718310" cy="834390"/>
            </a:xfrm>
            <a:custGeom>
              <a:avLst/>
              <a:gdLst/>
              <a:ahLst/>
              <a:cxnLst/>
              <a:rect l="l" t="t" r="r" b="b"/>
              <a:pathLst>
                <a:path w="1718310" h="834389">
                  <a:moveTo>
                    <a:pt x="1718183" y="0"/>
                  </a:moveTo>
                  <a:lnTo>
                    <a:pt x="0" y="0"/>
                  </a:lnTo>
                  <a:lnTo>
                    <a:pt x="0" y="834072"/>
                  </a:lnTo>
                  <a:lnTo>
                    <a:pt x="1718183" y="834072"/>
                  </a:lnTo>
                  <a:lnTo>
                    <a:pt x="1718183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93013" y="3299142"/>
              <a:ext cx="1718310" cy="834390"/>
            </a:xfrm>
            <a:custGeom>
              <a:avLst/>
              <a:gdLst/>
              <a:ahLst/>
              <a:cxnLst/>
              <a:rect l="l" t="t" r="r" b="b"/>
              <a:pathLst>
                <a:path w="1718310" h="834389">
                  <a:moveTo>
                    <a:pt x="0" y="834072"/>
                  </a:moveTo>
                  <a:lnTo>
                    <a:pt x="1718183" y="834072"/>
                  </a:lnTo>
                  <a:lnTo>
                    <a:pt x="1718183" y="0"/>
                  </a:lnTo>
                  <a:lnTo>
                    <a:pt x="0" y="0"/>
                  </a:lnTo>
                  <a:lnTo>
                    <a:pt x="0" y="834072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673963" y="3343782"/>
            <a:ext cx="1756410" cy="7486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R="40005">
              <a:lnSpc>
                <a:spcPct val="100000"/>
              </a:lnSpc>
              <a:spcBef>
                <a:spcPts val="105"/>
              </a:spcBef>
            </a:pPr>
            <a:r>
              <a:rPr dirty="0" sz="1100" spc="-5">
                <a:latin typeface="Verdana"/>
                <a:cs typeface="Verdana"/>
              </a:rPr>
              <a:t>Digite</a:t>
            </a:r>
            <a:r>
              <a:rPr dirty="0" sz="1100" spc="-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o</a:t>
            </a:r>
            <a:r>
              <a:rPr dirty="0" sz="1100" spc="-2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RG</a:t>
            </a:r>
            <a:r>
              <a:rPr dirty="0" sz="1100" spc="-4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do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Verdana"/>
              <a:cs typeface="Verdana"/>
            </a:endParaRPr>
          </a:p>
          <a:p>
            <a:pPr algn="ctr" marL="119380" marR="111125">
              <a:lnSpc>
                <a:spcPct val="120000"/>
              </a:lnSpc>
              <a:spcBef>
                <a:spcPts val="5"/>
              </a:spcBef>
            </a:pPr>
            <a:r>
              <a:rPr dirty="0" sz="1100" spc="-5">
                <a:latin typeface="Verdana"/>
                <a:cs typeface="Verdana"/>
              </a:rPr>
              <a:t>Responsável/Cônjuge </a:t>
            </a:r>
            <a:r>
              <a:rPr dirty="0" sz="1100" spc="-37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(3)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93013" y="4575289"/>
            <a:ext cx="1731010" cy="1037590"/>
          </a:xfrm>
          <a:custGeom>
            <a:avLst/>
            <a:gdLst/>
            <a:ahLst/>
            <a:cxnLst/>
            <a:rect l="l" t="t" r="r" b="b"/>
            <a:pathLst>
              <a:path w="1731010" h="1037589">
                <a:moveTo>
                  <a:pt x="0" y="1037208"/>
                </a:moveTo>
                <a:lnTo>
                  <a:pt x="1730629" y="1037208"/>
                </a:lnTo>
                <a:lnTo>
                  <a:pt x="1730629" y="0"/>
                </a:lnTo>
                <a:lnTo>
                  <a:pt x="0" y="0"/>
                </a:lnTo>
                <a:lnTo>
                  <a:pt x="0" y="1037208"/>
                </a:lnTo>
                <a:close/>
              </a:path>
            </a:pathLst>
          </a:custGeom>
          <a:ln w="38100">
            <a:solidFill>
              <a:srgbClr val="C0DFF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730072" y="4600384"/>
            <a:ext cx="1675130" cy="99314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3020" rIns="0" bIns="0" rtlCol="0" vert="horz">
            <a:spAutoFit/>
          </a:bodyPr>
          <a:lstStyle/>
          <a:p>
            <a:pPr algn="ctr" marR="8255">
              <a:lnSpc>
                <a:spcPct val="100000"/>
              </a:lnSpc>
              <a:spcBef>
                <a:spcPts val="260"/>
              </a:spcBef>
            </a:pPr>
            <a:r>
              <a:rPr dirty="0" sz="1100" spc="-10">
                <a:latin typeface="Verdana"/>
                <a:cs typeface="Verdana"/>
              </a:rPr>
              <a:t>Digite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o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Nome</a:t>
            </a:r>
            <a:r>
              <a:rPr dirty="0" sz="1100" spc="-2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da</a:t>
            </a:r>
            <a:endParaRPr sz="1100">
              <a:latin typeface="Verdana"/>
              <a:cs typeface="Verdana"/>
            </a:endParaRPr>
          </a:p>
          <a:p>
            <a:pPr algn="ctr" marR="59690">
              <a:lnSpc>
                <a:spcPct val="100000"/>
              </a:lnSpc>
              <a:spcBef>
                <a:spcPts val="265"/>
              </a:spcBef>
            </a:pPr>
            <a:r>
              <a:rPr dirty="0" sz="1100" spc="-5">
                <a:latin typeface="Verdana"/>
                <a:cs typeface="Verdana"/>
              </a:rPr>
              <a:t>mãe</a:t>
            </a:r>
            <a:r>
              <a:rPr dirty="0" sz="1100" spc="-4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do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Verdana"/>
              <a:cs typeface="Verdana"/>
            </a:endParaRPr>
          </a:p>
          <a:p>
            <a:pPr algn="ctr" marL="68580" marR="80010">
              <a:lnSpc>
                <a:spcPct val="120000"/>
              </a:lnSpc>
              <a:spcBef>
                <a:spcPts val="5"/>
              </a:spcBef>
            </a:pPr>
            <a:r>
              <a:rPr dirty="0" sz="1100" spc="-5">
                <a:latin typeface="Verdana"/>
                <a:cs typeface="Verdana"/>
              </a:rPr>
              <a:t>Responsável/Cônjuge </a:t>
            </a:r>
            <a:r>
              <a:rPr dirty="0" sz="1100" spc="-37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(4)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975350" y="5345201"/>
            <a:ext cx="1886585" cy="718820"/>
            <a:chOff x="5975350" y="5345201"/>
            <a:chExt cx="1886585" cy="718820"/>
          </a:xfrm>
        </p:grpSpPr>
        <p:sp>
          <p:nvSpPr>
            <p:cNvPr id="19" name="object 19"/>
            <p:cNvSpPr/>
            <p:nvPr/>
          </p:nvSpPr>
          <p:spPr>
            <a:xfrm>
              <a:off x="5994400" y="5364251"/>
              <a:ext cx="1848485" cy="680720"/>
            </a:xfrm>
            <a:custGeom>
              <a:avLst/>
              <a:gdLst/>
              <a:ahLst/>
              <a:cxnLst/>
              <a:rect l="l" t="t" r="r" b="b"/>
              <a:pathLst>
                <a:path w="1848484" h="680720">
                  <a:moveTo>
                    <a:pt x="1848484" y="0"/>
                  </a:moveTo>
                  <a:lnTo>
                    <a:pt x="0" y="0"/>
                  </a:lnTo>
                  <a:lnTo>
                    <a:pt x="0" y="680186"/>
                  </a:lnTo>
                  <a:lnTo>
                    <a:pt x="1848484" y="680186"/>
                  </a:lnTo>
                  <a:lnTo>
                    <a:pt x="1848484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5994400" y="5364251"/>
              <a:ext cx="1848485" cy="680720"/>
            </a:xfrm>
            <a:custGeom>
              <a:avLst/>
              <a:gdLst/>
              <a:ahLst/>
              <a:cxnLst/>
              <a:rect l="l" t="t" r="r" b="b"/>
              <a:pathLst>
                <a:path w="1848484" h="680720">
                  <a:moveTo>
                    <a:pt x="0" y="680186"/>
                  </a:moveTo>
                  <a:lnTo>
                    <a:pt x="1848484" y="680186"/>
                  </a:lnTo>
                  <a:lnTo>
                    <a:pt x="1848484" y="0"/>
                  </a:lnTo>
                  <a:lnTo>
                    <a:pt x="0" y="0"/>
                  </a:lnTo>
                  <a:lnTo>
                    <a:pt x="0" y="680186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6412229" y="5376570"/>
            <a:ext cx="1014730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05410" marR="5080" indent="-93345">
              <a:lnSpc>
                <a:spcPct val="120000"/>
              </a:lnSpc>
              <a:spcBef>
                <a:spcPts val="95"/>
              </a:spcBef>
            </a:pPr>
            <a:r>
              <a:rPr dirty="0" sz="1100" spc="-5">
                <a:latin typeface="Verdana"/>
                <a:cs typeface="Verdana"/>
              </a:rPr>
              <a:t>Digite</a:t>
            </a:r>
            <a:r>
              <a:rPr dirty="0" sz="1100" spc="-2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data</a:t>
            </a:r>
            <a:r>
              <a:rPr dirty="0" sz="1100" spc="-3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de </a:t>
            </a:r>
            <a:r>
              <a:rPr dirty="0" sz="1100" spc="-37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nascimento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147053" y="5811723"/>
            <a:ext cx="154305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latin typeface="Verdana"/>
                <a:cs typeface="Verdana"/>
              </a:rPr>
              <a:t>Responsável/Cônjuge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583106" y="829055"/>
            <a:ext cx="3608070" cy="2750820"/>
            <a:chOff x="7583106" y="829055"/>
            <a:chExt cx="3608070" cy="2750820"/>
          </a:xfrm>
        </p:grpSpPr>
        <p:sp>
          <p:nvSpPr>
            <p:cNvPr id="24" name="object 24"/>
            <p:cNvSpPr/>
            <p:nvPr/>
          </p:nvSpPr>
          <p:spPr>
            <a:xfrm>
              <a:off x="7597393" y="2334666"/>
              <a:ext cx="1872614" cy="1230630"/>
            </a:xfrm>
            <a:custGeom>
              <a:avLst/>
              <a:gdLst/>
              <a:ahLst/>
              <a:cxnLst/>
              <a:rect l="l" t="t" r="r" b="b"/>
              <a:pathLst>
                <a:path w="1872615" h="1230629">
                  <a:moveTo>
                    <a:pt x="0" y="1230477"/>
                  </a:moveTo>
                  <a:lnTo>
                    <a:pt x="1872233" y="1230477"/>
                  </a:lnTo>
                  <a:lnTo>
                    <a:pt x="1872233" y="0"/>
                  </a:lnTo>
                  <a:lnTo>
                    <a:pt x="0" y="0"/>
                  </a:lnTo>
                  <a:lnTo>
                    <a:pt x="0" y="1230477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9869550" y="848105"/>
              <a:ext cx="1302385" cy="2256155"/>
            </a:xfrm>
            <a:custGeom>
              <a:avLst/>
              <a:gdLst/>
              <a:ahLst/>
              <a:cxnLst/>
              <a:rect l="l" t="t" r="r" b="b"/>
              <a:pathLst>
                <a:path w="1302384" h="2256155">
                  <a:moveTo>
                    <a:pt x="0" y="2256028"/>
                  </a:moveTo>
                  <a:lnTo>
                    <a:pt x="1302384" y="2256028"/>
                  </a:lnTo>
                  <a:lnTo>
                    <a:pt x="1302384" y="0"/>
                  </a:lnTo>
                  <a:lnTo>
                    <a:pt x="0" y="0"/>
                  </a:lnTo>
                  <a:lnTo>
                    <a:pt x="0" y="2256028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9888601" y="867155"/>
            <a:ext cx="1264285" cy="221805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810" rIns="0" bIns="0" rtlCol="0" vert="horz">
            <a:spAutoFit/>
          </a:bodyPr>
          <a:lstStyle/>
          <a:p>
            <a:pPr algn="ctr" marL="204470" marR="194945" indent="1270">
              <a:lnSpc>
                <a:spcPct val="120100"/>
              </a:lnSpc>
              <a:spcBef>
                <a:spcPts val="30"/>
              </a:spcBef>
            </a:pPr>
            <a:r>
              <a:rPr dirty="0" sz="1100" spc="-5">
                <a:latin typeface="Verdana"/>
                <a:cs typeface="Verdana"/>
              </a:rPr>
              <a:t>Digite </a:t>
            </a:r>
            <a:r>
              <a:rPr dirty="0" sz="1100">
                <a:latin typeface="Verdana"/>
                <a:cs typeface="Verdana"/>
              </a:rPr>
              <a:t>os 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telefones</a:t>
            </a:r>
            <a:r>
              <a:rPr dirty="0" sz="1100" spc="-6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de </a:t>
            </a:r>
            <a:r>
              <a:rPr dirty="0" sz="1100" spc="-37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contato</a:t>
            </a:r>
            <a:r>
              <a:rPr dirty="0" sz="1100" spc="-4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(5)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Verdana"/>
              <a:cs typeface="Verdana"/>
            </a:endParaRPr>
          </a:p>
          <a:p>
            <a:pPr algn="ctr" marL="203200" marR="193040" indent="-635">
              <a:lnSpc>
                <a:spcPct val="120000"/>
              </a:lnSpc>
              <a:spcBef>
                <a:spcPts val="5"/>
              </a:spcBef>
            </a:pPr>
            <a:r>
              <a:rPr dirty="0" sz="1100" spc="-5">
                <a:latin typeface="Verdana"/>
                <a:cs typeface="Verdana"/>
              </a:rPr>
              <a:t>Obs.: Para </a:t>
            </a:r>
            <a:r>
              <a:rPr dirty="0" sz="1100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incluir</a:t>
            </a:r>
            <a:r>
              <a:rPr dirty="0" sz="1100" spc="3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o 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telefone</a:t>
            </a:r>
            <a:r>
              <a:rPr dirty="0" sz="1100" spc="-7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nos </a:t>
            </a:r>
            <a:r>
              <a:rPr dirty="0" sz="1100" spc="-37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grupos</a:t>
            </a:r>
            <a:endParaRPr sz="1100">
              <a:latin typeface="Verdana"/>
              <a:cs typeface="Verdana"/>
            </a:endParaRPr>
          </a:p>
          <a:p>
            <a:pPr algn="ctr" marL="1905">
              <a:lnSpc>
                <a:spcPct val="100000"/>
              </a:lnSpc>
              <a:spcBef>
                <a:spcPts val="260"/>
              </a:spcBef>
            </a:pPr>
            <a:r>
              <a:rPr dirty="0" sz="1100">
                <a:latin typeface="Verdana"/>
                <a:cs typeface="Verdana"/>
              </a:rPr>
              <a:t>do</a:t>
            </a:r>
            <a:r>
              <a:rPr dirty="0" sz="1100" spc="-3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Kaizala</a:t>
            </a:r>
            <a:r>
              <a:rPr dirty="0" sz="1100" spc="-2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é</a:t>
            </a:r>
            <a:endParaRPr sz="1100">
              <a:latin typeface="Verdana"/>
              <a:cs typeface="Verdana"/>
            </a:endParaRPr>
          </a:p>
          <a:p>
            <a:pPr algn="ctr" marL="74930" marR="65405">
              <a:lnSpc>
                <a:spcPct val="120000"/>
              </a:lnSpc>
              <a:spcBef>
                <a:spcPts val="5"/>
              </a:spcBef>
            </a:pPr>
            <a:r>
              <a:rPr dirty="0" sz="1100" spc="-5">
                <a:latin typeface="Verdana"/>
                <a:cs typeface="Verdana"/>
              </a:rPr>
              <a:t>necessário</a:t>
            </a:r>
            <a:r>
              <a:rPr dirty="0" sz="1100" spc="-30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abrir </a:t>
            </a:r>
            <a:r>
              <a:rPr dirty="0" sz="1100" spc="-37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uma</a:t>
            </a:r>
            <a:r>
              <a:rPr dirty="0" sz="1100" spc="-2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ocorrência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907343" y="464845"/>
            <a:ext cx="4053840" cy="1666875"/>
            <a:chOff x="4907343" y="464845"/>
            <a:chExt cx="4053840" cy="1666875"/>
          </a:xfrm>
        </p:grpSpPr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5981" y="1787067"/>
              <a:ext cx="1334897" cy="31579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921630" y="1772716"/>
              <a:ext cx="1363980" cy="344805"/>
            </a:xfrm>
            <a:custGeom>
              <a:avLst/>
              <a:gdLst/>
              <a:ahLst/>
              <a:cxnLst/>
              <a:rect l="l" t="t" r="r" b="b"/>
              <a:pathLst>
                <a:path w="1363979" h="344805">
                  <a:moveTo>
                    <a:pt x="0" y="344373"/>
                  </a:moveTo>
                  <a:lnTo>
                    <a:pt x="1363472" y="344373"/>
                  </a:lnTo>
                  <a:lnTo>
                    <a:pt x="1363472" y="0"/>
                  </a:lnTo>
                  <a:lnTo>
                    <a:pt x="0" y="0"/>
                  </a:lnTo>
                  <a:lnTo>
                    <a:pt x="0" y="344373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744080" y="483895"/>
              <a:ext cx="2197735" cy="680720"/>
            </a:xfrm>
            <a:custGeom>
              <a:avLst/>
              <a:gdLst/>
              <a:ahLst/>
              <a:cxnLst/>
              <a:rect l="l" t="t" r="r" b="b"/>
              <a:pathLst>
                <a:path w="2197734" h="680719">
                  <a:moveTo>
                    <a:pt x="0" y="680186"/>
                  </a:moveTo>
                  <a:lnTo>
                    <a:pt x="2197607" y="680186"/>
                  </a:lnTo>
                  <a:lnTo>
                    <a:pt x="2197607" y="0"/>
                  </a:lnTo>
                  <a:lnTo>
                    <a:pt x="0" y="0"/>
                  </a:lnTo>
                  <a:lnTo>
                    <a:pt x="0" y="680186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6763131" y="502945"/>
            <a:ext cx="2159635" cy="6426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4445" rIns="0" bIns="0" rtlCol="0" vert="horz">
            <a:spAutoFit/>
          </a:bodyPr>
          <a:lstStyle/>
          <a:p>
            <a:pPr algn="ctr" marL="73025" marR="64769" indent="-635">
              <a:lnSpc>
                <a:spcPct val="120000"/>
              </a:lnSpc>
              <a:spcBef>
                <a:spcPts val="35"/>
              </a:spcBef>
            </a:pPr>
            <a:r>
              <a:rPr dirty="0" sz="1100">
                <a:latin typeface="Verdana"/>
                <a:cs typeface="Verdana"/>
              </a:rPr>
              <a:t>Ao</a:t>
            </a:r>
            <a:r>
              <a:rPr dirty="0" sz="1100" spc="-20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final,</a:t>
            </a:r>
            <a:r>
              <a:rPr dirty="0" sz="1100" spc="2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após</a:t>
            </a:r>
            <a:r>
              <a:rPr dirty="0" sz="1100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incluir</a:t>
            </a:r>
            <a:r>
              <a:rPr dirty="0" sz="1100" spc="4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os 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dados necessários,</a:t>
            </a:r>
            <a:r>
              <a:rPr dirty="0" sz="1100" spc="-1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clicar</a:t>
            </a:r>
            <a:r>
              <a:rPr dirty="0" sz="1100" spc="2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em </a:t>
            </a:r>
            <a:r>
              <a:rPr dirty="0" sz="1100" spc="-37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"Salvar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e</a:t>
            </a:r>
            <a:r>
              <a:rPr dirty="0" sz="1100" spc="-2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Fechar“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(6)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09359" y="806742"/>
            <a:ext cx="9560560" cy="3197860"/>
            <a:chOff x="309359" y="806742"/>
            <a:chExt cx="9560560" cy="3197860"/>
          </a:xfrm>
        </p:grpSpPr>
        <p:sp>
          <p:nvSpPr>
            <p:cNvPr id="33" name="object 33"/>
            <p:cNvSpPr/>
            <p:nvPr/>
          </p:nvSpPr>
          <p:spPr>
            <a:xfrm>
              <a:off x="2451481" y="1140967"/>
              <a:ext cx="2280920" cy="1316990"/>
            </a:xfrm>
            <a:custGeom>
              <a:avLst/>
              <a:gdLst/>
              <a:ahLst/>
              <a:cxnLst/>
              <a:rect l="l" t="t" r="r" b="b"/>
              <a:pathLst>
                <a:path w="2280920" h="1316989">
                  <a:moveTo>
                    <a:pt x="2223261" y="1231011"/>
                  </a:moveTo>
                  <a:lnTo>
                    <a:pt x="2194686" y="1231011"/>
                  </a:lnTo>
                  <a:lnTo>
                    <a:pt x="2237485" y="1316736"/>
                  </a:lnTo>
                  <a:lnTo>
                    <a:pt x="2273225" y="1245362"/>
                  </a:lnTo>
                  <a:lnTo>
                    <a:pt x="2223261" y="1245362"/>
                  </a:lnTo>
                  <a:lnTo>
                    <a:pt x="2223261" y="1231011"/>
                  </a:lnTo>
                  <a:close/>
                </a:path>
                <a:path w="2280920" h="1316989">
                  <a:moveTo>
                    <a:pt x="2223261" y="14224"/>
                  </a:moveTo>
                  <a:lnTo>
                    <a:pt x="2223261" y="1245362"/>
                  </a:lnTo>
                  <a:lnTo>
                    <a:pt x="2251836" y="1245362"/>
                  </a:lnTo>
                  <a:lnTo>
                    <a:pt x="2251836" y="28575"/>
                  </a:lnTo>
                  <a:lnTo>
                    <a:pt x="2237485" y="28575"/>
                  </a:lnTo>
                  <a:lnTo>
                    <a:pt x="2223261" y="14224"/>
                  </a:lnTo>
                  <a:close/>
                </a:path>
                <a:path w="2280920" h="1316989">
                  <a:moveTo>
                    <a:pt x="2280411" y="1231011"/>
                  </a:moveTo>
                  <a:lnTo>
                    <a:pt x="2251836" y="1231011"/>
                  </a:lnTo>
                  <a:lnTo>
                    <a:pt x="2251836" y="1245362"/>
                  </a:lnTo>
                  <a:lnTo>
                    <a:pt x="2273225" y="1245362"/>
                  </a:lnTo>
                  <a:lnTo>
                    <a:pt x="2280411" y="1231011"/>
                  </a:lnTo>
                  <a:close/>
                </a:path>
                <a:path w="2280920" h="1316989">
                  <a:moveTo>
                    <a:pt x="224536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2223261" y="28575"/>
                  </a:lnTo>
                  <a:lnTo>
                    <a:pt x="2223261" y="14224"/>
                  </a:lnTo>
                  <a:lnTo>
                    <a:pt x="2251836" y="14224"/>
                  </a:lnTo>
                  <a:lnTo>
                    <a:pt x="2251836" y="6350"/>
                  </a:lnTo>
                  <a:lnTo>
                    <a:pt x="2245360" y="0"/>
                  </a:lnTo>
                  <a:close/>
                </a:path>
                <a:path w="2280920" h="1316989">
                  <a:moveTo>
                    <a:pt x="2251836" y="14224"/>
                  </a:moveTo>
                  <a:lnTo>
                    <a:pt x="2223261" y="14224"/>
                  </a:lnTo>
                  <a:lnTo>
                    <a:pt x="2237485" y="28575"/>
                  </a:lnTo>
                  <a:lnTo>
                    <a:pt x="2251836" y="28575"/>
                  </a:lnTo>
                  <a:lnTo>
                    <a:pt x="2251836" y="1422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3796918" y="2968625"/>
              <a:ext cx="1784350" cy="260350"/>
            </a:xfrm>
            <a:custGeom>
              <a:avLst/>
              <a:gdLst/>
              <a:ahLst/>
              <a:cxnLst/>
              <a:rect l="l" t="t" r="r" b="b"/>
              <a:pathLst>
                <a:path w="1784350" h="260350">
                  <a:moveTo>
                    <a:pt x="0" y="260096"/>
                  </a:moveTo>
                  <a:lnTo>
                    <a:pt x="1784223" y="260096"/>
                  </a:lnTo>
                  <a:lnTo>
                    <a:pt x="1784223" y="0"/>
                  </a:lnTo>
                  <a:lnTo>
                    <a:pt x="0" y="0"/>
                  </a:lnTo>
                  <a:lnTo>
                    <a:pt x="0" y="26009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411222" y="809751"/>
              <a:ext cx="7458709" cy="2331720"/>
            </a:xfrm>
            <a:custGeom>
              <a:avLst/>
              <a:gdLst/>
              <a:ahLst/>
              <a:cxnLst/>
              <a:rect l="l" t="t" r="r" b="b"/>
              <a:pathLst>
                <a:path w="7458709" h="2331720">
                  <a:moveTo>
                    <a:pt x="1385697" y="2288921"/>
                  </a:moveTo>
                  <a:lnTo>
                    <a:pt x="1357033" y="2274570"/>
                  </a:lnTo>
                  <a:lnTo>
                    <a:pt x="1299972" y="2245995"/>
                  </a:lnTo>
                  <a:lnTo>
                    <a:pt x="1299972" y="2274570"/>
                  </a:lnTo>
                  <a:lnTo>
                    <a:pt x="707136" y="2274570"/>
                  </a:lnTo>
                  <a:lnTo>
                    <a:pt x="707136" y="1623822"/>
                  </a:lnTo>
                  <a:lnTo>
                    <a:pt x="707136" y="1609598"/>
                  </a:lnTo>
                  <a:lnTo>
                    <a:pt x="707136" y="1601724"/>
                  </a:lnTo>
                  <a:lnTo>
                    <a:pt x="700786" y="1595247"/>
                  </a:lnTo>
                  <a:lnTo>
                    <a:pt x="0" y="1595247"/>
                  </a:lnTo>
                  <a:lnTo>
                    <a:pt x="0" y="1623822"/>
                  </a:lnTo>
                  <a:lnTo>
                    <a:pt x="678561" y="1623822"/>
                  </a:lnTo>
                  <a:lnTo>
                    <a:pt x="678561" y="2296795"/>
                  </a:lnTo>
                  <a:lnTo>
                    <a:pt x="684911" y="2303145"/>
                  </a:lnTo>
                  <a:lnTo>
                    <a:pt x="1299972" y="2303145"/>
                  </a:lnTo>
                  <a:lnTo>
                    <a:pt x="1299972" y="2331720"/>
                  </a:lnTo>
                  <a:lnTo>
                    <a:pt x="1357198" y="2303145"/>
                  </a:lnTo>
                  <a:lnTo>
                    <a:pt x="1385697" y="2288921"/>
                  </a:lnTo>
                  <a:close/>
                </a:path>
                <a:path w="7458709" h="2331720">
                  <a:moveTo>
                    <a:pt x="4332859" y="0"/>
                  </a:moveTo>
                  <a:lnTo>
                    <a:pt x="3184271" y="0"/>
                  </a:lnTo>
                  <a:lnTo>
                    <a:pt x="3177921" y="6350"/>
                  </a:lnTo>
                  <a:lnTo>
                    <a:pt x="3177921" y="891540"/>
                  </a:lnTo>
                  <a:lnTo>
                    <a:pt x="3149346" y="891540"/>
                  </a:lnTo>
                  <a:lnTo>
                    <a:pt x="3192145" y="977265"/>
                  </a:lnTo>
                  <a:lnTo>
                    <a:pt x="3227882" y="905891"/>
                  </a:lnTo>
                  <a:lnTo>
                    <a:pt x="3235071" y="891540"/>
                  </a:lnTo>
                  <a:lnTo>
                    <a:pt x="3206496" y="891540"/>
                  </a:lnTo>
                  <a:lnTo>
                    <a:pt x="3206496" y="28575"/>
                  </a:lnTo>
                  <a:lnTo>
                    <a:pt x="4332859" y="28575"/>
                  </a:lnTo>
                  <a:lnTo>
                    <a:pt x="4332859" y="14224"/>
                  </a:lnTo>
                  <a:lnTo>
                    <a:pt x="4332859" y="0"/>
                  </a:lnTo>
                  <a:close/>
                </a:path>
                <a:path w="7458709" h="2331720">
                  <a:moveTo>
                    <a:pt x="7458329" y="1152017"/>
                  </a:moveTo>
                  <a:lnTo>
                    <a:pt x="6114288" y="1152017"/>
                  </a:lnTo>
                  <a:lnTo>
                    <a:pt x="6107938" y="1158494"/>
                  </a:lnTo>
                  <a:lnTo>
                    <a:pt x="6107938" y="1439164"/>
                  </a:lnTo>
                  <a:lnTo>
                    <a:pt x="6079363" y="1439164"/>
                  </a:lnTo>
                  <a:lnTo>
                    <a:pt x="6122289" y="1524889"/>
                  </a:lnTo>
                  <a:lnTo>
                    <a:pt x="6157976" y="1453388"/>
                  </a:lnTo>
                  <a:lnTo>
                    <a:pt x="6165088" y="1439164"/>
                  </a:lnTo>
                  <a:lnTo>
                    <a:pt x="6136513" y="1439164"/>
                  </a:lnTo>
                  <a:lnTo>
                    <a:pt x="6136513" y="1180592"/>
                  </a:lnTo>
                  <a:lnTo>
                    <a:pt x="7458329" y="1180592"/>
                  </a:lnTo>
                  <a:lnTo>
                    <a:pt x="7458329" y="1166368"/>
                  </a:lnTo>
                  <a:lnTo>
                    <a:pt x="7458329" y="1152017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328409" y="825792"/>
              <a:ext cx="382905" cy="669925"/>
            </a:xfrm>
            <a:custGeom>
              <a:avLst/>
              <a:gdLst/>
              <a:ahLst/>
              <a:cxnLst/>
              <a:rect l="l" t="t" r="r" b="b"/>
              <a:pathLst>
                <a:path w="382905" h="669925">
                  <a:moveTo>
                    <a:pt x="0" y="669505"/>
                  </a:moveTo>
                  <a:lnTo>
                    <a:pt x="382612" y="669505"/>
                  </a:lnTo>
                  <a:lnTo>
                    <a:pt x="382612" y="0"/>
                  </a:lnTo>
                  <a:lnTo>
                    <a:pt x="0" y="0"/>
                  </a:lnTo>
                  <a:lnTo>
                    <a:pt x="0" y="669505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3796918" y="3730116"/>
              <a:ext cx="1784350" cy="260350"/>
            </a:xfrm>
            <a:custGeom>
              <a:avLst/>
              <a:gdLst/>
              <a:ahLst/>
              <a:cxnLst/>
              <a:rect l="l" t="t" r="r" b="b"/>
              <a:pathLst>
                <a:path w="1784350" h="260350">
                  <a:moveTo>
                    <a:pt x="0" y="260095"/>
                  </a:moveTo>
                  <a:lnTo>
                    <a:pt x="1784223" y="260095"/>
                  </a:lnTo>
                  <a:lnTo>
                    <a:pt x="1784223" y="0"/>
                  </a:lnTo>
                  <a:lnTo>
                    <a:pt x="0" y="0"/>
                  </a:lnTo>
                  <a:lnTo>
                    <a:pt x="0" y="260095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411222" y="3701922"/>
              <a:ext cx="1386205" cy="201295"/>
            </a:xfrm>
            <a:custGeom>
              <a:avLst/>
              <a:gdLst/>
              <a:ahLst/>
              <a:cxnLst/>
              <a:rect l="l" t="t" r="r" b="b"/>
              <a:pathLst>
                <a:path w="1386204" h="201295">
                  <a:moveTo>
                    <a:pt x="1299972" y="115443"/>
                  </a:moveTo>
                  <a:lnTo>
                    <a:pt x="1299972" y="201168"/>
                  </a:lnTo>
                  <a:lnTo>
                    <a:pt x="1357037" y="172593"/>
                  </a:lnTo>
                  <a:lnTo>
                    <a:pt x="1314195" y="172593"/>
                  </a:lnTo>
                  <a:lnTo>
                    <a:pt x="1314195" y="144018"/>
                  </a:lnTo>
                  <a:lnTo>
                    <a:pt x="1357206" y="144018"/>
                  </a:lnTo>
                  <a:lnTo>
                    <a:pt x="1299972" y="115443"/>
                  </a:lnTo>
                  <a:close/>
                </a:path>
                <a:path w="1386204" h="201295">
                  <a:moveTo>
                    <a:pt x="678560" y="14224"/>
                  </a:moveTo>
                  <a:lnTo>
                    <a:pt x="678560" y="166243"/>
                  </a:lnTo>
                  <a:lnTo>
                    <a:pt x="684910" y="172593"/>
                  </a:lnTo>
                  <a:lnTo>
                    <a:pt x="1299972" y="172593"/>
                  </a:lnTo>
                  <a:lnTo>
                    <a:pt x="1299972" y="158241"/>
                  </a:lnTo>
                  <a:lnTo>
                    <a:pt x="707135" y="158241"/>
                  </a:lnTo>
                  <a:lnTo>
                    <a:pt x="692784" y="144018"/>
                  </a:lnTo>
                  <a:lnTo>
                    <a:pt x="707135" y="144018"/>
                  </a:lnTo>
                  <a:lnTo>
                    <a:pt x="707135" y="28575"/>
                  </a:lnTo>
                  <a:lnTo>
                    <a:pt x="692784" y="28575"/>
                  </a:lnTo>
                  <a:lnTo>
                    <a:pt x="678560" y="14224"/>
                  </a:lnTo>
                  <a:close/>
                </a:path>
                <a:path w="1386204" h="201295">
                  <a:moveTo>
                    <a:pt x="1357206" y="144018"/>
                  </a:moveTo>
                  <a:lnTo>
                    <a:pt x="1314195" y="144018"/>
                  </a:lnTo>
                  <a:lnTo>
                    <a:pt x="1314195" y="172593"/>
                  </a:lnTo>
                  <a:lnTo>
                    <a:pt x="1357037" y="172593"/>
                  </a:lnTo>
                  <a:lnTo>
                    <a:pt x="1385697" y="158241"/>
                  </a:lnTo>
                  <a:lnTo>
                    <a:pt x="1357206" y="144018"/>
                  </a:lnTo>
                  <a:close/>
                </a:path>
                <a:path w="1386204" h="201295">
                  <a:moveTo>
                    <a:pt x="707135" y="144018"/>
                  </a:moveTo>
                  <a:lnTo>
                    <a:pt x="692784" y="144018"/>
                  </a:lnTo>
                  <a:lnTo>
                    <a:pt x="707135" y="158241"/>
                  </a:lnTo>
                  <a:lnTo>
                    <a:pt x="707135" y="144018"/>
                  </a:lnTo>
                  <a:close/>
                </a:path>
                <a:path w="1386204" h="201295">
                  <a:moveTo>
                    <a:pt x="1299972" y="144018"/>
                  </a:moveTo>
                  <a:lnTo>
                    <a:pt x="707135" y="144018"/>
                  </a:lnTo>
                  <a:lnTo>
                    <a:pt x="707135" y="158241"/>
                  </a:lnTo>
                  <a:lnTo>
                    <a:pt x="1299972" y="158241"/>
                  </a:lnTo>
                  <a:lnTo>
                    <a:pt x="1299972" y="144018"/>
                  </a:lnTo>
                  <a:close/>
                </a:path>
                <a:path w="1386204" h="201295">
                  <a:moveTo>
                    <a:pt x="700785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678560" y="28575"/>
                  </a:lnTo>
                  <a:lnTo>
                    <a:pt x="678560" y="14224"/>
                  </a:lnTo>
                  <a:lnTo>
                    <a:pt x="707135" y="14224"/>
                  </a:lnTo>
                  <a:lnTo>
                    <a:pt x="707135" y="6350"/>
                  </a:lnTo>
                  <a:lnTo>
                    <a:pt x="700785" y="0"/>
                  </a:lnTo>
                  <a:close/>
                </a:path>
                <a:path w="1386204" h="201295">
                  <a:moveTo>
                    <a:pt x="707135" y="14224"/>
                  </a:moveTo>
                  <a:lnTo>
                    <a:pt x="678560" y="14224"/>
                  </a:lnTo>
                  <a:lnTo>
                    <a:pt x="692784" y="28575"/>
                  </a:lnTo>
                  <a:lnTo>
                    <a:pt x="707135" y="28575"/>
                  </a:lnTo>
                  <a:lnTo>
                    <a:pt x="707135" y="1422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9" name="object 39"/>
          <p:cNvGrpSpPr/>
          <p:nvPr/>
        </p:nvGrpSpPr>
        <p:grpSpPr>
          <a:xfrm>
            <a:off x="309359" y="4226115"/>
            <a:ext cx="5818505" cy="1557020"/>
            <a:chOff x="309359" y="4226115"/>
            <a:chExt cx="5818505" cy="1557020"/>
          </a:xfrm>
        </p:grpSpPr>
        <p:sp>
          <p:nvSpPr>
            <p:cNvPr id="40" name="object 40"/>
            <p:cNvSpPr/>
            <p:nvPr/>
          </p:nvSpPr>
          <p:spPr>
            <a:xfrm>
              <a:off x="3796918" y="4240403"/>
              <a:ext cx="1784350" cy="260350"/>
            </a:xfrm>
            <a:custGeom>
              <a:avLst/>
              <a:gdLst/>
              <a:ahLst/>
              <a:cxnLst/>
              <a:rect l="l" t="t" r="r" b="b"/>
              <a:pathLst>
                <a:path w="1784350" h="260350">
                  <a:moveTo>
                    <a:pt x="0" y="260096"/>
                  </a:moveTo>
                  <a:lnTo>
                    <a:pt x="1784223" y="260096"/>
                  </a:lnTo>
                  <a:lnTo>
                    <a:pt x="1784223" y="0"/>
                  </a:lnTo>
                  <a:lnTo>
                    <a:pt x="0" y="0"/>
                  </a:lnTo>
                  <a:lnTo>
                    <a:pt x="0" y="26009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2423540" y="4500499"/>
              <a:ext cx="2308860" cy="607695"/>
            </a:xfrm>
            <a:custGeom>
              <a:avLst/>
              <a:gdLst/>
              <a:ahLst/>
              <a:cxnLst/>
              <a:rect l="l" t="t" r="r" b="b"/>
              <a:pathLst>
                <a:path w="2308860" h="607695">
                  <a:moveTo>
                    <a:pt x="2251201" y="579119"/>
                  </a:moveTo>
                  <a:lnTo>
                    <a:pt x="0" y="579119"/>
                  </a:lnTo>
                  <a:lnTo>
                    <a:pt x="0" y="607694"/>
                  </a:lnTo>
                  <a:lnTo>
                    <a:pt x="2273299" y="607694"/>
                  </a:lnTo>
                  <a:lnTo>
                    <a:pt x="2279776" y="601344"/>
                  </a:lnTo>
                  <a:lnTo>
                    <a:pt x="2279776" y="593344"/>
                  </a:lnTo>
                  <a:lnTo>
                    <a:pt x="2251201" y="593344"/>
                  </a:lnTo>
                  <a:lnTo>
                    <a:pt x="2251201" y="579119"/>
                  </a:lnTo>
                  <a:close/>
                </a:path>
                <a:path w="2308860" h="607695">
                  <a:moveTo>
                    <a:pt x="2279776" y="71500"/>
                  </a:moveTo>
                  <a:lnTo>
                    <a:pt x="2251201" y="71500"/>
                  </a:lnTo>
                  <a:lnTo>
                    <a:pt x="2251201" y="593344"/>
                  </a:lnTo>
                  <a:lnTo>
                    <a:pt x="2265425" y="579119"/>
                  </a:lnTo>
                  <a:lnTo>
                    <a:pt x="2279776" y="579119"/>
                  </a:lnTo>
                  <a:lnTo>
                    <a:pt x="2279776" y="71500"/>
                  </a:lnTo>
                  <a:close/>
                </a:path>
                <a:path w="2308860" h="607695">
                  <a:moveTo>
                    <a:pt x="2279776" y="579119"/>
                  </a:moveTo>
                  <a:lnTo>
                    <a:pt x="2265425" y="579119"/>
                  </a:lnTo>
                  <a:lnTo>
                    <a:pt x="2251201" y="593344"/>
                  </a:lnTo>
                  <a:lnTo>
                    <a:pt x="2279776" y="593344"/>
                  </a:lnTo>
                  <a:lnTo>
                    <a:pt x="2279776" y="579119"/>
                  </a:lnTo>
                  <a:close/>
                </a:path>
                <a:path w="2308860" h="607695">
                  <a:moveTo>
                    <a:pt x="2265425" y="0"/>
                  </a:moveTo>
                  <a:lnTo>
                    <a:pt x="2222626" y="85725"/>
                  </a:lnTo>
                  <a:lnTo>
                    <a:pt x="2251201" y="85725"/>
                  </a:lnTo>
                  <a:lnTo>
                    <a:pt x="2251201" y="71500"/>
                  </a:lnTo>
                  <a:lnTo>
                    <a:pt x="2301229" y="71500"/>
                  </a:lnTo>
                  <a:lnTo>
                    <a:pt x="2265425" y="0"/>
                  </a:lnTo>
                  <a:close/>
                </a:path>
                <a:path w="2308860" h="607695">
                  <a:moveTo>
                    <a:pt x="2301229" y="71500"/>
                  </a:moveTo>
                  <a:lnTo>
                    <a:pt x="2279776" y="71500"/>
                  </a:lnTo>
                  <a:lnTo>
                    <a:pt x="2279776" y="85725"/>
                  </a:lnTo>
                  <a:lnTo>
                    <a:pt x="2308351" y="85725"/>
                  </a:lnTo>
                  <a:lnTo>
                    <a:pt x="2301229" y="7150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796918" y="5466600"/>
              <a:ext cx="1784350" cy="260350"/>
            </a:xfrm>
            <a:custGeom>
              <a:avLst/>
              <a:gdLst/>
              <a:ahLst/>
              <a:cxnLst/>
              <a:rect l="l" t="t" r="r" b="b"/>
              <a:pathLst>
                <a:path w="1784350" h="260350">
                  <a:moveTo>
                    <a:pt x="0" y="260095"/>
                  </a:moveTo>
                  <a:lnTo>
                    <a:pt x="1784223" y="260095"/>
                  </a:lnTo>
                  <a:lnTo>
                    <a:pt x="1784223" y="0"/>
                  </a:lnTo>
                  <a:lnTo>
                    <a:pt x="0" y="0"/>
                  </a:lnTo>
                  <a:lnTo>
                    <a:pt x="0" y="260095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5603367" y="5553837"/>
              <a:ext cx="524510" cy="229235"/>
            </a:xfrm>
            <a:custGeom>
              <a:avLst/>
              <a:gdLst/>
              <a:ahLst/>
              <a:cxnLst/>
              <a:rect l="l" t="t" r="r" b="b"/>
              <a:pathLst>
                <a:path w="524510" h="229235">
                  <a:moveTo>
                    <a:pt x="247777" y="42811"/>
                  </a:moveTo>
                  <a:lnTo>
                    <a:pt x="247777" y="222516"/>
                  </a:lnTo>
                  <a:lnTo>
                    <a:pt x="254254" y="228917"/>
                  </a:lnTo>
                  <a:lnTo>
                    <a:pt x="524256" y="228917"/>
                  </a:lnTo>
                  <a:lnTo>
                    <a:pt x="524256" y="214629"/>
                  </a:lnTo>
                  <a:lnTo>
                    <a:pt x="276352" y="214629"/>
                  </a:lnTo>
                  <a:lnTo>
                    <a:pt x="262128" y="200342"/>
                  </a:lnTo>
                  <a:lnTo>
                    <a:pt x="276352" y="200342"/>
                  </a:lnTo>
                  <a:lnTo>
                    <a:pt x="276352" y="57099"/>
                  </a:lnTo>
                  <a:lnTo>
                    <a:pt x="262128" y="57099"/>
                  </a:lnTo>
                  <a:lnTo>
                    <a:pt x="247777" y="42811"/>
                  </a:lnTo>
                  <a:close/>
                </a:path>
                <a:path w="524510" h="229235">
                  <a:moveTo>
                    <a:pt x="276352" y="200342"/>
                  </a:moveTo>
                  <a:lnTo>
                    <a:pt x="262128" y="200342"/>
                  </a:lnTo>
                  <a:lnTo>
                    <a:pt x="276352" y="214629"/>
                  </a:lnTo>
                  <a:lnTo>
                    <a:pt x="276352" y="200342"/>
                  </a:lnTo>
                  <a:close/>
                </a:path>
                <a:path w="524510" h="229235">
                  <a:moveTo>
                    <a:pt x="524256" y="200342"/>
                  </a:moveTo>
                  <a:lnTo>
                    <a:pt x="276352" y="200342"/>
                  </a:lnTo>
                  <a:lnTo>
                    <a:pt x="276352" y="214629"/>
                  </a:lnTo>
                  <a:lnTo>
                    <a:pt x="524256" y="214629"/>
                  </a:lnTo>
                  <a:lnTo>
                    <a:pt x="524256" y="200342"/>
                  </a:lnTo>
                  <a:close/>
                </a:path>
                <a:path w="524510" h="229235">
                  <a:moveTo>
                    <a:pt x="85725" y="0"/>
                  </a:moveTo>
                  <a:lnTo>
                    <a:pt x="0" y="42811"/>
                  </a:lnTo>
                  <a:lnTo>
                    <a:pt x="85725" y="85674"/>
                  </a:lnTo>
                  <a:lnTo>
                    <a:pt x="85725" y="57099"/>
                  </a:lnTo>
                  <a:lnTo>
                    <a:pt x="71500" y="57099"/>
                  </a:lnTo>
                  <a:lnTo>
                    <a:pt x="71500" y="28575"/>
                  </a:lnTo>
                  <a:lnTo>
                    <a:pt x="85725" y="28575"/>
                  </a:lnTo>
                  <a:lnTo>
                    <a:pt x="85725" y="0"/>
                  </a:lnTo>
                  <a:close/>
                </a:path>
                <a:path w="524510" h="229235">
                  <a:moveTo>
                    <a:pt x="85725" y="28575"/>
                  </a:moveTo>
                  <a:lnTo>
                    <a:pt x="71500" y="28575"/>
                  </a:lnTo>
                  <a:lnTo>
                    <a:pt x="71500" y="57099"/>
                  </a:lnTo>
                  <a:lnTo>
                    <a:pt x="85725" y="57099"/>
                  </a:lnTo>
                  <a:lnTo>
                    <a:pt x="85725" y="28575"/>
                  </a:lnTo>
                  <a:close/>
                </a:path>
                <a:path w="524510" h="229235">
                  <a:moveTo>
                    <a:pt x="270002" y="28575"/>
                  </a:moveTo>
                  <a:lnTo>
                    <a:pt x="85725" y="28575"/>
                  </a:lnTo>
                  <a:lnTo>
                    <a:pt x="85725" y="57099"/>
                  </a:lnTo>
                  <a:lnTo>
                    <a:pt x="247777" y="57099"/>
                  </a:lnTo>
                  <a:lnTo>
                    <a:pt x="247777" y="42811"/>
                  </a:lnTo>
                  <a:lnTo>
                    <a:pt x="276352" y="42811"/>
                  </a:lnTo>
                  <a:lnTo>
                    <a:pt x="276352" y="34925"/>
                  </a:lnTo>
                  <a:lnTo>
                    <a:pt x="270002" y="28575"/>
                  </a:lnTo>
                  <a:close/>
                </a:path>
                <a:path w="524510" h="229235">
                  <a:moveTo>
                    <a:pt x="276352" y="42811"/>
                  </a:moveTo>
                  <a:lnTo>
                    <a:pt x="247777" y="42811"/>
                  </a:lnTo>
                  <a:lnTo>
                    <a:pt x="262128" y="57099"/>
                  </a:lnTo>
                  <a:lnTo>
                    <a:pt x="276352" y="57099"/>
                  </a:lnTo>
                  <a:lnTo>
                    <a:pt x="276352" y="42811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28409" y="4581334"/>
              <a:ext cx="382905" cy="1031240"/>
            </a:xfrm>
            <a:custGeom>
              <a:avLst/>
              <a:gdLst/>
              <a:ahLst/>
              <a:cxnLst/>
              <a:rect l="l" t="t" r="r" b="b"/>
              <a:pathLst>
                <a:path w="382905" h="1031239">
                  <a:moveTo>
                    <a:pt x="0" y="1031163"/>
                  </a:moveTo>
                  <a:lnTo>
                    <a:pt x="382612" y="1031163"/>
                  </a:lnTo>
                  <a:lnTo>
                    <a:pt x="382612" y="0"/>
                  </a:lnTo>
                  <a:lnTo>
                    <a:pt x="0" y="0"/>
                  </a:lnTo>
                  <a:lnTo>
                    <a:pt x="0" y="1031163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" name="object 45"/>
          <p:cNvSpPr txBox="1"/>
          <p:nvPr/>
        </p:nvSpPr>
        <p:spPr>
          <a:xfrm>
            <a:off x="347459" y="988313"/>
            <a:ext cx="34480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2555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1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14744" y="1997519"/>
            <a:ext cx="382905" cy="834390"/>
          </a:xfrm>
          <a:custGeom>
            <a:avLst/>
            <a:gdLst/>
            <a:ahLst/>
            <a:cxnLst/>
            <a:rect l="l" t="t" r="r" b="b"/>
            <a:pathLst>
              <a:path w="382905" h="834389">
                <a:moveTo>
                  <a:pt x="0" y="834072"/>
                </a:moveTo>
                <a:lnTo>
                  <a:pt x="382612" y="834072"/>
                </a:lnTo>
                <a:lnTo>
                  <a:pt x="382612" y="0"/>
                </a:lnTo>
                <a:lnTo>
                  <a:pt x="0" y="0"/>
                </a:lnTo>
                <a:lnTo>
                  <a:pt x="0" y="834072"/>
                </a:lnTo>
                <a:close/>
              </a:path>
            </a:pathLst>
          </a:custGeom>
          <a:ln w="38100">
            <a:solidFill>
              <a:srgbClr val="C0DFF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333794" y="2242261"/>
            <a:ext cx="34036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2555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2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28409" y="3299142"/>
            <a:ext cx="382905" cy="834390"/>
          </a:xfrm>
          <a:custGeom>
            <a:avLst/>
            <a:gdLst/>
            <a:ahLst/>
            <a:cxnLst/>
            <a:rect l="l" t="t" r="r" b="b"/>
            <a:pathLst>
              <a:path w="382905" h="834389">
                <a:moveTo>
                  <a:pt x="0" y="834072"/>
                </a:moveTo>
                <a:lnTo>
                  <a:pt x="382612" y="834072"/>
                </a:lnTo>
                <a:lnTo>
                  <a:pt x="382612" y="0"/>
                </a:lnTo>
                <a:lnTo>
                  <a:pt x="0" y="0"/>
                </a:lnTo>
                <a:lnTo>
                  <a:pt x="0" y="834072"/>
                </a:lnTo>
                <a:close/>
              </a:path>
            </a:pathLst>
          </a:custGeom>
          <a:ln w="38099">
            <a:solidFill>
              <a:srgbClr val="C0DFF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347459" y="3544315"/>
            <a:ext cx="32702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2555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3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47459" y="4925314"/>
            <a:ext cx="32702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2555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4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1204193" y="848105"/>
            <a:ext cx="394970" cy="2256155"/>
          </a:xfrm>
          <a:custGeom>
            <a:avLst/>
            <a:gdLst/>
            <a:ahLst/>
            <a:cxnLst/>
            <a:rect l="l" t="t" r="r" b="b"/>
            <a:pathLst>
              <a:path w="394970" h="2256155">
                <a:moveTo>
                  <a:pt x="0" y="2256028"/>
                </a:moveTo>
                <a:lnTo>
                  <a:pt x="394728" y="2256028"/>
                </a:lnTo>
                <a:lnTo>
                  <a:pt x="394728" y="0"/>
                </a:lnTo>
                <a:lnTo>
                  <a:pt x="0" y="0"/>
                </a:lnTo>
                <a:lnTo>
                  <a:pt x="0" y="2256028"/>
                </a:lnTo>
                <a:close/>
              </a:path>
            </a:pathLst>
          </a:custGeom>
          <a:ln w="38100">
            <a:solidFill>
              <a:srgbClr val="C0DFF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11223243" y="1803907"/>
            <a:ext cx="35687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37795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5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974328" y="483895"/>
            <a:ext cx="382905" cy="680720"/>
          </a:xfrm>
          <a:custGeom>
            <a:avLst/>
            <a:gdLst/>
            <a:ahLst/>
            <a:cxnLst/>
            <a:rect l="l" t="t" r="r" b="b"/>
            <a:pathLst>
              <a:path w="382904" h="680719">
                <a:moveTo>
                  <a:pt x="0" y="680186"/>
                </a:moveTo>
                <a:lnTo>
                  <a:pt x="382612" y="680186"/>
                </a:lnTo>
                <a:lnTo>
                  <a:pt x="382612" y="0"/>
                </a:lnTo>
                <a:lnTo>
                  <a:pt x="0" y="0"/>
                </a:lnTo>
                <a:lnTo>
                  <a:pt x="0" y="680186"/>
                </a:lnTo>
                <a:close/>
              </a:path>
            </a:pathLst>
          </a:custGeom>
          <a:ln w="38100">
            <a:solidFill>
              <a:srgbClr val="C0DFF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8993378" y="651509"/>
            <a:ext cx="34480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3189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6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8069198" y="5003291"/>
            <a:ext cx="3601085" cy="1391920"/>
          </a:xfrm>
          <a:custGeom>
            <a:avLst/>
            <a:gdLst/>
            <a:ahLst/>
            <a:cxnLst/>
            <a:rect l="l" t="t" r="r" b="b"/>
            <a:pathLst>
              <a:path w="3601084" h="1391920">
                <a:moveTo>
                  <a:pt x="3600830" y="0"/>
                </a:moveTo>
                <a:lnTo>
                  <a:pt x="695832" y="0"/>
                </a:lnTo>
                <a:lnTo>
                  <a:pt x="0" y="695832"/>
                </a:lnTo>
                <a:lnTo>
                  <a:pt x="695832" y="1391678"/>
                </a:lnTo>
                <a:lnTo>
                  <a:pt x="3600830" y="1391678"/>
                </a:lnTo>
                <a:lnTo>
                  <a:pt x="3600830" y="0"/>
                </a:lnTo>
                <a:close/>
              </a:path>
            </a:pathLst>
          </a:custGeom>
          <a:solidFill>
            <a:srgbClr val="0D5C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/>
          <p:nvPr/>
        </p:nvSpPr>
        <p:spPr>
          <a:xfrm>
            <a:off x="8844788" y="5259451"/>
            <a:ext cx="2666365" cy="666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dirty="0" sz="14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campos</a:t>
            </a:r>
            <a:r>
              <a:rPr dirty="0" sz="14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 spc="-55">
                <a:solidFill>
                  <a:srgbClr val="FFFFFF"/>
                </a:solidFill>
                <a:latin typeface="Verdana"/>
                <a:cs typeface="Verdana"/>
              </a:rPr>
              <a:t>CPF,</a:t>
            </a:r>
            <a:r>
              <a:rPr dirty="0" sz="14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RG,</a:t>
            </a:r>
            <a:r>
              <a:rPr dirty="0" sz="14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nome</a:t>
            </a:r>
            <a:r>
              <a:rPr dirty="0" sz="14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da </a:t>
            </a:r>
            <a:r>
              <a:rPr dirty="0" sz="1400" spc="-4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mãe e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data de 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nascimento </a:t>
            </a:r>
            <a:r>
              <a:rPr dirty="0" sz="14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são</a:t>
            </a:r>
            <a:r>
              <a:rPr dirty="0" sz="14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obrigatórios</a:t>
            </a:r>
            <a:r>
              <a:rPr dirty="0" sz="1400" spc="-6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apenas</a:t>
            </a:r>
            <a:r>
              <a:rPr dirty="0" sz="14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Verdana"/>
                <a:cs typeface="Verdana"/>
              </a:rPr>
              <a:t>para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844788" y="5899810"/>
            <a:ext cx="253619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dirty="0" sz="14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responsáveis</a:t>
            </a:r>
            <a:r>
              <a:rPr dirty="0" sz="1400" spc="-5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14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cônjuges.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472" y="333756"/>
            <a:ext cx="4944110" cy="485775"/>
          </a:xfrm>
          <a:custGeom>
            <a:avLst/>
            <a:gdLst/>
            <a:ahLst/>
            <a:cxnLst/>
            <a:rect l="l" t="t" r="r" b="b"/>
            <a:pathLst>
              <a:path w="4944110" h="485775">
                <a:moveTo>
                  <a:pt x="4700917" y="0"/>
                </a:moveTo>
                <a:lnTo>
                  <a:pt x="0" y="0"/>
                </a:lnTo>
                <a:lnTo>
                  <a:pt x="0" y="485775"/>
                </a:lnTo>
                <a:lnTo>
                  <a:pt x="4700917" y="485775"/>
                </a:lnTo>
                <a:lnTo>
                  <a:pt x="4943868" y="242824"/>
                </a:lnTo>
                <a:lnTo>
                  <a:pt x="4700917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03352" y="420751"/>
            <a:ext cx="30486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5">
                <a:solidFill>
                  <a:srgbClr val="FFFFFF"/>
                </a:solidFill>
                <a:latin typeface="Arial MT"/>
                <a:cs typeface="Arial MT"/>
              </a:rPr>
              <a:t>Alterações</a:t>
            </a:r>
            <a:r>
              <a:rPr dirty="0" sz="1800" spc="114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Arial MT"/>
                <a:cs typeface="Arial MT"/>
              </a:rPr>
              <a:t>Complementares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5912" y="1331226"/>
            <a:ext cx="9764395" cy="4671060"/>
            <a:chOff x="315912" y="1331226"/>
            <a:chExt cx="9764395" cy="46710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64054" y="1340751"/>
              <a:ext cx="8106536" cy="427647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59355" y="1335989"/>
              <a:ext cx="8116570" cy="4286250"/>
            </a:xfrm>
            <a:custGeom>
              <a:avLst/>
              <a:gdLst/>
              <a:ahLst/>
              <a:cxnLst/>
              <a:rect l="l" t="t" r="r" b="b"/>
              <a:pathLst>
                <a:path w="8116570" h="4286250">
                  <a:moveTo>
                    <a:pt x="0" y="4285996"/>
                  </a:moveTo>
                  <a:lnTo>
                    <a:pt x="8116061" y="4285996"/>
                  </a:lnTo>
                  <a:lnTo>
                    <a:pt x="8116061" y="0"/>
                  </a:lnTo>
                  <a:lnTo>
                    <a:pt x="0" y="0"/>
                  </a:lnTo>
                  <a:lnTo>
                    <a:pt x="0" y="428599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2185" y="4152379"/>
              <a:ext cx="1780032" cy="18211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997961" y="4138091"/>
              <a:ext cx="1809114" cy="1849755"/>
            </a:xfrm>
            <a:custGeom>
              <a:avLst/>
              <a:gdLst/>
              <a:ahLst/>
              <a:cxnLst/>
              <a:rect l="l" t="t" r="r" b="b"/>
              <a:pathLst>
                <a:path w="1809114" h="1849754">
                  <a:moveTo>
                    <a:pt x="0" y="1849754"/>
                  </a:moveTo>
                  <a:lnTo>
                    <a:pt x="1808607" y="1849754"/>
                  </a:lnTo>
                  <a:lnTo>
                    <a:pt x="1808607" y="0"/>
                  </a:lnTo>
                  <a:lnTo>
                    <a:pt x="0" y="0"/>
                  </a:lnTo>
                  <a:lnTo>
                    <a:pt x="0" y="1849754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1052" y="4152392"/>
              <a:ext cx="1477772" cy="121285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386701" y="4138041"/>
              <a:ext cx="1506855" cy="1241425"/>
            </a:xfrm>
            <a:custGeom>
              <a:avLst/>
              <a:gdLst/>
              <a:ahLst/>
              <a:cxnLst/>
              <a:rect l="l" t="t" r="r" b="b"/>
              <a:pathLst>
                <a:path w="1506854" h="1241425">
                  <a:moveTo>
                    <a:pt x="0" y="1241425"/>
                  </a:moveTo>
                  <a:lnTo>
                    <a:pt x="1506347" y="1241425"/>
                  </a:lnTo>
                  <a:lnTo>
                    <a:pt x="1506347" y="0"/>
                  </a:lnTo>
                  <a:lnTo>
                    <a:pt x="0" y="0"/>
                  </a:lnTo>
                  <a:lnTo>
                    <a:pt x="0" y="1241425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34962" y="4014216"/>
              <a:ext cx="1363345" cy="1398905"/>
            </a:xfrm>
            <a:custGeom>
              <a:avLst/>
              <a:gdLst/>
              <a:ahLst/>
              <a:cxnLst/>
              <a:rect l="l" t="t" r="r" b="b"/>
              <a:pathLst>
                <a:path w="1363345" h="1398904">
                  <a:moveTo>
                    <a:pt x="0" y="1398397"/>
                  </a:moveTo>
                  <a:lnTo>
                    <a:pt x="1362837" y="1398397"/>
                  </a:lnTo>
                  <a:lnTo>
                    <a:pt x="1362837" y="0"/>
                  </a:lnTo>
                  <a:lnTo>
                    <a:pt x="0" y="0"/>
                  </a:lnTo>
                  <a:lnTo>
                    <a:pt x="0" y="1398397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354012" y="4064889"/>
            <a:ext cx="1325245" cy="136715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825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dirty="0" sz="1200" spc="-5">
                <a:latin typeface="Verdana"/>
                <a:cs typeface="Verdana"/>
              </a:rPr>
              <a:t>Clique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seta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dirty="0" sz="1200">
                <a:latin typeface="Verdana"/>
                <a:cs typeface="Verdana"/>
              </a:rPr>
              <a:t>ao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lado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endParaRPr sz="1200">
              <a:latin typeface="Verdana"/>
              <a:cs typeface="Verdana"/>
            </a:endParaRPr>
          </a:p>
          <a:p>
            <a:pPr algn="ctr" marL="173990" marR="167005" indent="-635">
              <a:lnSpc>
                <a:spcPct val="120000"/>
              </a:lnSpc>
              <a:spcBef>
                <a:spcPts val="5"/>
              </a:spcBef>
            </a:pPr>
            <a:r>
              <a:rPr dirty="0" sz="1200" spc="-5">
                <a:latin typeface="Verdana"/>
                <a:cs typeface="Verdana"/>
              </a:rPr>
              <a:t>campo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escolha</a:t>
            </a:r>
            <a:r>
              <a:rPr dirty="0" sz="1200">
                <a:latin typeface="Verdana"/>
                <a:cs typeface="Verdana"/>
              </a:rPr>
              <a:t>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opção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desejada</a:t>
            </a:r>
            <a:r>
              <a:rPr dirty="0" sz="1200" spc="-5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(1)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2196" y="1253871"/>
            <a:ext cx="2372360" cy="1620520"/>
          </a:xfrm>
          <a:prstGeom prst="rect">
            <a:avLst/>
          </a:prstGeom>
          <a:solidFill>
            <a:srgbClr val="0D5C9C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11760" marR="107950" indent="-63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Após incluir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o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morador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na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entidade</a:t>
            </a:r>
            <a:r>
              <a:rPr dirty="0" sz="1200" spc="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“Clientes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15">
                <a:solidFill>
                  <a:srgbClr val="FFFFFF"/>
                </a:solidFill>
                <a:latin typeface="Verdana"/>
                <a:cs typeface="Verdana"/>
              </a:rPr>
              <a:t>Potenciais”,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é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 necessário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incluir algumas informações </a:t>
            </a:r>
            <a:r>
              <a:rPr dirty="0" sz="1200" spc="-409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manualmente</a:t>
            </a:r>
            <a:r>
              <a:rPr dirty="0" sz="1200" spc="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na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aba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“Residentes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&amp; 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Responsáveis”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338307" y="4293285"/>
            <a:ext cx="1350010" cy="1398905"/>
          </a:xfrm>
          <a:custGeom>
            <a:avLst/>
            <a:gdLst/>
            <a:ahLst/>
            <a:cxnLst/>
            <a:rect l="l" t="t" r="r" b="b"/>
            <a:pathLst>
              <a:path w="1350009" h="1398904">
                <a:moveTo>
                  <a:pt x="0" y="1398397"/>
                </a:moveTo>
                <a:lnTo>
                  <a:pt x="1350009" y="1398397"/>
                </a:lnTo>
                <a:lnTo>
                  <a:pt x="1350009" y="0"/>
                </a:lnTo>
                <a:lnTo>
                  <a:pt x="0" y="0"/>
                </a:lnTo>
                <a:lnTo>
                  <a:pt x="0" y="1398397"/>
                </a:lnTo>
                <a:close/>
              </a:path>
            </a:pathLst>
          </a:custGeom>
          <a:ln w="38100">
            <a:solidFill>
              <a:srgbClr val="C0DFF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0357357" y="4343882"/>
            <a:ext cx="1311910" cy="136715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8255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65"/>
              </a:spcBef>
            </a:pPr>
            <a:r>
              <a:rPr dirty="0" sz="1200" spc="-5">
                <a:latin typeface="Verdana"/>
                <a:cs typeface="Verdana"/>
              </a:rPr>
              <a:t>Clicar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endParaRPr sz="1200">
              <a:latin typeface="Verdana"/>
              <a:cs typeface="Verdana"/>
            </a:endParaRPr>
          </a:p>
          <a:p>
            <a:pPr algn="ctr" marL="131445" marR="122555">
              <a:lnSpc>
                <a:spcPct val="120000"/>
              </a:lnSpc>
            </a:pPr>
            <a:r>
              <a:rPr dirty="0" sz="1200" spc="-5">
                <a:latin typeface="Verdana"/>
                <a:cs typeface="Verdana"/>
              </a:rPr>
              <a:t>campo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informe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idade </a:t>
            </a:r>
            <a:r>
              <a:rPr dirty="0" sz="1200">
                <a:latin typeface="Verdana"/>
                <a:cs typeface="Verdana"/>
              </a:rPr>
              <a:t> m</a:t>
            </a:r>
            <a:r>
              <a:rPr dirty="0" sz="1200" spc="-5">
                <a:latin typeface="Verdana"/>
                <a:cs typeface="Verdana"/>
              </a:rPr>
              <a:t>anu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l</a:t>
            </a:r>
            <a:r>
              <a:rPr dirty="0" sz="1200">
                <a:latin typeface="Verdana"/>
                <a:cs typeface="Verdana"/>
              </a:rPr>
              <a:t>men</a:t>
            </a:r>
            <a:r>
              <a:rPr dirty="0" sz="1200" spc="-10">
                <a:latin typeface="Verdana"/>
                <a:cs typeface="Verdana"/>
              </a:rPr>
              <a:t>t</a:t>
            </a:r>
            <a:r>
              <a:rPr dirty="0" sz="1200">
                <a:latin typeface="Verdana"/>
                <a:cs typeface="Verdana"/>
              </a:rPr>
              <a:t>e  </a:t>
            </a:r>
            <a:r>
              <a:rPr dirty="0" sz="1200" spc="-5">
                <a:latin typeface="Verdana"/>
                <a:cs typeface="Verdana"/>
              </a:rPr>
              <a:t>(2)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15912" y="1593214"/>
            <a:ext cx="10711815" cy="3413760"/>
            <a:chOff x="315912" y="1593214"/>
            <a:chExt cx="10711815" cy="3413760"/>
          </a:xfrm>
        </p:grpSpPr>
        <p:sp>
          <p:nvSpPr>
            <p:cNvPr id="17" name="object 17"/>
            <p:cNvSpPr/>
            <p:nvPr/>
          </p:nvSpPr>
          <p:spPr>
            <a:xfrm>
              <a:off x="7608443" y="3957561"/>
              <a:ext cx="207645" cy="156210"/>
            </a:xfrm>
            <a:custGeom>
              <a:avLst/>
              <a:gdLst/>
              <a:ahLst/>
              <a:cxnLst/>
              <a:rect l="l" t="t" r="r" b="b"/>
              <a:pathLst>
                <a:path w="207645" h="156210">
                  <a:moveTo>
                    <a:pt x="0" y="155587"/>
                  </a:moveTo>
                  <a:lnTo>
                    <a:pt x="207454" y="155587"/>
                  </a:lnTo>
                  <a:lnTo>
                    <a:pt x="207454" y="0"/>
                  </a:lnTo>
                  <a:lnTo>
                    <a:pt x="0" y="0"/>
                  </a:lnTo>
                  <a:lnTo>
                    <a:pt x="0" y="155587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081907" y="2181542"/>
              <a:ext cx="1158240" cy="207645"/>
            </a:xfrm>
            <a:custGeom>
              <a:avLst/>
              <a:gdLst/>
              <a:ahLst/>
              <a:cxnLst/>
              <a:rect l="l" t="t" r="r" b="b"/>
              <a:pathLst>
                <a:path w="1158239" h="207644">
                  <a:moveTo>
                    <a:pt x="0" y="207454"/>
                  </a:moveTo>
                  <a:lnTo>
                    <a:pt x="1157643" y="207454"/>
                  </a:lnTo>
                  <a:lnTo>
                    <a:pt x="1157643" y="0"/>
                  </a:lnTo>
                  <a:lnTo>
                    <a:pt x="0" y="0"/>
                  </a:lnTo>
                  <a:lnTo>
                    <a:pt x="0" y="207454"/>
                  </a:lnTo>
                  <a:close/>
                </a:path>
              </a:pathLst>
            </a:custGeom>
            <a:ln w="28574">
              <a:solidFill>
                <a:srgbClr val="0D5C9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6507" y="1607502"/>
              <a:ext cx="691502" cy="20745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554857" y="1605851"/>
              <a:ext cx="694690" cy="210820"/>
            </a:xfrm>
            <a:custGeom>
              <a:avLst/>
              <a:gdLst/>
              <a:ahLst/>
              <a:cxnLst/>
              <a:rect l="l" t="t" r="r" b="b"/>
              <a:pathLst>
                <a:path w="694689" h="210819">
                  <a:moveTo>
                    <a:pt x="0" y="210629"/>
                  </a:moveTo>
                  <a:lnTo>
                    <a:pt x="694677" y="210629"/>
                  </a:lnTo>
                  <a:lnTo>
                    <a:pt x="694677" y="0"/>
                  </a:lnTo>
                  <a:lnTo>
                    <a:pt x="0" y="0"/>
                  </a:lnTo>
                  <a:lnTo>
                    <a:pt x="0" y="210629"/>
                  </a:lnTo>
                  <a:close/>
                </a:path>
              </a:pathLst>
            </a:custGeom>
            <a:ln w="317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321176" y="1607502"/>
              <a:ext cx="927100" cy="2505710"/>
            </a:xfrm>
            <a:custGeom>
              <a:avLst/>
              <a:gdLst/>
              <a:ahLst/>
              <a:cxnLst/>
              <a:rect l="l" t="t" r="r" b="b"/>
              <a:pathLst>
                <a:path w="927100" h="2505710">
                  <a:moveTo>
                    <a:pt x="304419" y="207454"/>
                  </a:moveTo>
                  <a:lnTo>
                    <a:pt x="926769" y="207454"/>
                  </a:lnTo>
                  <a:lnTo>
                    <a:pt x="926769" y="0"/>
                  </a:lnTo>
                  <a:lnTo>
                    <a:pt x="304419" y="0"/>
                  </a:lnTo>
                  <a:lnTo>
                    <a:pt x="304419" y="207454"/>
                  </a:lnTo>
                  <a:close/>
                </a:path>
                <a:path w="927100" h="2505710">
                  <a:moveTo>
                    <a:pt x="0" y="2505646"/>
                  </a:moveTo>
                  <a:lnTo>
                    <a:pt x="207454" y="2505646"/>
                  </a:lnTo>
                  <a:lnTo>
                    <a:pt x="207454" y="2350058"/>
                  </a:lnTo>
                  <a:lnTo>
                    <a:pt x="0" y="2350058"/>
                  </a:lnTo>
                  <a:lnTo>
                    <a:pt x="0" y="250564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697736" y="1668398"/>
              <a:ext cx="9330055" cy="3338829"/>
            </a:xfrm>
            <a:custGeom>
              <a:avLst/>
              <a:gdLst/>
              <a:ahLst/>
              <a:cxnLst/>
              <a:rect l="l" t="t" r="r" b="b"/>
              <a:pathLst>
                <a:path w="9330055" h="3338829">
                  <a:moveTo>
                    <a:pt x="1623441" y="2366899"/>
                  </a:moveTo>
                  <a:lnTo>
                    <a:pt x="1594942" y="2352675"/>
                  </a:lnTo>
                  <a:lnTo>
                    <a:pt x="1537716" y="2324100"/>
                  </a:lnTo>
                  <a:lnTo>
                    <a:pt x="1537716" y="2352675"/>
                  </a:lnTo>
                  <a:lnTo>
                    <a:pt x="803910" y="2352675"/>
                  </a:lnTo>
                  <a:lnTo>
                    <a:pt x="797433" y="2359025"/>
                  </a:lnTo>
                  <a:lnTo>
                    <a:pt x="797433" y="3030728"/>
                  </a:lnTo>
                  <a:lnTo>
                    <a:pt x="0" y="3030728"/>
                  </a:lnTo>
                  <a:lnTo>
                    <a:pt x="0" y="3059303"/>
                  </a:lnTo>
                  <a:lnTo>
                    <a:pt x="819658" y="3059303"/>
                  </a:lnTo>
                  <a:lnTo>
                    <a:pt x="826008" y="3052826"/>
                  </a:lnTo>
                  <a:lnTo>
                    <a:pt x="826008" y="3044952"/>
                  </a:lnTo>
                  <a:lnTo>
                    <a:pt x="826008" y="3030728"/>
                  </a:lnTo>
                  <a:lnTo>
                    <a:pt x="826008" y="2381250"/>
                  </a:lnTo>
                  <a:lnTo>
                    <a:pt x="1537716" y="2381250"/>
                  </a:lnTo>
                  <a:lnTo>
                    <a:pt x="1537716" y="2409825"/>
                  </a:lnTo>
                  <a:lnTo>
                    <a:pt x="1594777" y="2381250"/>
                  </a:lnTo>
                  <a:lnTo>
                    <a:pt x="1623441" y="2366899"/>
                  </a:lnTo>
                  <a:close/>
                </a:path>
                <a:path w="9330055" h="3338829">
                  <a:moveTo>
                    <a:pt x="8640572" y="3309747"/>
                  </a:moveTo>
                  <a:lnTo>
                    <a:pt x="7393686" y="3309747"/>
                  </a:lnTo>
                  <a:lnTo>
                    <a:pt x="7393686" y="2381250"/>
                  </a:lnTo>
                  <a:lnTo>
                    <a:pt x="7393686" y="2366899"/>
                  </a:lnTo>
                  <a:lnTo>
                    <a:pt x="7393686" y="2359025"/>
                  </a:lnTo>
                  <a:lnTo>
                    <a:pt x="7387336" y="2352675"/>
                  </a:lnTo>
                  <a:lnTo>
                    <a:pt x="6203950" y="2352675"/>
                  </a:lnTo>
                  <a:lnTo>
                    <a:pt x="6203950" y="2324100"/>
                  </a:lnTo>
                  <a:lnTo>
                    <a:pt x="6118225" y="2366899"/>
                  </a:lnTo>
                  <a:lnTo>
                    <a:pt x="6203950" y="2409825"/>
                  </a:lnTo>
                  <a:lnTo>
                    <a:pt x="6203950" y="2381250"/>
                  </a:lnTo>
                  <a:lnTo>
                    <a:pt x="7365111" y="2381250"/>
                  </a:lnTo>
                  <a:lnTo>
                    <a:pt x="7365111" y="3331972"/>
                  </a:lnTo>
                  <a:lnTo>
                    <a:pt x="7371461" y="3338322"/>
                  </a:lnTo>
                  <a:lnTo>
                    <a:pt x="8640572" y="3338322"/>
                  </a:lnTo>
                  <a:lnTo>
                    <a:pt x="8640572" y="3324098"/>
                  </a:lnTo>
                  <a:lnTo>
                    <a:pt x="8640572" y="3309747"/>
                  </a:lnTo>
                  <a:close/>
                </a:path>
                <a:path w="9330055" h="3338829">
                  <a:moveTo>
                    <a:pt x="9329928" y="34925"/>
                  </a:moveTo>
                  <a:lnTo>
                    <a:pt x="9323451" y="28575"/>
                  </a:lnTo>
                  <a:lnTo>
                    <a:pt x="2636012" y="28575"/>
                  </a:lnTo>
                  <a:lnTo>
                    <a:pt x="2636012" y="0"/>
                  </a:lnTo>
                  <a:lnTo>
                    <a:pt x="2550287" y="42799"/>
                  </a:lnTo>
                  <a:lnTo>
                    <a:pt x="2636012" y="85725"/>
                  </a:lnTo>
                  <a:lnTo>
                    <a:pt x="2636012" y="57150"/>
                  </a:lnTo>
                  <a:lnTo>
                    <a:pt x="9301353" y="57150"/>
                  </a:lnTo>
                  <a:lnTo>
                    <a:pt x="9301353" y="201803"/>
                  </a:lnTo>
                  <a:lnTo>
                    <a:pt x="9329928" y="201803"/>
                  </a:lnTo>
                  <a:lnTo>
                    <a:pt x="9329928" y="57150"/>
                  </a:lnTo>
                  <a:lnTo>
                    <a:pt x="9329928" y="42799"/>
                  </a:lnTo>
                  <a:lnTo>
                    <a:pt x="9329928" y="3492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34962" y="3647897"/>
              <a:ext cx="1363345" cy="387985"/>
            </a:xfrm>
            <a:custGeom>
              <a:avLst/>
              <a:gdLst/>
              <a:ahLst/>
              <a:cxnLst/>
              <a:rect l="l" t="t" r="r" b="b"/>
              <a:pathLst>
                <a:path w="1363345" h="387985">
                  <a:moveTo>
                    <a:pt x="0" y="387400"/>
                  </a:moveTo>
                  <a:lnTo>
                    <a:pt x="1362837" y="387400"/>
                  </a:lnTo>
                  <a:lnTo>
                    <a:pt x="1362837" y="0"/>
                  </a:lnTo>
                  <a:lnTo>
                    <a:pt x="0" y="0"/>
                  </a:lnTo>
                  <a:lnTo>
                    <a:pt x="0" y="387400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354012" y="3669919"/>
            <a:ext cx="132524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7112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1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319257" y="1851228"/>
            <a:ext cx="1388110" cy="155575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53340" rIns="0" bIns="0" rtlCol="0" vert="horz">
            <a:spAutoFit/>
          </a:bodyPr>
          <a:lstStyle/>
          <a:p>
            <a:pPr algn="r" marR="107314">
              <a:lnSpc>
                <a:spcPct val="100000"/>
              </a:lnSpc>
              <a:spcBef>
                <a:spcPts val="420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3</a:t>
            </a:r>
            <a:endParaRPr sz="2000">
              <a:latin typeface="Arial MT"/>
              <a:cs typeface="Arial MT"/>
            </a:endParaRPr>
          </a:p>
          <a:p>
            <a:pPr algn="ctr" marL="224154" marR="214629" indent="-635">
              <a:lnSpc>
                <a:spcPct val="120000"/>
              </a:lnSpc>
              <a:spcBef>
                <a:spcPts val="550"/>
              </a:spcBef>
            </a:pPr>
            <a:r>
              <a:rPr dirty="0" sz="1200" spc="-5">
                <a:latin typeface="Verdana"/>
                <a:cs typeface="Verdana"/>
              </a:rPr>
              <a:t>Após </a:t>
            </a:r>
            <a:r>
              <a:rPr dirty="0" sz="1200">
                <a:latin typeface="Verdana"/>
                <a:cs typeface="Verdana"/>
              </a:rPr>
              <a:t>as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alterações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</a:t>
            </a:r>
            <a:r>
              <a:rPr dirty="0" sz="1200">
                <a:latin typeface="Verdana"/>
                <a:cs typeface="Verdana"/>
              </a:rPr>
              <a:t>ecessárias.  </a:t>
            </a:r>
            <a:r>
              <a:rPr dirty="0" sz="1200" spc="-5">
                <a:latin typeface="Verdana"/>
                <a:cs typeface="Verdana"/>
              </a:rPr>
              <a:t>Clicar </a:t>
            </a:r>
            <a:r>
              <a:rPr dirty="0" sz="1200">
                <a:latin typeface="Verdana"/>
                <a:cs typeface="Verdana"/>
              </a:rPr>
              <a:t>em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"Salvar"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(3)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338307" y="3926916"/>
            <a:ext cx="1350010" cy="387985"/>
          </a:xfrm>
          <a:custGeom>
            <a:avLst/>
            <a:gdLst/>
            <a:ahLst/>
            <a:cxnLst/>
            <a:rect l="l" t="t" r="r" b="b"/>
            <a:pathLst>
              <a:path w="1350009" h="387985">
                <a:moveTo>
                  <a:pt x="0" y="387400"/>
                </a:moveTo>
                <a:lnTo>
                  <a:pt x="1350009" y="387400"/>
                </a:lnTo>
                <a:lnTo>
                  <a:pt x="1350009" y="0"/>
                </a:lnTo>
                <a:lnTo>
                  <a:pt x="0" y="0"/>
                </a:lnTo>
                <a:lnTo>
                  <a:pt x="0" y="387400"/>
                </a:lnTo>
                <a:close/>
              </a:path>
            </a:pathLst>
          </a:custGeom>
          <a:ln w="38100">
            <a:solidFill>
              <a:srgbClr val="C0DFF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0357357" y="3948760"/>
            <a:ext cx="131191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69215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2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89926" y="1619224"/>
            <a:ext cx="5457190" cy="4369435"/>
            <a:chOff x="1189926" y="1619224"/>
            <a:chExt cx="5457190" cy="43694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9451" y="1628749"/>
              <a:ext cx="5437632" cy="435013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94688" y="1623987"/>
              <a:ext cx="5447665" cy="4359910"/>
            </a:xfrm>
            <a:custGeom>
              <a:avLst/>
              <a:gdLst/>
              <a:ahLst/>
              <a:cxnLst/>
              <a:rect l="l" t="t" r="r" b="b"/>
              <a:pathLst>
                <a:path w="5447665" h="4359910">
                  <a:moveTo>
                    <a:pt x="0" y="4359656"/>
                  </a:moveTo>
                  <a:lnTo>
                    <a:pt x="5447157" y="4359656"/>
                  </a:lnTo>
                  <a:lnTo>
                    <a:pt x="5447157" y="0"/>
                  </a:lnTo>
                  <a:lnTo>
                    <a:pt x="0" y="0"/>
                  </a:lnTo>
                  <a:lnTo>
                    <a:pt x="0" y="435965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193548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Acesso</a:t>
            </a:r>
            <a:r>
              <a:rPr dirty="0" spc="35"/>
              <a:t> </a:t>
            </a:r>
            <a:r>
              <a:rPr dirty="0" spc="20"/>
              <a:t>ao</a:t>
            </a:r>
            <a:r>
              <a:rPr dirty="0" spc="50"/>
              <a:t> </a:t>
            </a:r>
            <a:r>
              <a:rPr dirty="0" spc="35"/>
              <a:t>CRM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968233" y="1787867"/>
            <a:ext cx="2009775" cy="10547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9525" rIns="0" bIns="0" rtlCol="0" vert="horz">
            <a:spAutoFit/>
          </a:bodyPr>
          <a:lstStyle/>
          <a:p>
            <a:pPr algn="ctr" marL="466090" marR="462915" indent="-1270">
              <a:lnSpc>
                <a:spcPct val="120000"/>
              </a:lnSpc>
              <a:spcBef>
                <a:spcPts val="75"/>
              </a:spcBef>
            </a:pPr>
            <a:r>
              <a:rPr dirty="0" sz="1800" spc="-5">
                <a:latin typeface="Verdana"/>
                <a:cs typeface="Verdana"/>
              </a:rPr>
              <a:t>Entre </a:t>
            </a:r>
            <a:r>
              <a:rPr dirty="0" sz="1800">
                <a:latin typeface="Verdana"/>
                <a:cs typeface="Verdana"/>
              </a:rPr>
              <a:t>no 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am</a:t>
            </a:r>
            <a:r>
              <a:rPr dirty="0" sz="1800" spc="-10">
                <a:latin typeface="Verdana"/>
                <a:cs typeface="Verdana"/>
              </a:rPr>
              <a:t>b</a:t>
            </a:r>
            <a:r>
              <a:rPr dirty="0" sz="1800" spc="5">
                <a:latin typeface="Verdana"/>
                <a:cs typeface="Verdana"/>
              </a:rPr>
              <a:t>i</a:t>
            </a:r>
            <a:r>
              <a:rPr dirty="0" sz="1800">
                <a:latin typeface="Verdana"/>
                <a:cs typeface="Verdana"/>
              </a:rPr>
              <a:t>en</a:t>
            </a:r>
            <a:r>
              <a:rPr dirty="0" sz="1800" spc="-5">
                <a:latin typeface="Verdana"/>
                <a:cs typeface="Verdana"/>
              </a:rPr>
              <a:t>t</a:t>
            </a:r>
            <a:r>
              <a:rPr dirty="0" sz="1800">
                <a:latin typeface="Verdana"/>
                <a:cs typeface="Verdana"/>
              </a:rPr>
              <a:t>e  </a:t>
            </a:r>
            <a:r>
              <a:rPr dirty="0" sz="1800" spc="-10">
                <a:latin typeface="Verdana"/>
                <a:cs typeface="Verdana"/>
              </a:rPr>
              <a:t>SSARU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978643" y="1787867"/>
            <a:ext cx="382905" cy="1054735"/>
          </a:xfrm>
          <a:custGeom>
            <a:avLst/>
            <a:gdLst/>
            <a:ahLst/>
            <a:cxnLst/>
            <a:rect l="l" t="t" r="r" b="b"/>
            <a:pathLst>
              <a:path w="382904" h="1054735">
                <a:moveTo>
                  <a:pt x="0" y="1054265"/>
                </a:moveTo>
                <a:lnTo>
                  <a:pt x="382612" y="1054265"/>
                </a:lnTo>
                <a:lnTo>
                  <a:pt x="382612" y="0"/>
                </a:lnTo>
                <a:lnTo>
                  <a:pt x="0" y="0"/>
                </a:lnTo>
                <a:lnTo>
                  <a:pt x="0" y="1054265"/>
                </a:lnTo>
                <a:close/>
              </a:path>
            </a:pathLst>
          </a:custGeom>
          <a:ln w="38100">
            <a:solidFill>
              <a:srgbClr val="C0DFF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977596" y="1787867"/>
            <a:ext cx="384175" cy="1054735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500">
              <a:latin typeface="Times New Roman"/>
              <a:cs typeface="Times New Roman"/>
            </a:endParaRPr>
          </a:p>
          <a:p>
            <a:pPr marL="143510">
              <a:lnSpc>
                <a:spcPct val="100000"/>
              </a:lnSpc>
              <a:spcBef>
                <a:spcPts val="5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6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078289" y="2300732"/>
            <a:ext cx="7526020" cy="3688079"/>
            <a:chOff x="3078289" y="2300732"/>
            <a:chExt cx="7526020" cy="3688079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96224" y="3674592"/>
              <a:ext cx="2182749" cy="230428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891398" y="3669830"/>
              <a:ext cx="2192655" cy="2313940"/>
            </a:xfrm>
            <a:custGeom>
              <a:avLst/>
              <a:gdLst/>
              <a:ahLst/>
              <a:cxnLst/>
              <a:rect l="l" t="t" r="r" b="b"/>
              <a:pathLst>
                <a:path w="2192654" h="2313940">
                  <a:moveTo>
                    <a:pt x="0" y="2313813"/>
                  </a:moveTo>
                  <a:lnTo>
                    <a:pt x="2192274" y="2313813"/>
                  </a:lnTo>
                  <a:lnTo>
                    <a:pt x="2192274" y="0"/>
                  </a:lnTo>
                  <a:lnTo>
                    <a:pt x="0" y="0"/>
                  </a:lnTo>
                  <a:lnTo>
                    <a:pt x="0" y="231381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092576" y="2492883"/>
              <a:ext cx="1275715" cy="1181735"/>
            </a:xfrm>
            <a:custGeom>
              <a:avLst/>
              <a:gdLst/>
              <a:ahLst/>
              <a:cxnLst/>
              <a:rect l="l" t="t" r="r" b="b"/>
              <a:pathLst>
                <a:path w="1275714" h="1181735">
                  <a:moveTo>
                    <a:pt x="0" y="1181734"/>
                  </a:moveTo>
                  <a:lnTo>
                    <a:pt x="1275206" y="1181734"/>
                  </a:lnTo>
                  <a:lnTo>
                    <a:pt x="1275206" y="0"/>
                  </a:lnTo>
                  <a:lnTo>
                    <a:pt x="0" y="0"/>
                  </a:lnTo>
                  <a:lnTo>
                    <a:pt x="0" y="1181734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715893" y="2300731"/>
              <a:ext cx="6888480" cy="2592705"/>
            </a:xfrm>
            <a:custGeom>
              <a:avLst/>
              <a:gdLst/>
              <a:ahLst/>
              <a:cxnLst/>
              <a:rect l="l" t="t" r="r" b="b"/>
              <a:pathLst>
                <a:path w="6888480" h="2592704">
                  <a:moveTo>
                    <a:pt x="4180332" y="2526030"/>
                  </a:moveTo>
                  <a:lnTo>
                    <a:pt x="4155744" y="2511679"/>
                  </a:lnTo>
                  <a:lnTo>
                    <a:pt x="4066667" y="2459736"/>
                  </a:lnTo>
                  <a:lnTo>
                    <a:pt x="4057904" y="2462022"/>
                  </a:lnTo>
                  <a:lnTo>
                    <a:pt x="4053967" y="2468880"/>
                  </a:lnTo>
                  <a:lnTo>
                    <a:pt x="4050030" y="2475611"/>
                  </a:lnTo>
                  <a:lnTo>
                    <a:pt x="4052316" y="2484374"/>
                  </a:lnTo>
                  <a:lnTo>
                    <a:pt x="4099077" y="2511679"/>
                  </a:lnTo>
                  <a:lnTo>
                    <a:pt x="28575" y="2511679"/>
                  </a:lnTo>
                  <a:lnTo>
                    <a:pt x="28575" y="1373886"/>
                  </a:lnTo>
                  <a:lnTo>
                    <a:pt x="0" y="1373886"/>
                  </a:lnTo>
                  <a:lnTo>
                    <a:pt x="0" y="2533904"/>
                  </a:lnTo>
                  <a:lnTo>
                    <a:pt x="6477" y="2540254"/>
                  </a:lnTo>
                  <a:lnTo>
                    <a:pt x="4099293" y="2540254"/>
                  </a:lnTo>
                  <a:lnTo>
                    <a:pt x="4052316" y="2567686"/>
                  </a:lnTo>
                  <a:lnTo>
                    <a:pt x="4050030" y="2576449"/>
                  </a:lnTo>
                  <a:lnTo>
                    <a:pt x="4053967" y="2583180"/>
                  </a:lnTo>
                  <a:lnTo>
                    <a:pt x="4057904" y="2590038"/>
                  </a:lnTo>
                  <a:lnTo>
                    <a:pt x="4066667" y="2592324"/>
                  </a:lnTo>
                  <a:lnTo>
                    <a:pt x="4155960" y="2540254"/>
                  </a:lnTo>
                  <a:lnTo>
                    <a:pt x="4180332" y="2526030"/>
                  </a:lnTo>
                  <a:close/>
                </a:path>
                <a:path w="6888480" h="2592704">
                  <a:moveTo>
                    <a:pt x="6888226" y="6350"/>
                  </a:moveTo>
                  <a:lnTo>
                    <a:pt x="6881876" y="0"/>
                  </a:lnTo>
                  <a:lnTo>
                    <a:pt x="6645402" y="0"/>
                  </a:lnTo>
                  <a:lnTo>
                    <a:pt x="6645402" y="28575"/>
                  </a:lnTo>
                  <a:lnTo>
                    <a:pt x="6859651" y="28575"/>
                  </a:lnTo>
                  <a:lnTo>
                    <a:pt x="6859651" y="2511679"/>
                  </a:lnTo>
                  <a:lnTo>
                    <a:pt x="6444323" y="2511679"/>
                  </a:lnTo>
                  <a:lnTo>
                    <a:pt x="6491097" y="2484374"/>
                  </a:lnTo>
                  <a:lnTo>
                    <a:pt x="6493383" y="2475611"/>
                  </a:lnTo>
                  <a:lnTo>
                    <a:pt x="6489446" y="2468880"/>
                  </a:lnTo>
                  <a:lnTo>
                    <a:pt x="6485509" y="2462022"/>
                  </a:lnTo>
                  <a:lnTo>
                    <a:pt x="6476746" y="2459736"/>
                  </a:lnTo>
                  <a:lnTo>
                    <a:pt x="6363081" y="2526030"/>
                  </a:lnTo>
                  <a:lnTo>
                    <a:pt x="6476746" y="2592324"/>
                  </a:lnTo>
                  <a:lnTo>
                    <a:pt x="6485509" y="2590038"/>
                  </a:lnTo>
                  <a:lnTo>
                    <a:pt x="6489446" y="2583180"/>
                  </a:lnTo>
                  <a:lnTo>
                    <a:pt x="6493383" y="2576449"/>
                  </a:lnTo>
                  <a:lnTo>
                    <a:pt x="6491097" y="2567686"/>
                  </a:lnTo>
                  <a:lnTo>
                    <a:pt x="6444107" y="2540254"/>
                  </a:lnTo>
                  <a:lnTo>
                    <a:pt x="6881876" y="2540254"/>
                  </a:lnTo>
                  <a:lnTo>
                    <a:pt x="6888226" y="2533904"/>
                  </a:lnTo>
                  <a:lnTo>
                    <a:pt x="6888226" y="2526030"/>
                  </a:lnTo>
                  <a:lnTo>
                    <a:pt x="6888226" y="2511679"/>
                  </a:lnTo>
                  <a:lnTo>
                    <a:pt x="6888226" y="28575"/>
                  </a:lnTo>
                  <a:lnTo>
                    <a:pt x="6888226" y="14363"/>
                  </a:lnTo>
                  <a:lnTo>
                    <a:pt x="6888226" y="6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73207" y="2469057"/>
            <a:ext cx="1360170" cy="948055"/>
          </a:xfrm>
          <a:custGeom>
            <a:avLst/>
            <a:gdLst/>
            <a:ahLst/>
            <a:cxnLst/>
            <a:rect l="l" t="t" r="r" b="b"/>
            <a:pathLst>
              <a:path w="1360170" h="948054">
                <a:moveTo>
                  <a:pt x="1360043" y="0"/>
                </a:moveTo>
                <a:lnTo>
                  <a:pt x="0" y="0"/>
                </a:lnTo>
                <a:lnTo>
                  <a:pt x="0" y="948004"/>
                </a:lnTo>
                <a:lnTo>
                  <a:pt x="1360043" y="948004"/>
                </a:lnTo>
                <a:lnTo>
                  <a:pt x="1360043" y="0"/>
                </a:lnTo>
                <a:close/>
              </a:path>
            </a:pathLst>
          </a:custGeom>
          <a:solidFill>
            <a:srgbClr val="C0DF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173207" y="2472309"/>
            <a:ext cx="136017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10185" marR="200660" indent="-635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Após </a:t>
            </a:r>
            <a:r>
              <a:rPr dirty="0" sz="1200">
                <a:solidFill>
                  <a:srgbClr val="042039"/>
                </a:solidFill>
                <a:latin typeface="Verdana"/>
                <a:cs typeface="Verdana"/>
              </a:rPr>
              <a:t>as </a:t>
            </a:r>
            <a:r>
              <a:rPr dirty="0" sz="1200" spc="5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alterações </a:t>
            </a:r>
            <a:r>
              <a:rPr dirty="0" sz="1200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n</a:t>
            </a:r>
            <a:r>
              <a:rPr dirty="0" sz="1200">
                <a:solidFill>
                  <a:srgbClr val="042039"/>
                </a:solidFill>
                <a:latin typeface="Verdana"/>
                <a:cs typeface="Verdana"/>
              </a:rPr>
              <a:t>ecessárias,  </a:t>
            </a: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clicar </a:t>
            </a:r>
            <a:r>
              <a:rPr dirty="0" sz="1200">
                <a:solidFill>
                  <a:srgbClr val="042039"/>
                </a:solidFill>
                <a:latin typeface="Verdana"/>
                <a:cs typeface="Verdana"/>
              </a:rPr>
              <a:t>em </a:t>
            </a:r>
            <a:r>
              <a:rPr dirty="0" sz="1200" spc="5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"Salvar“</a:t>
            </a:r>
            <a:r>
              <a:rPr dirty="0" sz="1200" spc="-40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(2)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9645" y="4084523"/>
            <a:ext cx="1204595" cy="1200785"/>
          </a:xfrm>
          <a:custGeom>
            <a:avLst/>
            <a:gdLst/>
            <a:ahLst/>
            <a:cxnLst/>
            <a:rect l="l" t="t" r="r" b="b"/>
            <a:pathLst>
              <a:path w="1204595" h="1200785">
                <a:moveTo>
                  <a:pt x="1204429" y="0"/>
                </a:moveTo>
                <a:lnTo>
                  <a:pt x="0" y="0"/>
                </a:lnTo>
                <a:lnTo>
                  <a:pt x="0" y="1200327"/>
                </a:lnTo>
                <a:lnTo>
                  <a:pt x="1204429" y="1200327"/>
                </a:lnTo>
                <a:lnTo>
                  <a:pt x="1204429" y="0"/>
                </a:lnTo>
                <a:close/>
              </a:path>
            </a:pathLst>
          </a:custGeom>
          <a:solidFill>
            <a:srgbClr val="C0DF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69645" y="4122801"/>
            <a:ext cx="120459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03505" marR="97790" indent="127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Após</a:t>
            </a:r>
            <a:r>
              <a:rPr dirty="0" sz="1200" spc="409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042039"/>
                </a:solidFill>
                <a:latin typeface="Verdana"/>
                <a:cs typeface="Verdana"/>
              </a:rPr>
              <a:t>salvar </a:t>
            </a: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042039"/>
                </a:solidFill>
                <a:latin typeface="Verdana"/>
                <a:cs typeface="Verdana"/>
              </a:rPr>
              <a:t>a</a:t>
            </a:r>
            <a:r>
              <a:rPr dirty="0" sz="1200" spc="-45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alteração</a:t>
            </a:r>
            <a:r>
              <a:rPr dirty="0" sz="1200" spc="-35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042039"/>
                </a:solidFill>
                <a:latin typeface="Verdana"/>
                <a:cs typeface="Verdana"/>
              </a:rPr>
              <a:t>o </a:t>
            </a:r>
            <a:r>
              <a:rPr dirty="0" sz="1200" spc="-405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morador </a:t>
            </a:r>
            <a:r>
              <a:rPr dirty="0" sz="1200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aparece no </a:t>
            </a:r>
            <a:r>
              <a:rPr dirty="0" sz="1200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box de </a:t>
            </a:r>
            <a:r>
              <a:rPr dirty="0" sz="1200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042039"/>
                </a:solidFill>
                <a:latin typeface="Verdana"/>
                <a:cs typeface="Verdana"/>
              </a:rPr>
              <a:t>inativo</a:t>
            </a:r>
            <a:r>
              <a:rPr dirty="0" sz="1200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(3)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954593" y="1331226"/>
            <a:ext cx="9578975" cy="4912995"/>
            <a:chOff x="1954593" y="1331226"/>
            <a:chExt cx="9578975" cy="491299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64054" y="1340751"/>
              <a:ext cx="8106536" cy="427647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959355" y="1335989"/>
              <a:ext cx="8116570" cy="4286250"/>
            </a:xfrm>
            <a:custGeom>
              <a:avLst/>
              <a:gdLst/>
              <a:ahLst/>
              <a:cxnLst/>
              <a:rect l="l" t="t" r="r" b="b"/>
              <a:pathLst>
                <a:path w="8116570" h="4286250">
                  <a:moveTo>
                    <a:pt x="0" y="4285996"/>
                  </a:moveTo>
                  <a:lnTo>
                    <a:pt x="8116061" y="4285996"/>
                  </a:lnTo>
                  <a:lnTo>
                    <a:pt x="8116061" y="0"/>
                  </a:lnTo>
                  <a:lnTo>
                    <a:pt x="0" y="0"/>
                  </a:lnTo>
                  <a:lnTo>
                    <a:pt x="0" y="428599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35951" y="4119791"/>
              <a:ext cx="1720596" cy="159308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721600" y="4105503"/>
              <a:ext cx="1749425" cy="1621790"/>
            </a:xfrm>
            <a:custGeom>
              <a:avLst/>
              <a:gdLst/>
              <a:ahLst/>
              <a:cxnLst/>
              <a:rect l="l" t="t" r="r" b="b"/>
              <a:pathLst>
                <a:path w="1749425" h="1621789">
                  <a:moveTo>
                    <a:pt x="0" y="1621662"/>
                  </a:moveTo>
                  <a:lnTo>
                    <a:pt x="1749171" y="1621662"/>
                  </a:lnTo>
                  <a:lnTo>
                    <a:pt x="1749171" y="0"/>
                  </a:lnTo>
                  <a:lnTo>
                    <a:pt x="0" y="0"/>
                  </a:lnTo>
                  <a:lnTo>
                    <a:pt x="0" y="162166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39491" y="5082184"/>
              <a:ext cx="2327656" cy="113290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025266" y="5067897"/>
              <a:ext cx="2356485" cy="1162050"/>
            </a:xfrm>
            <a:custGeom>
              <a:avLst/>
              <a:gdLst/>
              <a:ahLst/>
              <a:cxnLst/>
              <a:rect l="l" t="t" r="r" b="b"/>
              <a:pathLst>
                <a:path w="2356485" h="1162050">
                  <a:moveTo>
                    <a:pt x="0" y="1161478"/>
                  </a:moveTo>
                  <a:lnTo>
                    <a:pt x="2356231" y="1161478"/>
                  </a:lnTo>
                  <a:lnTo>
                    <a:pt x="2356231" y="0"/>
                  </a:lnTo>
                  <a:lnTo>
                    <a:pt x="0" y="0"/>
                  </a:lnTo>
                  <a:lnTo>
                    <a:pt x="0" y="1161478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0173208" y="4344111"/>
              <a:ext cx="1360170" cy="1200785"/>
            </a:xfrm>
            <a:custGeom>
              <a:avLst/>
              <a:gdLst/>
              <a:ahLst/>
              <a:cxnLst/>
              <a:rect l="l" t="t" r="r" b="b"/>
              <a:pathLst>
                <a:path w="1360170" h="1200785">
                  <a:moveTo>
                    <a:pt x="1360043" y="0"/>
                  </a:moveTo>
                  <a:lnTo>
                    <a:pt x="0" y="0"/>
                  </a:lnTo>
                  <a:lnTo>
                    <a:pt x="0" y="1200327"/>
                  </a:lnTo>
                  <a:lnTo>
                    <a:pt x="1360043" y="1200327"/>
                  </a:lnTo>
                  <a:lnTo>
                    <a:pt x="1360043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10296270" y="4382516"/>
            <a:ext cx="111569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Clique</a:t>
            </a:r>
            <a:r>
              <a:rPr dirty="0" sz="1200" spc="-40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na</a:t>
            </a:r>
            <a:r>
              <a:rPr dirty="0" sz="1200" spc="-40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042039"/>
                </a:solidFill>
                <a:latin typeface="Verdana"/>
                <a:cs typeface="Verdana"/>
              </a:rPr>
              <a:t>seta </a:t>
            </a:r>
            <a:r>
              <a:rPr dirty="0" sz="1200" spc="-405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042039"/>
                </a:solidFill>
                <a:latin typeface="Verdana"/>
                <a:cs typeface="Verdana"/>
              </a:rPr>
              <a:t>ao </a:t>
            </a: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lado do </a:t>
            </a:r>
            <a:r>
              <a:rPr dirty="0" sz="1200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campo</a:t>
            </a:r>
            <a:r>
              <a:rPr dirty="0" sz="1200">
                <a:solidFill>
                  <a:srgbClr val="042039"/>
                </a:solidFill>
                <a:latin typeface="Verdana"/>
                <a:cs typeface="Verdana"/>
              </a:rPr>
              <a:t> e </a:t>
            </a:r>
            <a:r>
              <a:rPr dirty="0" sz="1200" spc="5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escolha</a:t>
            </a:r>
            <a:r>
              <a:rPr dirty="0" sz="1200">
                <a:solidFill>
                  <a:srgbClr val="042039"/>
                </a:solidFill>
                <a:latin typeface="Verdana"/>
                <a:cs typeface="Verdana"/>
              </a:rPr>
              <a:t> a </a:t>
            </a:r>
            <a:r>
              <a:rPr dirty="0" sz="1200" spc="5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opção </a:t>
            </a:r>
            <a:r>
              <a:rPr dirty="0" sz="1200">
                <a:solidFill>
                  <a:srgbClr val="042039"/>
                </a:solidFill>
                <a:latin typeface="Verdana"/>
                <a:cs typeface="Verdana"/>
              </a:rPr>
              <a:t>"Não“ </a:t>
            </a:r>
            <a:r>
              <a:rPr dirty="0" sz="1200" spc="5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(1)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50595" y="1646339"/>
            <a:ext cx="10417175" cy="4141470"/>
            <a:chOff x="450595" y="1646339"/>
            <a:chExt cx="10417175" cy="414147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66287" y="1660499"/>
              <a:ext cx="682917" cy="20487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564763" y="1658975"/>
              <a:ext cx="686435" cy="208279"/>
            </a:xfrm>
            <a:custGeom>
              <a:avLst/>
              <a:gdLst/>
              <a:ahLst/>
              <a:cxnLst/>
              <a:rect l="l" t="t" r="r" b="b"/>
              <a:pathLst>
                <a:path w="686435" h="208280">
                  <a:moveTo>
                    <a:pt x="0" y="208051"/>
                  </a:moveTo>
                  <a:lnTo>
                    <a:pt x="686092" y="208051"/>
                  </a:lnTo>
                  <a:lnTo>
                    <a:pt x="686092" y="0"/>
                  </a:lnTo>
                  <a:lnTo>
                    <a:pt x="0" y="0"/>
                  </a:lnTo>
                  <a:lnTo>
                    <a:pt x="0" y="208051"/>
                  </a:lnTo>
                  <a:close/>
                </a:path>
              </a:pathLst>
            </a:custGeom>
            <a:ln w="317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634613" y="1660626"/>
              <a:ext cx="614680" cy="205104"/>
            </a:xfrm>
            <a:custGeom>
              <a:avLst/>
              <a:gdLst/>
              <a:ahLst/>
              <a:cxnLst/>
              <a:rect l="l" t="t" r="r" b="b"/>
              <a:pathLst>
                <a:path w="614679" h="205105">
                  <a:moveTo>
                    <a:pt x="0" y="204876"/>
                  </a:moveTo>
                  <a:lnTo>
                    <a:pt x="614629" y="204876"/>
                  </a:lnTo>
                  <a:lnTo>
                    <a:pt x="614629" y="0"/>
                  </a:lnTo>
                  <a:lnTo>
                    <a:pt x="0" y="0"/>
                  </a:lnTo>
                  <a:lnTo>
                    <a:pt x="0" y="204876"/>
                  </a:lnTo>
                  <a:close/>
                </a:path>
              </a:pathLst>
            </a:custGeom>
            <a:ln w="28574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057579" y="1720087"/>
              <a:ext cx="9810115" cy="4067810"/>
            </a:xfrm>
            <a:custGeom>
              <a:avLst/>
              <a:gdLst/>
              <a:ahLst/>
              <a:cxnLst/>
              <a:rect l="l" t="t" r="r" b="b"/>
              <a:pathLst>
                <a:path w="9810115" h="4067810">
                  <a:moveTo>
                    <a:pt x="1981911" y="3928554"/>
                  </a:moveTo>
                  <a:lnTo>
                    <a:pt x="1953336" y="3914267"/>
                  </a:lnTo>
                  <a:lnTo>
                    <a:pt x="1896186" y="3885692"/>
                  </a:lnTo>
                  <a:lnTo>
                    <a:pt x="1896186" y="3914267"/>
                  </a:lnTo>
                  <a:lnTo>
                    <a:pt x="28575" y="3914267"/>
                  </a:lnTo>
                  <a:lnTo>
                    <a:pt x="28575" y="3564763"/>
                  </a:lnTo>
                  <a:lnTo>
                    <a:pt x="0" y="3564763"/>
                  </a:lnTo>
                  <a:lnTo>
                    <a:pt x="0" y="3936441"/>
                  </a:lnTo>
                  <a:lnTo>
                    <a:pt x="6388" y="3942842"/>
                  </a:lnTo>
                  <a:lnTo>
                    <a:pt x="1896186" y="3942842"/>
                  </a:lnTo>
                  <a:lnTo>
                    <a:pt x="1896186" y="3971417"/>
                  </a:lnTo>
                  <a:lnTo>
                    <a:pt x="1953336" y="3942842"/>
                  </a:lnTo>
                  <a:lnTo>
                    <a:pt x="1981911" y="3928554"/>
                  </a:lnTo>
                  <a:close/>
                </a:path>
                <a:path w="9810115" h="4067810">
                  <a:moveTo>
                    <a:pt x="9809937" y="3824351"/>
                  </a:moveTo>
                  <a:lnTo>
                    <a:pt x="9781362" y="3824351"/>
                  </a:lnTo>
                  <a:lnTo>
                    <a:pt x="9781362" y="4038612"/>
                  </a:lnTo>
                  <a:lnTo>
                    <a:pt x="8771585" y="4038612"/>
                  </a:lnTo>
                  <a:lnTo>
                    <a:pt x="8771585" y="3210560"/>
                  </a:lnTo>
                  <a:lnTo>
                    <a:pt x="8771585" y="3196209"/>
                  </a:lnTo>
                  <a:lnTo>
                    <a:pt x="8771585" y="3188335"/>
                  </a:lnTo>
                  <a:lnTo>
                    <a:pt x="8765108" y="3181985"/>
                  </a:lnTo>
                  <a:lnTo>
                    <a:pt x="8484692" y="3181985"/>
                  </a:lnTo>
                  <a:lnTo>
                    <a:pt x="8484692" y="3153410"/>
                  </a:lnTo>
                  <a:lnTo>
                    <a:pt x="8398967" y="3196209"/>
                  </a:lnTo>
                  <a:lnTo>
                    <a:pt x="8484692" y="3239135"/>
                  </a:lnTo>
                  <a:lnTo>
                    <a:pt x="8484692" y="3210560"/>
                  </a:lnTo>
                  <a:lnTo>
                    <a:pt x="8743010" y="3210560"/>
                  </a:lnTo>
                  <a:lnTo>
                    <a:pt x="8743010" y="4060787"/>
                  </a:lnTo>
                  <a:lnTo>
                    <a:pt x="8749360" y="4067187"/>
                  </a:lnTo>
                  <a:lnTo>
                    <a:pt x="9803460" y="4067187"/>
                  </a:lnTo>
                  <a:lnTo>
                    <a:pt x="9809937" y="4060787"/>
                  </a:lnTo>
                  <a:lnTo>
                    <a:pt x="9809937" y="4052900"/>
                  </a:lnTo>
                  <a:lnTo>
                    <a:pt x="9809937" y="4038612"/>
                  </a:lnTo>
                  <a:lnTo>
                    <a:pt x="9809937" y="3824351"/>
                  </a:lnTo>
                  <a:close/>
                </a:path>
                <a:path w="9810115" h="4067810">
                  <a:moveTo>
                    <a:pt x="9809937" y="35052"/>
                  </a:moveTo>
                  <a:lnTo>
                    <a:pt x="9803460" y="28575"/>
                  </a:lnTo>
                  <a:lnTo>
                    <a:pt x="3277438" y="28575"/>
                  </a:lnTo>
                  <a:lnTo>
                    <a:pt x="3277438" y="0"/>
                  </a:lnTo>
                  <a:lnTo>
                    <a:pt x="3191713" y="42926"/>
                  </a:lnTo>
                  <a:lnTo>
                    <a:pt x="3277438" y="85725"/>
                  </a:lnTo>
                  <a:lnTo>
                    <a:pt x="3277438" y="57150"/>
                  </a:lnTo>
                  <a:lnTo>
                    <a:pt x="9781362" y="57150"/>
                  </a:lnTo>
                  <a:lnTo>
                    <a:pt x="9781362" y="361696"/>
                  </a:lnTo>
                  <a:lnTo>
                    <a:pt x="9809937" y="361696"/>
                  </a:lnTo>
                  <a:lnTo>
                    <a:pt x="9809937" y="57150"/>
                  </a:lnTo>
                  <a:lnTo>
                    <a:pt x="9809937" y="42926"/>
                  </a:lnTo>
                  <a:lnTo>
                    <a:pt x="9809937" y="35052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69645" y="3707460"/>
              <a:ext cx="1204595" cy="387985"/>
            </a:xfrm>
            <a:custGeom>
              <a:avLst/>
              <a:gdLst/>
              <a:ahLst/>
              <a:cxnLst/>
              <a:rect l="l" t="t" r="r" b="b"/>
              <a:pathLst>
                <a:path w="1204595" h="387985">
                  <a:moveTo>
                    <a:pt x="0" y="387400"/>
                  </a:moveTo>
                  <a:lnTo>
                    <a:pt x="1204429" y="387400"/>
                  </a:lnTo>
                  <a:lnTo>
                    <a:pt x="1204429" y="0"/>
                  </a:lnTo>
                  <a:lnTo>
                    <a:pt x="0" y="0"/>
                  </a:lnTo>
                  <a:lnTo>
                    <a:pt x="0" y="387400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371919" y="908685"/>
            <a:ext cx="2152650" cy="1410970"/>
          </a:xfrm>
          <a:prstGeom prst="rect">
            <a:avLst/>
          </a:prstGeom>
          <a:solidFill>
            <a:srgbClr val="0D5C9C"/>
          </a:solidFill>
        </p:spPr>
        <p:txBody>
          <a:bodyPr wrap="square" lIns="0" tIns="154940" rIns="0" bIns="0" rtlCol="0" vert="horz">
            <a:spAutoFit/>
          </a:bodyPr>
          <a:lstStyle/>
          <a:p>
            <a:pPr algn="ctr" marL="120650" marR="111760" indent="-3175">
              <a:lnSpc>
                <a:spcPct val="100000"/>
              </a:lnSpc>
              <a:spcBef>
                <a:spcPts val="1220"/>
              </a:spcBef>
            </a:pPr>
            <a:r>
              <a:rPr dirty="0" sz="1200" spc="-15">
                <a:solidFill>
                  <a:srgbClr val="FFFFFF"/>
                </a:solidFill>
                <a:latin typeface="Verdana"/>
                <a:cs typeface="Verdana"/>
              </a:rPr>
              <a:t>Para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 indicar</a:t>
            </a:r>
            <a:r>
              <a:rPr dirty="0" sz="1200" spc="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um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morador</a:t>
            </a:r>
            <a:r>
              <a:rPr dirty="0" sz="12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não</a:t>
            </a:r>
            <a:r>
              <a:rPr dirty="0" sz="12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reside</a:t>
            </a:r>
            <a:r>
              <a:rPr dirty="0" sz="12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mais </a:t>
            </a:r>
            <a:r>
              <a:rPr dirty="0" sz="1200" spc="-409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em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uma determinada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casa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é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 necessário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“inativar”</a:t>
            </a:r>
            <a:r>
              <a:rPr dirty="0" sz="1200" spc="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pessoa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da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composição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Verdana"/>
                <a:cs typeface="Verdana"/>
              </a:rPr>
              <a:t>familiar.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21638" y="3729354"/>
            <a:ext cx="16700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3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173207" y="2081860"/>
            <a:ext cx="1360170" cy="387985"/>
          </a:xfrm>
          <a:custGeom>
            <a:avLst/>
            <a:gdLst/>
            <a:ahLst/>
            <a:cxnLst/>
            <a:rect l="l" t="t" r="r" b="b"/>
            <a:pathLst>
              <a:path w="1360170" h="387985">
                <a:moveTo>
                  <a:pt x="0" y="387400"/>
                </a:moveTo>
                <a:lnTo>
                  <a:pt x="1360043" y="387400"/>
                </a:lnTo>
                <a:lnTo>
                  <a:pt x="1360043" y="0"/>
                </a:lnTo>
                <a:lnTo>
                  <a:pt x="0" y="0"/>
                </a:lnTo>
                <a:lnTo>
                  <a:pt x="0" y="387400"/>
                </a:lnTo>
                <a:close/>
              </a:path>
            </a:pathLst>
          </a:custGeom>
          <a:ln w="38100">
            <a:solidFill>
              <a:srgbClr val="C0DFF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1281918" y="2103196"/>
            <a:ext cx="16764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2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173207" y="3964889"/>
            <a:ext cx="1360170" cy="387985"/>
          </a:xfrm>
          <a:custGeom>
            <a:avLst/>
            <a:gdLst/>
            <a:ahLst/>
            <a:cxnLst/>
            <a:rect l="l" t="t" r="r" b="b"/>
            <a:pathLst>
              <a:path w="1360170" h="387985">
                <a:moveTo>
                  <a:pt x="0" y="387400"/>
                </a:moveTo>
                <a:lnTo>
                  <a:pt x="1360043" y="387400"/>
                </a:lnTo>
                <a:lnTo>
                  <a:pt x="1360043" y="0"/>
                </a:lnTo>
                <a:lnTo>
                  <a:pt x="0" y="0"/>
                </a:lnTo>
                <a:lnTo>
                  <a:pt x="0" y="387400"/>
                </a:lnTo>
                <a:close/>
              </a:path>
            </a:pathLst>
          </a:custGeom>
          <a:ln w="38100">
            <a:solidFill>
              <a:srgbClr val="C0DFF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1281918" y="3986910"/>
            <a:ext cx="16700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1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54593" y="1495615"/>
            <a:ext cx="8126095" cy="3877945"/>
            <a:chOff x="1954593" y="1495615"/>
            <a:chExt cx="8126095" cy="38779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64054" y="1505076"/>
              <a:ext cx="8106536" cy="385838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59355" y="1500377"/>
              <a:ext cx="8116570" cy="3868420"/>
            </a:xfrm>
            <a:custGeom>
              <a:avLst/>
              <a:gdLst/>
              <a:ahLst/>
              <a:cxnLst/>
              <a:rect l="l" t="t" r="r" b="b"/>
              <a:pathLst>
                <a:path w="8116570" h="3868420">
                  <a:moveTo>
                    <a:pt x="0" y="3867912"/>
                  </a:moveTo>
                  <a:lnTo>
                    <a:pt x="8116061" y="3867912"/>
                  </a:lnTo>
                  <a:lnTo>
                    <a:pt x="8116061" y="0"/>
                  </a:lnTo>
                  <a:lnTo>
                    <a:pt x="0" y="0"/>
                  </a:lnTo>
                  <a:lnTo>
                    <a:pt x="0" y="3867912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5605106" y="557161"/>
            <a:ext cx="4190365" cy="7004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10160" rIns="0" bIns="0" rtlCol="0" vert="horz">
            <a:spAutoFit/>
          </a:bodyPr>
          <a:lstStyle/>
          <a:p>
            <a:pPr algn="ctr" marL="103505" marR="85725">
              <a:lnSpc>
                <a:spcPct val="120000"/>
              </a:lnSpc>
              <a:spcBef>
                <a:spcPts val="80"/>
              </a:spcBef>
            </a:pPr>
            <a:r>
              <a:rPr dirty="0" sz="1200" spc="-5">
                <a:latin typeface="Verdana"/>
                <a:cs typeface="Verdana"/>
              </a:rPr>
              <a:t>Após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fazer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as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alterações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necessárias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composição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familiar,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clique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ícone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calculadora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(1)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aparecerá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botão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“Recalcular”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64395" y="4904689"/>
            <a:ext cx="2128520" cy="731520"/>
          </a:xfrm>
          <a:custGeom>
            <a:avLst/>
            <a:gdLst/>
            <a:ahLst/>
            <a:cxnLst/>
            <a:rect l="l" t="t" r="r" b="b"/>
            <a:pathLst>
              <a:path w="2128520" h="731520">
                <a:moveTo>
                  <a:pt x="0" y="731354"/>
                </a:moveTo>
                <a:lnTo>
                  <a:pt x="2128011" y="731354"/>
                </a:lnTo>
                <a:lnTo>
                  <a:pt x="2128011" y="0"/>
                </a:lnTo>
                <a:lnTo>
                  <a:pt x="0" y="0"/>
                </a:lnTo>
                <a:lnTo>
                  <a:pt x="0" y="731354"/>
                </a:lnTo>
                <a:close/>
              </a:path>
            </a:pathLst>
          </a:custGeom>
          <a:solidFill>
            <a:srgbClr val="C0DF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9264395" y="4914329"/>
            <a:ext cx="2147570" cy="684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12395" marR="92075" indent="3175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Clique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botão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“Recalcular” (2) </a:t>
            </a:r>
            <a:r>
              <a:rPr dirty="0" sz="1200">
                <a:latin typeface="Verdana"/>
                <a:cs typeface="Verdana"/>
              </a:rPr>
              <a:t>e o </a:t>
            </a:r>
            <a:r>
              <a:rPr dirty="0" sz="1200" spc="-10">
                <a:latin typeface="Verdana"/>
                <a:cs typeface="Verdana"/>
              </a:rPr>
              <a:t>valor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é</a:t>
            </a:r>
            <a:r>
              <a:rPr dirty="0" sz="1200" spc="-5">
                <a:latin typeface="Verdana"/>
                <a:cs typeface="Verdana"/>
              </a:rPr>
              <a:t> atualizado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795319" y="528523"/>
            <a:ext cx="672465" cy="774065"/>
            <a:chOff x="9795319" y="528523"/>
            <a:chExt cx="672465" cy="77406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23830" y="557161"/>
              <a:ext cx="615086" cy="71690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809606" y="542810"/>
              <a:ext cx="643890" cy="745490"/>
            </a:xfrm>
            <a:custGeom>
              <a:avLst/>
              <a:gdLst/>
              <a:ahLst/>
              <a:cxnLst/>
              <a:rect l="l" t="t" r="r" b="b"/>
              <a:pathLst>
                <a:path w="643890" h="745490">
                  <a:moveTo>
                    <a:pt x="0" y="745477"/>
                  </a:moveTo>
                  <a:lnTo>
                    <a:pt x="643661" y="745477"/>
                  </a:lnTo>
                  <a:lnTo>
                    <a:pt x="643661" y="0"/>
                  </a:lnTo>
                  <a:lnTo>
                    <a:pt x="0" y="0"/>
                  </a:lnTo>
                  <a:lnTo>
                    <a:pt x="0" y="745477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2942335" y="898525"/>
            <a:ext cx="8851900" cy="5367655"/>
            <a:chOff x="2942335" y="898525"/>
            <a:chExt cx="8851900" cy="536765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59174" y="4690021"/>
              <a:ext cx="4775073" cy="153009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544823" y="4675657"/>
              <a:ext cx="4820920" cy="1576070"/>
            </a:xfrm>
            <a:custGeom>
              <a:avLst/>
              <a:gdLst/>
              <a:ahLst/>
              <a:cxnLst/>
              <a:rect l="l" t="t" r="r" b="b"/>
              <a:pathLst>
                <a:path w="4820920" h="1576070">
                  <a:moveTo>
                    <a:pt x="0" y="1575942"/>
                  </a:moveTo>
                  <a:lnTo>
                    <a:pt x="4820666" y="1575942"/>
                  </a:lnTo>
                  <a:lnTo>
                    <a:pt x="4820666" y="0"/>
                  </a:lnTo>
                  <a:lnTo>
                    <a:pt x="0" y="0"/>
                  </a:lnTo>
                  <a:lnTo>
                    <a:pt x="0" y="1575942"/>
                  </a:lnTo>
                  <a:close/>
                </a:path>
              </a:pathLst>
            </a:custGeom>
            <a:ln w="28574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42335" y="2472880"/>
              <a:ext cx="2643759" cy="85363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094990" y="898524"/>
              <a:ext cx="6170295" cy="4386580"/>
            </a:xfrm>
            <a:custGeom>
              <a:avLst/>
              <a:gdLst/>
              <a:ahLst/>
              <a:cxnLst/>
              <a:rect l="l" t="t" r="r" b="b"/>
              <a:pathLst>
                <a:path w="6170295" h="4386580">
                  <a:moveTo>
                    <a:pt x="2491105" y="0"/>
                  </a:moveTo>
                  <a:lnTo>
                    <a:pt x="34925" y="0"/>
                  </a:lnTo>
                  <a:lnTo>
                    <a:pt x="28575" y="6350"/>
                  </a:lnTo>
                  <a:lnTo>
                    <a:pt x="28575" y="1562608"/>
                  </a:lnTo>
                  <a:lnTo>
                    <a:pt x="0" y="1562608"/>
                  </a:lnTo>
                  <a:lnTo>
                    <a:pt x="42799" y="1648333"/>
                  </a:lnTo>
                  <a:lnTo>
                    <a:pt x="78600" y="1576832"/>
                  </a:lnTo>
                  <a:lnTo>
                    <a:pt x="85725" y="1562608"/>
                  </a:lnTo>
                  <a:lnTo>
                    <a:pt x="57150" y="1562608"/>
                  </a:lnTo>
                  <a:lnTo>
                    <a:pt x="57150" y="28575"/>
                  </a:lnTo>
                  <a:lnTo>
                    <a:pt x="2491105" y="28575"/>
                  </a:lnTo>
                  <a:lnTo>
                    <a:pt x="2491105" y="14351"/>
                  </a:lnTo>
                  <a:lnTo>
                    <a:pt x="2491105" y="0"/>
                  </a:lnTo>
                  <a:close/>
                </a:path>
                <a:path w="6170295" h="4386580">
                  <a:moveTo>
                    <a:pt x="6169914" y="4357624"/>
                  </a:moveTo>
                  <a:lnTo>
                    <a:pt x="3231299" y="4233392"/>
                  </a:lnTo>
                  <a:lnTo>
                    <a:pt x="3231324" y="4232783"/>
                  </a:lnTo>
                  <a:lnTo>
                    <a:pt x="3232531" y="4204843"/>
                  </a:lnTo>
                  <a:lnTo>
                    <a:pt x="3145028" y="4243959"/>
                  </a:lnTo>
                  <a:lnTo>
                    <a:pt x="3228848" y="4290441"/>
                  </a:lnTo>
                  <a:lnTo>
                    <a:pt x="3230067" y="4261967"/>
                  </a:lnTo>
                  <a:lnTo>
                    <a:pt x="6168771" y="4386072"/>
                  </a:lnTo>
                  <a:lnTo>
                    <a:pt x="6169914" y="435762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993770" y="2530132"/>
              <a:ext cx="2439670" cy="731520"/>
            </a:xfrm>
            <a:custGeom>
              <a:avLst/>
              <a:gdLst/>
              <a:ahLst/>
              <a:cxnLst/>
              <a:rect l="l" t="t" r="r" b="b"/>
              <a:pathLst>
                <a:path w="2439670" h="731520">
                  <a:moveTo>
                    <a:pt x="279781" y="731354"/>
                  </a:moveTo>
                  <a:lnTo>
                    <a:pt x="2439670" y="731354"/>
                  </a:lnTo>
                  <a:lnTo>
                    <a:pt x="2439670" y="0"/>
                  </a:lnTo>
                  <a:lnTo>
                    <a:pt x="279781" y="0"/>
                  </a:lnTo>
                  <a:lnTo>
                    <a:pt x="279781" y="731354"/>
                  </a:lnTo>
                  <a:close/>
                </a:path>
                <a:path w="2439670" h="731520">
                  <a:moveTo>
                    <a:pt x="0" y="282028"/>
                  </a:moveTo>
                  <a:lnTo>
                    <a:pt x="288035" y="282028"/>
                  </a:lnTo>
                  <a:lnTo>
                    <a:pt x="288035" y="16675"/>
                  </a:lnTo>
                  <a:lnTo>
                    <a:pt x="0" y="16675"/>
                  </a:lnTo>
                  <a:lnTo>
                    <a:pt x="0" y="282028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249927" y="3326510"/>
              <a:ext cx="1623695" cy="2598420"/>
            </a:xfrm>
            <a:custGeom>
              <a:avLst/>
              <a:gdLst/>
              <a:ahLst/>
              <a:cxnLst/>
              <a:rect l="l" t="t" r="r" b="b"/>
              <a:pathLst>
                <a:path w="1623695" h="2598420">
                  <a:moveTo>
                    <a:pt x="1537716" y="2512275"/>
                  </a:moveTo>
                  <a:lnTo>
                    <a:pt x="1537716" y="2598000"/>
                  </a:lnTo>
                  <a:lnTo>
                    <a:pt x="1594866" y="2569425"/>
                  </a:lnTo>
                  <a:lnTo>
                    <a:pt x="1551939" y="2569425"/>
                  </a:lnTo>
                  <a:lnTo>
                    <a:pt x="1551939" y="2540850"/>
                  </a:lnTo>
                  <a:lnTo>
                    <a:pt x="1594866" y="2540850"/>
                  </a:lnTo>
                  <a:lnTo>
                    <a:pt x="1537716" y="2512275"/>
                  </a:lnTo>
                  <a:close/>
                </a:path>
                <a:path w="1623695" h="2598420">
                  <a:moveTo>
                    <a:pt x="28575" y="0"/>
                  </a:moveTo>
                  <a:lnTo>
                    <a:pt x="0" y="0"/>
                  </a:lnTo>
                  <a:lnTo>
                    <a:pt x="0" y="2563025"/>
                  </a:lnTo>
                  <a:lnTo>
                    <a:pt x="6350" y="2569425"/>
                  </a:lnTo>
                  <a:lnTo>
                    <a:pt x="1537716" y="2569425"/>
                  </a:lnTo>
                  <a:lnTo>
                    <a:pt x="1537716" y="2555138"/>
                  </a:lnTo>
                  <a:lnTo>
                    <a:pt x="28575" y="2555138"/>
                  </a:lnTo>
                  <a:lnTo>
                    <a:pt x="14224" y="2540850"/>
                  </a:lnTo>
                  <a:lnTo>
                    <a:pt x="28575" y="2540850"/>
                  </a:lnTo>
                  <a:lnTo>
                    <a:pt x="28575" y="0"/>
                  </a:lnTo>
                  <a:close/>
                </a:path>
                <a:path w="1623695" h="2598420">
                  <a:moveTo>
                    <a:pt x="1594866" y="2540850"/>
                  </a:moveTo>
                  <a:lnTo>
                    <a:pt x="1551939" y="2540850"/>
                  </a:lnTo>
                  <a:lnTo>
                    <a:pt x="1551939" y="2569425"/>
                  </a:lnTo>
                  <a:lnTo>
                    <a:pt x="1594866" y="2569425"/>
                  </a:lnTo>
                  <a:lnTo>
                    <a:pt x="1623441" y="2555138"/>
                  </a:lnTo>
                  <a:lnTo>
                    <a:pt x="1594866" y="2540850"/>
                  </a:lnTo>
                  <a:close/>
                </a:path>
                <a:path w="1623695" h="2598420">
                  <a:moveTo>
                    <a:pt x="28575" y="2540850"/>
                  </a:moveTo>
                  <a:lnTo>
                    <a:pt x="14224" y="2540850"/>
                  </a:lnTo>
                  <a:lnTo>
                    <a:pt x="28575" y="2555138"/>
                  </a:lnTo>
                  <a:lnTo>
                    <a:pt x="28575" y="2540850"/>
                  </a:lnTo>
                  <a:close/>
                </a:path>
                <a:path w="1623695" h="2598420">
                  <a:moveTo>
                    <a:pt x="1537716" y="2540850"/>
                  </a:moveTo>
                  <a:lnTo>
                    <a:pt x="28575" y="2540850"/>
                  </a:lnTo>
                  <a:lnTo>
                    <a:pt x="28575" y="2555138"/>
                  </a:lnTo>
                  <a:lnTo>
                    <a:pt x="1537716" y="2555138"/>
                  </a:lnTo>
                  <a:lnTo>
                    <a:pt x="1537716" y="2540850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951981" y="5009845"/>
              <a:ext cx="288290" cy="265430"/>
            </a:xfrm>
            <a:custGeom>
              <a:avLst/>
              <a:gdLst/>
              <a:ahLst/>
              <a:cxnLst/>
              <a:rect l="l" t="t" r="r" b="b"/>
              <a:pathLst>
                <a:path w="288289" h="265429">
                  <a:moveTo>
                    <a:pt x="0" y="265353"/>
                  </a:moveTo>
                  <a:lnTo>
                    <a:pt x="288036" y="265353"/>
                  </a:lnTo>
                  <a:lnTo>
                    <a:pt x="288036" y="0"/>
                  </a:lnTo>
                  <a:lnTo>
                    <a:pt x="0" y="0"/>
                  </a:lnTo>
                  <a:lnTo>
                    <a:pt x="0" y="265353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250429" y="5256657"/>
              <a:ext cx="2018030" cy="643890"/>
            </a:xfrm>
            <a:custGeom>
              <a:avLst/>
              <a:gdLst/>
              <a:ahLst/>
              <a:cxnLst/>
              <a:rect l="l" t="t" r="r" b="b"/>
              <a:pathLst>
                <a:path w="2018029" h="643889">
                  <a:moveTo>
                    <a:pt x="69469" y="561416"/>
                  </a:moveTo>
                  <a:lnTo>
                    <a:pt x="0" y="627405"/>
                  </a:lnTo>
                  <a:lnTo>
                    <a:pt x="94488" y="643420"/>
                  </a:lnTo>
                  <a:lnTo>
                    <a:pt x="87420" y="620255"/>
                  </a:lnTo>
                  <a:lnTo>
                    <a:pt x="72517" y="620255"/>
                  </a:lnTo>
                  <a:lnTo>
                    <a:pt x="64135" y="592924"/>
                  </a:lnTo>
                  <a:lnTo>
                    <a:pt x="77810" y="588757"/>
                  </a:lnTo>
                  <a:lnTo>
                    <a:pt x="69469" y="561416"/>
                  </a:lnTo>
                  <a:close/>
                </a:path>
                <a:path w="2018029" h="643889">
                  <a:moveTo>
                    <a:pt x="77810" y="588757"/>
                  </a:moveTo>
                  <a:lnTo>
                    <a:pt x="64135" y="592924"/>
                  </a:lnTo>
                  <a:lnTo>
                    <a:pt x="72517" y="620255"/>
                  </a:lnTo>
                  <a:lnTo>
                    <a:pt x="86152" y="616100"/>
                  </a:lnTo>
                  <a:lnTo>
                    <a:pt x="77810" y="588757"/>
                  </a:lnTo>
                  <a:close/>
                </a:path>
                <a:path w="2018029" h="643889">
                  <a:moveTo>
                    <a:pt x="86152" y="616100"/>
                  </a:moveTo>
                  <a:lnTo>
                    <a:pt x="72517" y="620255"/>
                  </a:lnTo>
                  <a:lnTo>
                    <a:pt x="87420" y="620255"/>
                  </a:lnTo>
                  <a:lnTo>
                    <a:pt x="86152" y="616100"/>
                  </a:lnTo>
                  <a:close/>
                </a:path>
                <a:path w="2018029" h="643889">
                  <a:moveTo>
                    <a:pt x="2009775" y="0"/>
                  </a:moveTo>
                  <a:lnTo>
                    <a:pt x="77810" y="588757"/>
                  </a:lnTo>
                  <a:lnTo>
                    <a:pt x="86152" y="616100"/>
                  </a:lnTo>
                  <a:lnTo>
                    <a:pt x="2018029" y="27432"/>
                  </a:lnTo>
                  <a:lnTo>
                    <a:pt x="2009775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1392407" y="4904689"/>
              <a:ext cx="382905" cy="731520"/>
            </a:xfrm>
            <a:custGeom>
              <a:avLst/>
              <a:gdLst/>
              <a:ahLst/>
              <a:cxnLst/>
              <a:rect l="l" t="t" r="r" b="b"/>
              <a:pathLst>
                <a:path w="382904" h="731520">
                  <a:moveTo>
                    <a:pt x="0" y="731354"/>
                  </a:moveTo>
                  <a:lnTo>
                    <a:pt x="382612" y="731354"/>
                  </a:lnTo>
                  <a:lnTo>
                    <a:pt x="382612" y="0"/>
                  </a:lnTo>
                  <a:lnTo>
                    <a:pt x="0" y="0"/>
                  </a:lnTo>
                  <a:lnTo>
                    <a:pt x="0" y="731354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11523091" y="5098745"/>
            <a:ext cx="16764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2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184394" y="538111"/>
            <a:ext cx="421005" cy="738505"/>
            <a:chOff x="5184394" y="538111"/>
            <a:chExt cx="421005" cy="738505"/>
          </a:xfrm>
        </p:grpSpPr>
        <p:sp>
          <p:nvSpPr>
            <p:cNvPr id="23" name="object 23"/>
            <p:cNvSpPr/>
            <p:nvPr/>
          </p:nvSpPr>
          <p:spPr>
            <a:xfrm>
              <a:off x="5203444" y="557161"/>
              <a:ext cx="382905" cy="700405"/>
            </a:xfrm>
            <a:custGeom>
              <a:avLst/>
              <a:gdLst/>
              <a:ahLst/>
              <a:cxnLst/>
              <a:rect l="l" t="t" r="r" b="b"/>
              <a:pathLst>
                <a:path w="382904" h="700405">
                  <a:moveTo>
                    <a:pt x="382612" y="0"/>
                  </a:moveTo>
                  <a:lnTo>
                    <a:pt x="0" y="0"/>
                  </a:lnTo>
                  <a:lnTo>
                    <a:pt x="0" y="699884"/>
                  </a:lnTo>
                  <a:lnTo>
                    <a:pt x="382612" y="699884"/>
                  </a:lnTo>
                  <a:lnTo>
                    <a:pt x="382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203444" y="557161"/>
              <a:ext cx="382905" cy="700405"/>
            </a:xfrm>
            <a:custGeom>
              <a:avLst/>
              <a:gdLst/>
              <a:ahLst/>
              <a:cxnLst/>
              <a:rect l="l" t="t" r="r" b="b"/>
              <a:pathLst>
                <a:path w="382904" h="700405">
                  <a:moveTo>
                    <a:pt x="0" y="699884"/>
                  </a:moveTo>
                  <a:lnTo>
                    <a:pt x="382612" y="699884"/>
                  </a:lnTo>
                  <a:lnTo>
                    <a:pt x="382612" y="0"/>
                  </a:lnTo>
                  <a:lnTo>
                    <a:pt x="0" y="0"/>
                  </a:lnTo>
                  <a:lnTo>
                    <a:pt x="0" y="699884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5203444" y="557161"/>
            <a:ext cx="382905" cy="700405"/>
          </a:xfrm>
          <a:prstGeom prst="rect">
            <a:avLst/>
          </a:prstGeom>
          <a:ln w="38100">
            <a:solidFill>
              <a:srgbClr val="C0DFF9"/>
            </a:solidFill>
          </a:ln>
        </p:spPr>
        <p:txBody>
          <a:bodyPr wrap="square" lIns="0" tIns="190500" rIns="0" bIns="0" rtlCol="0" vert="horz">
            <a:spAutoFit/>
          </a:bodyPr>
          <a:lstStyle/>
          <a:p>
            <a:pPr marL="142240">
              <a:lnSpc>
                <a:spcPct val="100000"/>
              </a:lnSpc>
              <a:spcBef>
                <a:spcPts val="1500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1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019" y="5113401"/>
            <a:ext cx="630745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5" b="1">
                <a:latin typeface="Verdana"/>
                <a:cs typeface="Verdana"/>
              </a:rPr>
              <a:t>3.4.</a:t>
            </a:r>
            <a:r>
              <a:rPr dirty="0" sz="3200" spc="5" b="1">
                <a:latin typeface="Verdana"/>
                <a:cs typeface="Verdana"/>
              </a:rPr>
              <a:t> </a:t>
            </a:r>
            <a:r>
              <a:rPr dirty="0" sz="3200" b="1">
                <a:latin typeface="Verdana"/>
                <a:cs typeface="Verdana"/>
              </a:rPr>
              <a:t>Abertura</a:t>
            </a:r>
            <a:r>
              <a:rPr dirty="0" sz="3200" spc="-55" b="1">
                <a:latin typeface="Verdana"/>
                <a:cs typeface="Verdana"/>
              </a:rPr>
              <a:t> </a:t>
            </a:r>
            <a:r>
              <a:rPr dirty="0" sz="3200" spc="5" b="1">
                <a:latin typeface="Verdana"/>
                <a:cs typeface="Verdana"/>
              </a:rPr>
              <a:t>de</a:t>
            </a:r>
            <a:r>
              <a:rPr dirty="0" sz="3200" spc="-20" b="1">
                <a:latin typeface="Verdana"/>
                <a:cs typeface="Verdana"/>
              </a:rPr>
              <a:t> </a:t>
            </a:r>
            <a:r>
              <a:rPr dirty="0" sz="3200" b="1">
                <a:latin typeface="Verdana"/>
                <a:cs typeface="Verdana"/>
              </a:rPr>
              <a:t>ocorrência</a:t>
            </a:r>
            <a:endParaRPr sz="3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3348354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Registrar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novas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ocorrências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910016" y="1403350"/>
            <a:ext cx="9528810" cy="4344670"/>
            <a:chOff x="1910016" y="1403350"/>
            <a:chExt cx="9528810" cy="43446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19478" y="1412875"/>
              <a:ext cx="9432417" cy="423457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14779" y="1408112"/>
              <a:ext cx="9442450" cy="4257675"/>
            </a:xfrm>
            <a:custGeom>
              <a:avLst/>
              <a:gdLst/>
              <a:ahLst/>
              <a:cxnLst/>
              <a:rect l="l" t="t" r="r" b="b"/>
              <a:pathLst>
                <a:path w="9442450" h="4257675">
                  <a:moveTo>
                    <a:pt x="0" y="4257675"/>
                  </a:moveTo>
                  <a:lnTo>
                    <a:pt x="9441942" y="4257675"/>
                  </a:lnTo>
                  <a:lnTo>
                    <a:pt x="9441942" y="0"/>
                  </a:lnTo>
                  <a:lnTo>
                    <a:pt x="0" y="0"/>
                  </a:lnTo>
                  <a:lnTo>
                    <a:pt x="0" y="42576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287649" y="2276817"/>
              <a:ext cx="8136890" cy="3456940"/>
            </a:xfrm>
            <a:custGeom>
              <a:avLst/>
              <a:gdLst/>
              <a:ahLst/>
              <a:cxnLst/>
              <a:rect l="l" t="t" r="r" b="b"/>
              <a:pathLst>
                <a:path w="8136890" h="3456940">
                  <a:moveTo>
                    <a:pt x="0" y="3456432"/>
                  </a:moveTo>
                  <a:lnTo>
                    <a:pt x="8136890" y="3456432"/>
                  </a:lnTo>
                  <a:lnTo>
                    <a:pt x="8136890" y="0"/>
                  </a:lnTo>
                  <a:lnTo>
                    <a:pt x="0" y="0"/>
                  </a:lnTo>
                  <a:lnTo>
                    <a:pt x="0" y="3456432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479374" y="3934764"/>
            <a:ext cx="1276350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57480" marR="14922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Entidade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em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ficam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registradas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todas </a:t>
            </a:r>
            <a:r>
              <a:rPr dirty="0" sz="1200">
                <a:latin typeface="Verdana"/>
                <a:cs typeface="Verdana"/>
              </a:rPr>
              <a:t>as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ocorrências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9374" y="2108593"/>
            <a:ext cx="1276350" cy="73406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222885" marR="217170" indent="1270">
              <a:lnSpc>
                <a:spcPct val="120000"/>
              </a:lnSpc>
              <a:spcBef>
                <a:spcPts val="170"/>
              </a:spcBef>
            </a:pPr>
            <a:r>
              <a:rPr dirty="0" sz="1200" spc="-35">
                <a:latin typeface="Verdana"/>
                <a:cs typeface="Verdana"/>
              </a:rPr>
              <a:t>Tela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ocorrência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03109" y="2432557"/>
            <a:ext cx="2185035" cy="1502410"/>
            <a:chOff x="1103109" y="2432557"/>
            <a:chExt cx="2185035" cy="1502410"/>
          </a:xfrm>
        </p:grpSpPr>
        <p:sp>
          <p:nvSpPr>
            <p:cNvPr id="10" name="object 10"/>
            <p:cNvSpPr/>
            <p:nvPr/>
          </p:nvSpPr>
          <p:spPr>
            <a:xfrm>
              <a:off x="1755394" y="2432557"/>
              <a:ext cx="1532255" cy="85725"/>
            </a:xfrm>
            <a:custGeom>
              <a:avLst/>
              <a:gdLst/>
              <a:ahLst/>
              <a:cxnLst/>
              <a:rect l="l" t="t" r="r" b="b"/>
              <a:pathLst>
                <a:path w="1532254" h="85725">
                  <a:moveTo>
                    <a:pt x="1446530" y="0"/>
                  </a:moveTo>
                  <a:lnTo>
                    <a:pt x="1446530" y="85725"/>
                  </a:lnTo>
                  <a:lnTo>
                    <a:pt x="1503764" y="57150"/>
                  </a:lnTo>
                  <a:lnTo>
                    <a:pt x="1460881" y="57150"/>
                  </a:lnTo>
                  <a:lnTo>
                    <a:pt x="1460881" y="28575"/>
                  </a:lnTo>
                  <a:lnTo>
                    <a:pt x="1503595" y="28575"/>
                  </a:lnTo>
                  <a:lnTo>
                    <a:pt x="1446530" y="0"/>
                  </a:lnTo>
                  <a:close/>
                </a:path>
                <a:path w="1532254" h="85725">
                  <a:moveTo>
                    <a:pt x="1446530" y="28575"/>
                  </a:moveTo>
                  <a:lnTo>
                    <a:pt x="0" y="28575"/>
                  </a:lnTo>
                  <a:lnTo>
                    <a:pt x="0" y="57150"/>
                  </a:lnTo>
                  <a:lnTo>
                    <a:pt x="1446530" y="57150"/>
                  </a:lnTo>
                  <a:lnTo>
                    <a:pt x="1446530" y="28575"/>
                  </a:lnTo>
                  <a:close/>
                </a:path>
                <a:path w="1532254" h="85725">
                  <a:moveTo>
                    <a:pt x="1503595" y="28575"/>
                  </a:moveTo>
                  <a:lnTo>
                    <a:pt x="1460881" y="28575"/>
                  </a:lnTo>
                  <a:lnTo>
                    <a:pt x="1460881" y="57150"/>
                  </a:lnTo>
                  <a:lnTo>
                    <a:pt x="1503764" y="57150"/>
                  </a:lnTo>
                  <a:lnTo>
                    <a:pt x="1532255" y="42925"/>
                  </a:lnTo>
                  <a:lnTo>
                    <a:pt x="1503595" y="2857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847469" y="2996945"/>
              <a:ext cx="1296670" cy="288290"/>
            </a:xfrm>
            <a:custGeom>
              <a:avLst/>
              <a:gdLst/>
              <a:ahLst/>
              <a:cxnLst/>
              <a:rect l="l" t="t" r="r" b="b"/>
              <a:pathLst>
                <a:path w="1296670" h="288289">
                  <a:moveTo>
                    <a:pt x="0" y="288036"/>
                  </a:moveTo>
                  <a:lnTo>
                    <a:pt x="1296670" y="288036"/>
                  </a:lnTo>
                  <a:lnTo>
                    <a:pt x="1296670" y="0"/>
                  </a:lnTo>
                  <a:lnTo>
                    <a:pt x="0" y="0"/>
                  </a:lnTo>
                  <a:lnTo>
                    <a:pt x="0" y="28803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103109" y="3284854"/>
              <a:ext cx="1459230" cy="650240"/>
            </a:xfrm>
            <a:custGeom>
              <a:avLst/>
              <a:gdLst/>
              <a:ahLst/>
              <a:cxnLst/>
              <a:rect l="l" t="t" r="r" b="b"/>
              <a:pathLst>
                <a:path w="1459230" h="650239">
                  <a:moveTo>
                    <a:pt x="1378470" y="310769"/>
                  </a:moveTo>
                  <a:lnTo>
                    <a:pt x="6388" y="310769"/>
                  </a:lnTo>
                  <a:lnTo>
                    <a:pt x="0" y="317119"/>
                  </a:lnTo>
                  <a:lnTo>
                    <a:pt x="0" y="649986"/>
                  </a:lnTo>
                  <a:lnTo>
                    <a:pt x="28575" y="649986"/>
                  </a:lnTo>
                  <a:lnTo>
                    <a:pt x="28575" y="339344"/>
                  </a:lnTo>
                  <a:lnTo>
                    <a:pt x="14287" y="339344"/>
                  </a:lnTo>
                  <a:lnTo>
                    <a:pt x="28575" y="324993"/>
                  </a:lnTo>
                  <a:lnTo>
                    <a:pt x="1378470" y="324993"/>
                  </a:lnTo>
                  <a:lnTo>
                    <a:pt x="1378470" y="310769"/>
                  </a:lnTo>
                  <a:close/>
                </a:path>
                <a:path w="1459230" h="650239">
                  <a:moveTo>
                    <a:pt x="28575" y="324993"/>
                  </a:moveTo>
                  <a:lnTo>
                    <a:pt x="14287" y="339344"/>
                  </a:lnTo>
                  <a:lnTo>
                    <a:pt x="28575" y="339344"/>
                  </a:lnTo>
                  <a:lnTo>
                    <a:pt x="28575" y="324993"/>
                  </a:lnTo>
                  <a:close/>
                </a:path>
                <a:path w="1459230" h="650239">
                  <a:moveTo>
                    <a:pt x="1407045" y="310769"/>
                  </a:moveTo>
                  <a:lnTo>
                    <a:pt x="1392821" y="310769"/>
                  </a:lnTo>
                  <a:lnTo>
                    <a:pt x="1378470" y="324993"/>
                  </a:lnTo>
                  <a:lnTo>
                    <a:pt x="28575" y="324993"/>
                  </a:lnTo>
                  <a:lnTo>
                    <a:pt x="28575" y="339344"/>
                  </a:lnTo>
                  <a:lnTo>
                    <a:pt x="1400695" y="339344"/>
                  </a:lnTo>
                  <a:lnTo>
                    <a:pt x="1407045" y="332867"/>
                  </a:lnTo>
                  <a:lnTo>
                    <a:pt x="1407045" y="310769"/>
                  </a:lnTo>
                  <a:close/>
                </a:path>
                <a:path w="1459230" h="650239">
                  <a:moveTo>
                    <a:pt x="1392758" y="56773"/>
                  </a:moveTo>
                  <a:lnTo>
                    <a:pt x="1378470" y="81250"/>
                  </a:lnTo>
                  <a:lnTo>
                    <a:pt x="1378470" y="324993"/>
                  </a:lnTo>
                  <a:lnTo>
                    <a:pt x="1392821" y="310769"/>
                  </a:lnTo>
                  <a:lnTo>
                    <a:pt x="1407045" y="310769"/>
                  </a:lnTo>
                  <a:lnTo>
                    <a:pt x="1407045" y="81250"/>
                  </a:lnTo>
                  <a:lnTo>
                    <a:pt x="1392758" y="56773"/>
                  </a:lnTo>
                  <a:close/>
                </a:path>
                <a:path w="1459230" h="650239">
                  <a:moveTo>
                    <a:pt x="1392821" y="0"/>
                  </a:moveTo>
                  <a:lnTo>
                    <a:pt x="1330464" y="106934"/>
                  </a:lnTo>
                  <a:lnTo>
                    <a:pt x="1326400" y="113792"/>
                  </a:lnTo>
                  <a:lnTo>
                    <a:pt x="1328813" y="122555"/>
                  </a:lnTo>
                  <a:lnTo>
                    <a:pt x="1335544" y="126492"/>
                  </a:lnTo>
                  <a:lnTo>
                    <a:pt x="1342402" y="130429"/>
                  </a:lnTo>
                  <a:lnTo>
                    <a:pt x="1351165" y="128143"/>
                  </a:lnTo>
                  <a:lnTo>
                    <a:pt x="1355102" y="121285"/>
                  </a:lnTo>
                  <a:lnTo>
                    <a:pt x="1378470" y="81250"/>
                  </a:lnTo>
                  <a:lnTo>
                    <a:pt x="1378470" y="28448"/>
                  </a:lnTo>
                  <a:lnTo>
                    <a:pt x="1409410" y="28448"/>
                  </a:lnTo>
                  <a:lnTo>
                    <a:pt x="1392821" y="0"/>
                  </a:lnTo>
                  <a:close/>
                </a:path>
                <a:path w="1459230" h="650239">
                  <a:moveTo>
                    <a:pt x="1409410" y="28448"/>
                  </a:moveTo>
                  <a:lnTo>
                    <a:pt x="1407045" y="28448"/>
                  </a:lnTo>
                  <a:lnTo>
                    <a:pt x="1407045" y="81250"/>
                  </a:lnTo>
                  <a:lnTo>
                    <a:pt x="1430413" y="121285"/>
                  </a:lnTo>
                  <a:lnTo>
                    <a:pt x="1434477" y="128143"/>
                  </a:lnTo>
                  <a:lnTo>
                    <a:pt x="1443113" y="130429"/>
                  </a:lnTo>
                  <a:lnTo>
                    <a:pt x="1456829" y="122555"/>
                  </a:lnTo>
                  <a:lnTo>
                    <a:pt x="1459115" y="113792"/>
                  </a:lnTo>
                  <a:lnTo>
                    <a:pt x="1455178" y="106934"/>
                  </a:lnTo>
                  <a:lnTo>
                    <a:pt x="1409410" y="28448"/>
                  </a:lnTo>
                  <a:close/>
                </a:path>
                <a:path w="1459230" h="650239">
                  <a:moveTo>
                    <a:pt x="1407045" y="28448"/>
                  </a:moveTo>
                  <a:lnTo>
                    <a:pt x="1378470" y="28448"/>
                  </a:lnTo>
                  <a:lnTo>
                    <a:pt x="1378470" y="81250"/>
                  </a:lnTo>
                  <a:lnTo>
                    <a:pt x="1392758" y="56773"/>
                  </a:lnTo>
                  <a:lnTo>
                    <a:pt x="1380375" y="35560"/>
                  </a:lnTo>
                  <a:lnTo>
                    <a:pt x="1407045" y="35560"/>
                  </a:lnTo>
                  <a:lnTo>
                    <a:pt x="1407045" y="28448"/>
                  </a:lnTo>
                  <a:close/>
                </a:path>
                <a:path w="1459230" h="650239">
                  <a:moveTo>
                    <a:pt x="1407045" y="35560"/>
                  </a:moveTo>
                  <a:lnTo>
                    <a:pt x="1405140" y="35560"/>
                  </a:lnTo>
                  <a:lnTo>
                    <a:pt x="1392758" y="56773"/>
                  </a:lnTo>
                  <a:lnTo>
                    <a:pt x="1407045" y="81250"/>
                  </a:lnTo>
                  <a:lnTo>
                    <a:pt x="1407045" y="35560"/>
                  </a:lnTo>
                  <a:close/>
                </a:path>
                <a:path w="1459230" h="650239">
                  <a:moveTo>
                    <a:pt x="1405140" y="35560"/>
                  </a:moveTo>
                  <a:lnTo>
                    <a:pt x="1380375" y="35560"/>
                  </a:lnTo>
                  <a:lnTo>
                    <a:pt x="1392758" y="56773"/>
                  </a:lnTo>
                  <a:lnTo>
                    <a:pt x="1405140" y="3556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3348354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Registrar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novas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ocorrências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910143" y="1406525"/>
            <a:ext cx="9451975" cy="4264025"/>
            <a:chOff x="1910143" y="1406525"/>
            <a:chExt cx="9451975" cy="42640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19604" y="1416050"/>
              <a:ext cx="9432925" cy="42314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14905" y="1411287"/>
              <a:ext cx="9442450" cy="4254500"/>
            </a:xfrm>
            <a:custGeom>
              <a:avLst/>
              <a:gdLst/>
              <a:ahLst/>
              <a:cxnLst/>
              <a:rect l="l" t="t" r="r" b="b"/>
              <a:pathLst>
                <a:path w="9442450" h="4254500">
                  <a:moveTo>
                    <a:pt x="0" y="4254500"/>
                  </a:moveTo>
                  <a:lnTo>
                    <a:pt x="9442450" y="4254500"/>
                  </a:lnTo>
                  <a:lnTo>
                    <a:pt x="9442450" y="0"/>
                  </a:lnTo>
                  <a:lnTo>
                    <a:pt x="0" y="0"/>
                  </a:lnTo>
                  <a:lnTo>
                    <a:pt x="0" y="42545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334962" y="2057666"/>
            <a:ext cx="1369060" cy="73406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14300" marR="10922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cadastro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mutuário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4962" y="3540886"/>
            <a:ext cx="1369060" cy="16205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11760" marR="106680" indent="1270">
              <a:lnSpc>
                <a:spcPct val="120000"/>
              </a:lnSpc>
              <a:spcBef>
                <a:spcPts val="175"/>
              </a:spcBef>
            </a:pPr>
            <a:r>
              <a:rPr dirty="0" sz="1200" spc="-40">
                <a:latin typeface="Verdana"/>
                <a:cs typeface="Verdana"/>
              </a:rPr>
              <a:t>Traz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tipo</a:t>
            </a:r>
            <a:r>
              <a:rPr dirty="0" sz="1200" spc="-5">
                <a:latin typeface="Verdana"/>
                <a:cs typeface="Verdana"/>
              </a:rPr>
              <a:t> 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vínculo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entre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mutuário </a:t>
            </a:r>
            <a:r>
              <a:rPr dirty="0" sz="1200">
                <a:latin typeface="Verdana"/>
                <a:cs typeface="Verdana"/>
              </a:rPr>
              <a:t>e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CDHU. </a:t>
            </a:r>
            <a:r>
              <a:rPr dirty="0" sz="1200" spc="-15">
                <a:latin typeface="Verdana"/>
                <a:cs typeface="Verdana"/>
              </a:rPr>
              <a:t>Para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SSARU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endParaRPr sz="1200">
              <a:latin typeface="Verdana"/>
              <a:cs typeface="Verdana"/>
            </a:endParaRPr>
          </a:p>
          <a:p>
            <a:pPr algn="ctr" marL="102870" marR="96520">
              <a:lnSpc>
                <a:spcPct val="120000"/>
              </a:lnSpc>
            </a:pPr>
            <a:r>
              <a:rPr dirty="0" sz="1200" spc="-5">
                <a:latin typeface="Verdana"/>
                <a:cs typeface="Verdana"/>
              </a:rPr>
              <a:t>vínculo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sempre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será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“Arrolado”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13886" y="5988393"/>
            <a:ext cx="2412365" cy="51244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860" rIns="0" bIns="0" rtlCol="0" vert="horz">
            <a:spAutoFit/>
          </a:bodyPr>
          <a:lstStyle/>
          <a:p>
            <a:pPr marL="781050" marR="148590" indent="-626745">
              <a:lnSpc>
                <a:spcPct val="120000"/>
              </a:lnSpc>
              <a:spcBef>
                <a:spcPts val="180"/>
              </a:spcBef>
            </a:pPr>
            <a:r>
              <a:rPr dirty="0" sz="1200" spc="-5">
                <a:latin typeface="Verdana"/>
                <a:cs typeface="Verdana"/>
              </a:rPr>
              <a:t>Campo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preenchimento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automático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703451" y="2410205"/>
            <a:ext cx="3938904" cy="3578225"/>
            <a:chOff x="1703451" y="2410205"/>
            <a:chExt cx="3938904" cy="3578225"/>
          </a:xfrm>
        </p:grpSpPr>
        <p:sp>
          <p:nvSpPr>
            <p:cNvPr id="10" name="object 10"/>
            <p:cNvSpPr/>
            <p:nvPr/>
          </p:nvSpPr>
          <p:spPr>
            <a:xfrm>
              <a:off x="3360293" y="2780918"/>
              <a:ext cx="2016760" cy="288290"/>
            </a:xfrm>
            <a:custGeom>
              <a:avLst/>
              <a:gdLst/>
              <a:ahLst/>
              <a:cxnLst/>
              <a:rect l="l" t="t" r="r" b="b"/>
              <a:pathLst>
                <a:path w="2016760" h="288289">
                  <a:moveTo>
                    <a:pt x="0" y="288036"/>
                  </a:moveTo>
                  <a:lnTo>
                    <a:pt x="2016252" y="288036"/>
                  </a:lnTo>
                  <a:lnTo>
                    <a:pt x="2016252" y="0"/>
                  </a:lnTo>
                  <a:lnTo>
                    <a:pt x="0" y="0"/>
                  </a:lnTo>
                  <a:lnTo>
                    <a:pt x="0" y="288036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611752" y="3394519"/>
              <a:ext cx="2016760" cy="1404620"/>
            </a:xfrm>
            <a:custGeom>
              <a:avLst/>
              <a:gdLst/>
              <a:ahLst/>
              <a:cxnLst/>
              <a:rect l="l" t="t" r="r" b="b"/>
              <a:pathLst>
                <a:path w="2016760" h="1404620">
                  <a:moveTo>
                    <a:pt x="0" y="394525"/>
                  </a:moveTo>
                  <a:lnTo>
                    <a:pt x="2016252" y="394525"/>
                  </a:lnTo>
                  <a:lnTo>
                    <a:pt x="2016252" y="0"/>
                  </a:lnTo>
                  <a:lnTo>
                    <a:pt x="0" y="0"/>
                  </a:lnTo>
                  <a:lnTo>
                    <a:pt x="0" y="394525"/>
                  </a:lnTo>
                  <a:close/>
                </a:path>
                <a:path w="2016760" h="1404620">
                  <a:moveTo>
                    <a:pt x="0" y="1404302"/>
                  </a:moveTo>
                  <a:lnTo>
                    <a:pt x="2016252" y="1404302"/>
                  </a:lnTo>
                  <a:lnTo>
                    <a:pt x="2016252" y="970584"/>
                  </a:lnTo>
                  <a:lnTo>
                    <a:pt x="0" y="970584"/>
                  </a:lnTo>
                  <a:lnTo>
                    <a:pt x="0" y="140430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703451" y="2410205"/>
              <a:ext cx="2708275" cy="370840"/>
            </a:xfrm>
            <a:custGeom>
              <a:avLst/>
              <a:gdLst/>
              <a:ahLst/>
              <a:cxnLst/>
              <a:rect l="l" t="t" r="r" b="b"/>
              <a:pathLst>
                <a:path w="2708275" h="370839">
                  <a:moveTo>
                    <a:pt x="2650616" y="284988"/>
                  </a:moveTo>
                  <a:lnTo>
                    <a:pt x="2622041" y="284988"/>
                  </a:lnTo>
                  <a:lnTo>
                    <a:pt x="2664968" y="370713"/>
                  </a:lnTo>
                  <a:lnTo>
                    <a:pt x="2700602" y="299339"/>
                  </a:lnTo>
                  <a:lnTo>
                    <a:pt x="2650616" y="299339"/>
                  </a:lnTo>
                  <a:lnTo>
                    <a:pt x="2650616" y="284988"/>
                  </a:lnTo>
                  <a:close/>
                </a:path>
                <a:path w="2708275" h="370839">
                  <a:moveTo>
                    <a:pt x="2650616" y="14351"/>
                  </a:moveTo>
                  <a:lnTo>
                    <a:pt x="2650616" y="299339"/>
                  </a:lnTo>
                  <a:lnTo>
                    <a:pt x="2679191" y="299339"/>
                  </a:lnTo>
                  <a:lnTo>
                    <a:pt x="2679191" y="28575"/>
                  </a:lnTo>
                  <a:lnTo>
                    <a:pt x="2664968" y="28575"/>
                  </a:lnTo>
                  <a:lnTo>
                    <a:pt x="2650616" y="14351"/>
                  </a:lnTo>
                  <a:close/>
                </a:path>
                <a:path w="2708275" h="370839">
                  <a:moveTo>
                    <a:pt x="2707766" y="284988"/>
                  </a:moveTo>
                  <a:lnTo>
                    <a:pt x="2679191" y="284988"/>
                  </a:lnTo>
                  <a:lnTo>
                    <a:pt x="2679191" y="299339"/>
                  </a:lnTo>
                  <a:lnTo>
                    <a:pt x="2700602" y="299339"/>
                  </a:lnTo>
                  <a:lnTo>
                    <a:pt x="2707766" y="284988"/>
                  </a:lnTo>
                  <a:close/>
                </a:path>
                <a:path w="2708275" h="370839">
                  <a:moveTo>
                    <a:pt x="2672841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2650616" y="28575"/>
                  </a:lnTo>
                  <a:lnTo>
                    <a:pt x="2650616" y="14351"/>
                  </a:lnTo>
                  <a:lnTo>
                    <a:pt x="2679191" y="14351"/>
                  </a:lnTo>
                  <a:lnTo>
                    <a:pt x="2679191" y="6477"/>
                  </a:lnTo>
                  <a:lnTo>
                    <a:pt x="2672841" y="0"/>
                  </a:lnTo>
                  <a:close/>
                </a:path>
                <a:path w="2708275" h="370839">
                  <a:moveTo>
                    <a:pt x="2679191" y="14351"/>
                  </a:moveTo>
                  <a:lnTo>
                    <a:pt x="2650616" y="14351"/>
                  </a:lnTo>
                  <a:lnTo>
                    <a:pt x="2664968" y="28575"/>
                  </a:lnTo>
                  <a:lnTo>
                    <a:pt x="2679191" y="28575"/>
                  </a:lnTo>
                  <a:lnTo>
                    <a:pt x="2679191" y="1435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703451" y="3548887"/>
              <a:ext cx="2959735" cy="2439670"/>
            </a:xfrm>
            <a:custGeom>
              <a:avLst/>
              <a:gdLst/>
              <a:ahLst/>
              <a:cxnLst/>
              <a:rect l="l" t="t" r="r" b="b"/>
              <a:pathLst>
                <a:path w="2959735" h="2439670">
                  <a:moveTo>
                    <a:pt x="1908302" y="42926"/>
                  </a:moveTo>
                  <a:lnTo>
                    <a:pt x="1879638" y="28575"/>
                  </a:lnTo>
                  <a:lnTo>
                    <a:pt x="1822577" y="0"/>
                  </a:lnTo>
                  <a:lnTo>
                    <a:pt x="1822577" y="28575"/>
                  </a:lnTo>
                  <a:lnTo>
                    <a:pt x="946277" y="28575"/>
                  </a:lnTo>
                  <a:lnTo>
                    <a:pt x="939927" y="35052"/>
                  </a:lnTo>
                  <a:lnTo>
                    <a:pt x="939927" y="787654"/>
                  </a:lnTo>
                  <a:lnTo>
                    <a:pt x="0" y="787654"/>
                  </a:lnTo>
                  <a:lnTo>
                    <a:pt x="0" y="816229"/>
                  </a:lnTo>
                  <a:lnTo>
                    <a:pt x="962025" y="816229"/>
                  </a:lnTo>
                  <a:lnTo>
                    <a:pt x="968502" y="809879"/>
                  </a:lnTo>
                  <a:lnTo>
                    <a:pt x="968502" y="801878"/>
                  </a:lnTo>
                  <a:lnTo>
                    <a:pt x="968502" y="787654"/>
                  </a:lnTo>
                  <a:lnTo>
                    <a:pt x="968502" y="57150"/>
                  </a:lnTo>
                  <a:lnTo>
                    <a:pt x="1822577" y="57150"/>
                  </a:lnTo>
                  <a:lnTo>
                    <a:pt x="1822577" y="85725"/>
                  </a:lnTo>
                  <a:lnTo>
                    <a:pt x="1879803" y="57150"/>
                  </a:lnTo>
                  <a:lnTo>
                    <a:pt x="1908302" y="42926"/>
                  </a:lnTo>
                  <a:close/>
                </a:path>
                <a:path w="2959735" h="2439670">
                  <a:moveTo>
                    <a:pt x="2959354" y="1335659"/>
                  </a:moveTo>
                  <a:lnTo>
                    <a:pt x="2952229" y="1321435"/>
                  </a:lnTo>
                  <a:lnTo>
                    <a:pt x="2916428" y="1249934"/>
                  </a:lnTo>
                  <a:lnTo>
                    <a:pt x="2873629" y="1335659"/>
                  </a:lnTo>
                  <a:lnTo>
                    <a:pt x="2902204" y="1335659"/>
                  </a:lnTo>
                  <a:lnTo>
                    <a:pt x="2902204" y="2439505"/>
                  </a:lnTo>
                  <a:lnTo>
                    <a:pt x="2930779" y="2439505"/>
                  </a:lnTo>
                  <a:lnTo>
                    <a:pt x="2930779" y="1335659"/>
                  </a:lnTo>
                  <a:lnTo>
                    <a:pt x="2959354" y="1335659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3348354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Registrar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novas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ocorrências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71614" y="1403286"/>
            <a:ext cx="9335135" cy="3684270"/>
            <a:chOff x="371614" y="1403286"/>
            <a:chExt cx="9335135" cy="36842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0194" y="1412748"/>
              <a:ext cx="8136890" cy="36647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55496" y="1408049"/>
              <a:ext cx="8146415" cy="3674745"/>
            </a:xfrm>
            <a:custGeom>
              <a:avLst/>
              <a:gdLst/>
              <a:ahLst/>
              <a:cxnLst/>
              <a:rect l="l" t="t" r="r" b="b"/>
              <a:pathLst>
                <a:path w="8146415" h="3674745">
                  <a:moveTo>
                    <a:pt x="0" y="3674237"/>
                  </a:moveTo>
                  <a:lnTo>
                    <a:pt x="8146415" y="3674237"/>
                  </a:lnTo>
                  <a:lnTo>
                    <a:pt x="8146415" y="0"/>
                  </a:lnTo>
                  <a:lnTo>
                    <a:pt x="0" y="0"/>
                  </a:lnTo>
                  <a:lnTo>
                    <a:pt x="0" y="367423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1614" y="3566680"/>
              <a:ext cx="1475740" cy="734060"/>
            </a:xfrm>
            <a:custGeom>
              <a:avLst/>
              <a:gdLst/>
              <a:ahLst/>
              <a:cxnLst/>
              <a:rect l="l" t="t" r="r" b="b"/>
              <a:pathLst>
                <a:path w="1475739" h="734060">
                  <a:moveTo>
                    <a:pt x="1475232" y="0"/>
                  </a:moveTo>
                  <a:lnTo>
                    <a:pt x="0" y="0"/>
                  </a:lnTo>
                  <a:lnTo>
                    <a:pt x="0" y="733666"/>
                  </a:lnTo>
                  <a:lnTo>
                    <a:pt x="1475232" y="733666"/>
                  </a:lnTo>
                  <a:lnTo>
                    <a:pt x="1475232" y="0"/>
                  </a:lnTo>
                  <a:close/>
                </a:path>
              </a:pathLst>
            </a:custGeom>
            <a:solidFill>
              <a:srgbClr val="FBF8C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497840" y="3576320"/>
            <a:ext cx="1219835" cy="464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540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Informações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identificação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0823" y="4051807"/>
            <a:ext cx="7162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Verdana"/>
                <a:cs typeface="Verdana"/>
              </a:rPr>
              <a:t>m</a:t>
            </a:r>
            <a:r>
              <a:rPr dirty="0" sz="1200" spc="-10">
                <a:latin typeface="Verdana"/>
                <a:cs typeface="Verdana"/>
              </a:rPr>
              <a:t>u</a:t>
            </a:r>
            <a:r>
              <a:rPr dirty="0" sz="1200" spc="-5">
                <a:latin typeface="Verdana"/>
                <a:cs typeface="Verdana"/>
              </a:rPr>
              <a:t>tu</a:t>
            </a:r>
            <a:r>
              <a:rPr dirty="0" sz="1200">
                <a:latin typeface="Verdana"/>
                <a:cs typeface="Verdana"/>
              </a:rPr>
              <a:t>ário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345166" y="2949448"/>
            <a:ext cx="1475740" cy="249301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99695" marR="91440" indent="-127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Aponta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haverá </a:t>
            </a:r>
            <a:r>
              <a:rPr dirty="0" sz="1200" spc="-5">
                <a:latin typeface="Verdana"/>
                <a:cs typeface="Verdana"/>
              </a:rPr>
              <a:t>mudança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nos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dados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mutuário.</a:t>
            </a:r>
            <a:endParaRPr sz="1200">
              <a:latin typeface="Verdana"/>
              <a:cs typeface="Verdana"/>
            </a:endParaRPr>
          </a:p>
          <a:p>
            <a:pPr algn="ctr" marL="128905" marR="121285" indent="1270">
              <a:lnSpc>
                <a:spcPct val="120000"/>
              </a:lnSpc>
            </a:pPr>
            <a:r>
              <a:rPr dirty="0" sz="1200" spc="-5">
                <a:latin typeface="Verdana"/>
                <a:cs typeface="Verdana"/>
              </a:rPr>
              <a:t>Quando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</a:t>
            </a:r>
            <a:r>
              <a:rPr dirty="0" sz="1200">
                <a:latin typeface="Verdana"/>
                <a:cs typeface="Verdana"/>
              </a:rPr>
              <a:t> for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preenchido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com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“Sim”,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abre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box abaixo, </a:t>
            </a:r>
            <a:r>
              <a:rPr dirty="0" sz="1200">
                <a:latin typeface="Verdana"/>
                <a:cs typeface="Verdana"/>
              </a:rPr>
              <a:t>em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branco, para </a:t>
            </a:r>
            <a:r>
              <a:rPr dirty="0" sz="1200" spc="-5">
                <a:latin typeface="Verdana"/>
                <a:cs typeface="Verdana"/>
              </a:rPr>
              <a:t> alteração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84611" y="5373319"/>
            <a:ext cx="1196340" cy="464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3365" marR="5080" indent="-241300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informações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mutuário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345166" y="1628736"/>
            <a:ext cx="1475740" cy="831215"/>
          </a:xfrm>
          <a:custGeom>
            <a:avLst/>
            <a:gdLst/>
            <a:ahLst/>
            <a:cxnLst/>
            <a:rect l="l" t="t" r="r" b="b"/>
            <a:pathLst>
              <a:path w="1475740" h="831214">
                <a:moveTo>
                  <a:pt x="1475231" y="0"/>
                </a:moveTo>
                <a:lnTo>
                  <a:pt x="0" y="0"/>
                </a:lnTo>
                <a:lnTo>
                  <a:pt x="0" y="830999"/>
                </a:lnTo>
                <a:lnTo>
                  <a:pt x="1475231" y="830999"/>
                </a:lnTo>
                <a:lnTo>
                  <a:pt x="1475231" y="0"/>
                </a:lnTo>
                <a:close/>
              </a:path>
            </a:pathLst>
          </a:custGeom>
          <a:solidFill>
            <a:srgbClr val="C0DF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0437368" y="1637791"/>
            <a:ext cx="1290955" cy="903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3175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Box </a:t>
            </a:r>
            <a:r>
              <a:rPr dirty="0" sz="1200">
                <a:latin typeface="Verdana"/>
                <a:cs typeface="Verdana"/>
              </a:rPr>
              <a:t>com as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já estão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registradas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40554" y="1589506"/>
            <a:ext cx="1080135" cy="327660"/>
          </a:xfrm>
          <a:custGeom>
            <a:avLst/>
            <a:gdLst/>
            <a:ahLst/>
            <a:cxnLst/>
            <a:rect l="l" t="t" r="r" b="b"/>
            <a:pathLst>
              <a:path w="1080135" h="327660">
                <a:moveTo>
                  <a:pt x="0" y="327304"/>
                </a:moveTo>
                <a:lnTo>
                  <a:pt x="1080122" y="327304"/>
                </a:lnTo>
                <a:lnTo>
                  <a:pt x="1080122" y="0"/>
                </a:lnTo>
                <a:lnTo>
                  <a:pt x="0" y="0"/>
                </a:lnTo>
                <a:lnTo>
                  <a:pt x="0" y="327304"/>
                </a:lnTo>
                <a:close/>
              </a:path>
            </a:pathLst>
          </a:custGeom>
          <a:ln w="28575">
            <a:solidFill>
              <a:srgbClr val="ECDA0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71614" y="4601336"/>
            <a:ext cx="1475740" cy="51244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2225" rIns="0" bIns="0" rtlCol="0" vert="horz">
            <a:spAutoFit/>
          </a:bodyPr>
          <a:lstStyle/>
          <a:p>
            <a:pPr marL="152400" marR="144780" indent="120014">
              <a:lnSpc>
                <a:spcPct val="120000"/>
              </a:lnSpc>
              <a:spcBef>
                <a:spcPts val="175"/>
              </a:spcBef>
            </a:pPr>
            <a:r>
              <a:rPr dirty="0" sz="1200" b="1">
                <a:solidFill>
                  <a:srgbClr val="F41700"/>
                </a:solidFill>
                <a:latin typeface="Verdana"/>
                <a:cs typeface="Verdana"/>
              </a:rPr>
              <a:t>Não </a:t>
            </a:r>
            <a:r>
              <a:rPr dirty="0" sz="1200" spc="-5" b="1">
                <a:solidFill>
                  <a:srgbClr val="F41700"/>
                </a:solidFill>
                <a:latin typeface="Verdana"/>
                <a:cs typeface="Verdana"/>
              </a:rPr>
              <a:t>mexer </a:t>
            </a:r>
            <a:r>
              <a:rPr dirty="0" sz="1200" b="1">
                <a:solidFill>
                  <a:srgbClr val="F41700"/>
                </a:solidFill>
                <a:latin typeface="Verdana"/>
                <a:cs typeface="Verdana"/>
              </a:rPr>
              <a:t> </a:t>
            </a:r>
            <a:r>
              <a:rPr dirty="0" sz="1200" spc="-5" b="1">
                <a:solidFill>
                  <a:srgbClr val="F41700"/>
                </a:solidFill>
                <a:latin typeface="Verdana"/>
                <a:cs typeface="Verdana"/>
              </a:rPr>
              <a:t>nesse</a:t>
            </a:r>
            <a:r>
              <a:rPr dirty="0" sz="1200" spc="-60" b="1">
                <a:solidFill>
                  <a:srgbClr val="F41700"/>
                </a:solidFill>
                <a:latin typeface="Verdana"/>
                <a:cs typeface="Verdana"/>
              </a:rPr>
              <a:t> </a:t>
            </a:r>
            <a:r>
              <a:rPr dirty="0" sz="1200" spc="-5" b="1">
                <a:solidFill>
                  <a:srgbClr val="F41700"/>
                </a:solidFill>
                <a:latin typeface="Verdana"/>
                <a:cs typeface="Verdana"/>
              </a:rPr>
              <a:t>campo!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31666" y="5389117"/>
            <a:ext cx="2880995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65100" marR="159385" indent="1270">
              <a:lnSpc>
                <a:spcPct val="1201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As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alterações colocadas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nesses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campos substituem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-5">
                <a:latin typeface="Verdana"/>
                <a:cs typeface="Verdana"/>
              </a:rPr>
              <a:t>campos já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preenchidos que têm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mesmo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nome no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box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superior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846833" y="1710308"/>
            <a:ext cx="8498840" cy="4836795"/>
            <a:chOff x="1846833" y="1710308"/>
            <a:chExt cx="8498840" cy="483679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0242" y="4777244"/>
              <a:ext cx="2736342" cy="174117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256018" y="4762957"/>
              <a:ext cx="2765425" cy="1769745"/>
            </a:xfrm>
            <a:custGeom>
              <a:avLst/>
              <a:gdLst/>
              <a:ahLst/>
              <a:cxnLst/>
              <a:rect l="l" t="t" r="r" b="b"/>
              <a:pathLst>
                <a:path w="2765425" h="1769745">
                  <a:moveTo>
                    <a:pt x="0" y="1769745"/>
                  </a:moveTo>
                  <a:lnTo>
                    <a:pt x="2764917" y="1769745"/>
                  </a:lnTo>
                  <a:lnTo>
                    <a:pt x="2764917" y="0"/>
                  </a:lnTo>
                  <a:lnTo>
                    <a:pt x="0" y="0"/>
                  </a:lnTo>
                  <a:lnTo>
                    <a:pt x="0" y="1769745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928366" y="2196020"/>
              <a:ext cx="1609725" cy="404495"/>
            </a:xfrm>
            <a:custGeom>
              <a:avLst/>
              <a:gdLst/>
              <a:ahLst/>
              <a:cxnLst/>
              <a:rect l="l" t="t" r="r" b="b"/>
              <a:pathLst>
                <a:path w="1609725" h="404494">
                  <a:moveTo>
                    <a:pt x="0" y="404431"/>
                  </a:moveTo>
                  <a:lnTo>
                    <a:pt x="1609217" y="404431"/>
                  </a:lnTo>
                  <a:lnTo>
                    <a:pt x="1609217" y="0"/>
                  </a:lnTo>
                  <a:lnTo>
                    <a:pt x="0" y="0"/>
                  </a:lnTo>
                  <a:lnTo>
                    <a:pt x="0" y="404431"/>
                  </a:lnTo>
                  <a:close/>
                </a:path>
              </a:pathLst>
            </a:custGeom>
            <a:ln w="28574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312662" y="1988819"/>
              <a:ext cx="3096895" cy="2707005"/>
            </a:xfrm>
            <a:custGeom>
              <a:avLst/>
              <a:gdLst/>
              <a:ahLst/>
              <a:cxnLst/>
              <a:rect l="l" t="t" r="r" b="b"/>
              <a:pathLst>
                <a:path w="3096895" h="2707004">
                  <a:moveTo>
                    <a:pt x="0" y="2311527"/>
                  </a:moveTo>
                  <a:lnTo>
                    <a:pt x="3096387" y="2311527"/>
                  </a:lnTo>
                  <a:lnTo>
                    <a:pt x="3096387" y="0"/>
                  </a:lnTo>
                  <a:lnTo>
                    <a:pt x="0" y="0"/>
                  </a:lnTo>
                  <a:lnTo>
                    <a:pt x="0" y="2311527"/>
                  </a:lnTo>
                  <a:close/>
                </a:path>
                <a:path w="3096895" h="2707004">
                  <a:moveTo>
                    <a:pt x="0" y="2706750"/>
                  </a:moveTo>
                  <a:lnTo>
                    <a:pt x="3096387" y="2706750"/>
                  </a:lnTo>
                  <a:lnTo>
                    <a:pt x="3096387" y="2400757"/>
                  </a:lnTo>
                  <a:lnTo>
                    <a:pt x="0" y="2400757"/>
                  </a:lnTo>
                  <a:lnTo>
                    <a:pt x="0" y="2706750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846833" y="1710308"/>
              <a:ext cx="2593975" cy="2237740"/>
            </a:xfrm>
            <a:custGeom>
              <a:avLst/>
              <a:gdLst/>
              <a:ahLst/>
              <a:cxnLst/>
              <a:rect l="l" t="t" r="r" b="b"/>
              <a:pathLst>
                <a:path w="2593975" h="2237740">
                  <a:moveTo>
                    <a:pt x="789051" y="2208910"/>
                  </a:moveTo>
                  <a:lnTo>
                    <a:pt x="0" y="2208910"/>
                  </a:lnTo>
                  <a:lnTo>
                    <a:pt x="0" y="2237485"/>
                  </a:lnTo>
                  <a:lnTo>
                    <a:pt x="811276" y="2237485"/>
                  </a:lnTo>
                  <a:lnTo>
                    <a:pt x="817626" y="2231135"/>
                  </a:lnTo>
                  <a:lnTo>
                    <a:pt x="817626" y="2223261"/>
                  </a:lnTo>
                  <a:lnTo>
                    <a:pt x="789051" y="2223261"/>
                  </a:lnTo>
                  <a:lnTo>
                    <a:pt x="789051" y="2208910"/>
                  </a:lnTo>
                  <a:close/>
                </a:path>
                <a:path w="2593975" h="2237740">
                  <a:moveTo>
                    <a:pt x="2507996" y="28575"/>
                  </a:moveTo>
                  <a:lnTo>
                    <a:pt x="795528" y="28575"/>
                  </a:lnTo>
                  <a:lnTo>
                    <a:pt x="789051" y="34925"/>
                  </a:lnTo>
                  <a:lnTo>
                    <a:pt x="789051" y="2223261"/>
                  </a:lnTo>
                  <a:lnTo>
                    <a:pt x="803402" y="2208910"/>
                  </a:lnTo>
                  <a:lnTo>
                    <a:pt x="817626" y="2208910"/>
                  </a:lnTo>
                  <a:lnTo>
                    <a:pt x="817626" y="57150"/>
                  </a:lnTo>
                  <a:lnTo>
                    <a:pt x="803401" y="57150"/>
                  </a:lnTo>
                  <a:lnTo>
                    <a:pt x="817626" y="42925"/>
                  </a:lnTo>
                  <a:lnTo>
                    <a:pt x="2507996" y="42925"/>
                  </a:lnTo>
                  <a:lnTo>
                    <a:pt x="2507996" y="28575"/>
                  </a:lnTo>
                  <a:close/>
                </a:path>
                <a:path w="2593975" h="2237740">
                  <a:moveTo>
                    <a:pt x="817626" y="2208910"/>
                  </a:moveTo>
                  <a:lnTo>
                    <a:pt x="803402" y="2208910"/>
                  </a:lnTo>
                  <a:lnTo>
                    <a:pt x="789051" y="2223261"/>
                  </a:lnTo>
                  <a:lnTo>
                    <a:pt x="817626" y="2223261"/>
                  </a:lnTo>
                  <a:lnTo>
                    <a:pt x="817626" y="2208910"/>
                  </a:lnTo>
                  <a:close/>
                </a:path>
                <a:path w="2593975" h="2237740">
                  <a:moveTo>
                    <a:pt x="2507996" y="0"/>
                  </a:moveTo>
                  <a:lnTo>
                    <a:pt x="2507996" y="85725"/>
                  </a:lnTo>
                  <a:lnTo>
                    <a:pt x="2565230" y="57150"/>
                  </a:lnTo>
                  <a:lnTo>
                    <a:pt x="2522220" y="57150"/>
                  </a:lnTo>
                  <a:lnTo>
                    <a:pt x="2522220" y="28575"/>
                  </a:lnTo>
                  <a:lnTo>
                    <a:pt x="2565061" y="28575"/>
                  </a:lnTo>
                  <a:lnTo>
                    <a:pt x="2507996" y="0"/>
                  </a:lnTo>
                  <a:close/>
                </a:path>
                <a:path w="2593975" h="2237740">
                  <a:moveTo>
                    <a:pt x="817626" y="42925"/>
                  </a:moveTo>
                  <a:lnTo>
                    <a:pt x="803401" y="57150"/>
                  </a:lnTo>
                  <a:lnTo>
                    <a:pt x="817626" y="57150"/>
                  </a:lnTo>
                  <a:lnTo>
                    <a:pt x="817626" y="42925"/>
                  </a:lnTo>
                  <a:close/>
                </a:path>
                <a:path w="2593975" h="2237740">
                  <a:moveTo>
                    <a:pt x="2507996" y="42925"/>
                  </a:moveTo>
                  <a:lnTo>
                    <a:pt x="817626" y="42925"/>
                  </a:lnTo>
                  <a:lnTo>
                    <a:pt x="817626" y="57150"/>
                  </a:lnTo>
                  <a:lnTo>
                    <a:pt x="2507996" y="57150"/>
                  </a:lnTo>
                  <a:lnTo>
                    <a:pt x="2507996" y="42925"/>
                  </a:lnTo>
                  <a:close/>
                </a:path>
                <a:path w="2593975" h="2237740">
                  <a:moveTo>
                    <a:pt x="2565061" y="28575"/>
                  </a:moveTo>
                  <a:lnTo>
                    <a:pt x="2522220" y="28575"/>
                  </a:lnTo>
                  <a:lnTo>
                    <a:pt x="2522220" y="57150"/>
                  </a:lnTo>
                  <a:lnTo>
                    <a:pt x="2565230" y="57150"/>
                  </a:lnTo>
                  <a:lnTo>
                    <a:pt x="2593721" y="42925"/>
                  </a:lnTo>
                  <a:lnTo>
                    <a:pt x="2565061" y="28575"/>
                  </a:lnTo>
                  <a:close/>
                </a:path>
              </a:pathLst>
            </a:custGeom>
            <a:solidFill>
              <a:srgbClr val="ECDA0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846833" y="2600451"/>
              <a:ext cx="1929130" cy="2271395"/>
            </a:xfrm>
            <a:custGeom>
              <a:avLst/>
              <a:gdLst/>
              <a:ahLst/>
              <a:cxnLst/>
              <a:rect l="l" t="t" r="r" b="b"/>
              <a:pathLst>
                <a:path w="1929129" h="2271395">
                  <a:moveTo>
                    <a:pt x="1871853" y="2242566"/>
                  </a:moveTo>
                  <a:lnTo>
                    <a:pt x="0" y="2242566"/>
                  </a:lnTo>
                  <a:lnTo>
                    <a:pt x="0" y="2271141"/>
                  </a:lnTo>
                  <a:lnTo>
                    <a:pt x="1893951" y="2271141"/>
                  </a:lnTo>
                  <a:lnTo>
                    <a:pt x="1900428" y="2264791"/>
                  </a:lnTo>
                  <a:lnTo>
                    <a:pt x="1900428" y="2256917"/>
                  </a:lnTo>
                  <a:lnTo>
                    <a:pt x="1871853" y="2256917"/>
                  </a:lnTo>
                  <a:lnTo>
                    <a:pt x="1871853" y="2242566"/>
                  </a:lnTo>
                  <a:close/>
                </a:path>
                <a:path w="1929129" h="2271395">
                  <a:moveTo>
                    <a:pt x="1900428" y="71500"/>
                  </a:moveTo>
                  <a:lnTo>
                    <a:pt x="1871853" y="71500"/>
                  </a:lnTo>
                  <a:lnTo>
                    <a:pt x="1871853" y="2256917"/>
                  </a:lnTo>
                  <a:lnTo>
                    <a:pt x="1886077" y="2242566"/>
                  </a:lnTo>
                  <a:lnTo>
                    <a:pt x="1900428" y="2242566"/>
                  </a:lnTo>
                  <a:lnTo>
                    <a:pt x="1900428" y="71500"/>
                  </a:lnTo>
                  <a:close/>
                </a:path>
                <a:path w="1929129" h="2271395">
                  <a:moveTo>
                    <a:pt x="1900428" y="2242566"/>
                  </a:moveTo>
                  <a:lnTo>
                    <a:pt x="1886077" y="2242566"/>
                  </a:lnTo>
                  <a:lnTo>
                    <a:pt x="1871853" y="2256917"/>
                  </a:lnTo>
                  <a:lnTo>
                    <a:pt x="1900428" y="2256917"/>
                  </a:lnTo>
                  <a:lnTo>
                    <a:pt x="1900428" y="2242566"/>
                  </a:lnTo>
                  <a:close/>
                </a:path>
                <a:path w="1929129" h="2271395">
                  <a:moveTo>
                    <a:pt x="1886077" y="0"/>
                  </a:moveTo>
                  <a:lnTo>
                    <a:pt x="1843278" y="85725"/>
                  </a:lnTo>
                  <a:lnTo>
                    <a:pt x="1871853" y="85725"/>
                  </a:lnTo>
                  <a:lnTo>
                    <a:pt x="1871853" y="71500"/>
                  </a:lnTo>
                  <a:lnTo>
                    <a:pt x="1921880" y="71500"/>
                  </a:lnTo>
                  <a:lnTo>
                    <a:pt x="1886077" y="0"/>
                  </a:lnTo>
                  <a:close/>
                </a:path>
                <a:path w="1929129" h="2271395">
                  <a:moveTo>
                    <a:pt x="1921880" y="71500"/>
                  </a:moveTo>
                  <a:lnTo>
                    <a:pt x="1900428" y="71500"/>
                  </a:lnTo>
                  <a:lnTo>
                    <a:pt x="1900428" y="85725"/>
                  </a:lnTo>
                  <a:lnTo>
                    <a:pt x="1929003" y="85725"/>
                  </a:lnTo>
                  <a:lnTo>
                    <a:pt x="1921880" y="71500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312662" y="2029967"/>
              <a:ext cx="4032885" cy="3851275"/>
            </a:xfrm>
            <a:custGeom>
              <a:avLst/>
              <a:gdLst/>
              <a:ahLst/>
              <a:cxnLst/>
              <a:rect l="l" t="t" r="r" b="b"/>
              <a:pathLst>
                <a:path w="4032884" h="3851275">
                  <a:moveTo>
                    <a:pt x="957580" y="3617874"/>
                  </a:moveTo>
                  <a:lnTo>
                    <a:pt x="929005" y="3603587"/>
                  </a:lnTo>
                  <a:lnTo>
                    <a:pt x="871855" y="3575012"/>
                  </a:lnTo>
                  <a:lnTo>
                    <a:pt x="871855" y="3603587"/>
                  </a:lnTo>
                  <a:lnTo>
                    <a:pt x="470916" y="3603587"/>
                  </a:lnTo>
                  <a:lnTo>
                    <a:pt x="464566" y="3609987"/>
                  </a:lnTo>
                  <a:lnTo>
                    <a:pt x="464566" y="3822484"/>
                  </a:lnTo>
                  <a:lnTo>
                    <a:pt x="0" y="3822484"/>
                  </a:lnTo>
                  <a:lnTo>
                    <a:pt x="0" y="3851059"/>
                  </a:lnTo>
                  <a:lnTo>
                    <a:pt x="486664" y="3851059"/>
                  </a:lnTo>
                  <a:lnTo>
                    <a:pt x="493141" y="3844671"/>
                  </a:lnTo>
                  <a:lnTo>
                    <a:pt x="493141" y="3836771"/>
                  </a:lnTo>
                  <a:lnTo>
                    <a:pt x="493141" y="3822484"/>
                  </a:lnTo>
                  <a:lnTo>
                    <a:pt x="493141" y="3632162"/>
                  </a:lnTo>
                  <a:lnTo>
                    <a:pt x="871855" y="3632162"/>
                  </a:lnTo>
                  <a:lnTo>
                    <a:pt x="871855" y="3660737"/>
                  </a:lnTo>
                  <a:lnTo>
                    <a:pt x="929005" y="3632162"/>
                  </a:lnTo>
                  <a:lnTo>
                    <a:pt x="957580" y="3617874"/>
                  </a:lnTo>
                  <a:close/>
                </a:path>
                <a:path w="4032884" h="3851275">
                  <a:moveTo>
                    <a:pt x="4032504" y="2151761"/>
                  </a:moveTo>
                  <a:lnTo>
                    <a:pt x="3556508" y="2151761"/>
                  </a:lnTo>
                  <a:lnTo>
                    <a:pt x="3550158" y="2158111"/>
                  </a:lnTo>
                  <a:lnTo>
                    <a:pt x="3550158" y="2498344"/>
                  </a:lnTo>
                  <a:lnTo>
                    <a:pt x="3182112" y="2498344"/>
                  </a:lnTo>
                  <a:lnTo>
                    <a:pt x="3182112" y="2469769"/>
                  </a:lnTo>
                  <a:lnTo>
                    <a:pt x="3096387" y="2512568"/>
                  </a:lnTo>
                  <a:lnTo>
                    <a:pt x="3182112" y="2555494"/>
                  </a:lnTo>
                  <a:lnTo>
                    <a:pt x="3182112" y="2526919"/>
                  </a:lnTo>
                  <a:lnTo>
                    <a:pt x="3572383" y="2526919"/>
                  </a:lnTo>
                  <a:lnTo>
                    <a:pt x="3578733" y="2520442"/>
                  </a:lnTo>
                  <a:lnTo>
                    <a:pt x="3578733" y="2512568"/>
                  </a:lnTo>
                  <a:lnTo>
                    <a:pt x="3578733" y="2498344"/>
                  </a:lnTo>
                  <a:lnTo>
                    <a:pt x="3578733" y="2180336"/>
                  </a:lnTo>
                  <a:lnTo>
                    <a:pt x="4032504" y="2180336"/>
                  </a:lnTo>
                  <a:lnTo>
                    <a:pt x="4032504" y="2165985"/>
                  </a:lnTo>
                  <a:lnTo>
                    <a:pt x="4032504" y="2151761"/>
                  </a:lnTo>
                  <a:close/>
                </a:path>
                <a:path w="4032884" h="3851275">
                  <a:moveTo>
                    <a:pt x="4032504" y="0"/>
                  </a:moveTo>
                  <a:lnTo>
                    <a:pt x="3556508" y="0"/>
                  </a:lnTo>
                  <a:lnTo>
                    <a:pt x="3550158" y="6477"/>
                  </a:lnTo>
                  <a:lnTo>
                    <a:pt x="3550158" y="1100328"/>
                  </a:lnTo>
                  <a:lnTo>
                    <a:pt x="3182112" y="1100328"/>
                  </a:lnTo>
                  <a:lnTo>
                    <a:pt x="3182112" y="1071753"/>
                  </a:lnTo>
                  <a:lnTo>
                    <a:pt x="3096387" y="1114679"/>
                  </a:lnTo>
                  <a:lnTo>
                    <a:pt x="3182112" y="1157478"/>
                  </a:lnTo>
                  <a:lnTo>
                    <a:pt x="3182112" y="1128903"/>
                  </a:lnTo>
                  <a:lnTo>
                    <a:pt x="3572383" y="1128903"/>
                  </a:lnTo>
                  <a:lnTo>
                    <a:pt x="3578733" y="1122553"/>
                  </a:lnTo>
                  <a:lnTo>
                    <a:pt x="3578733" y="1114679"/>
                  </a:lnTo>
                  <a:lnTo>
                    <a:pt x="3578733" y="1100328"/>
                  </a:lnTo>
                  <a:lnTo>
                    <a:pt x="3578733" y="28575"/>
                  </a:lnTo>
                  <a:lnTo>
                    <a:pt x="4032504" y="28575"/>
                  </a:lnTo>
                  <a:lnTo>
                    <a:pt x="4032504" y="14351"/>
                  </a:lnTo>
                  <a:lnTo>
                    <a:pt x="4032504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3348354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Registrar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novas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ocorrências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91780" y="1403286"/>
            <a:ext cx="7364730" cy="3853815"/>
            <a:chOff x="1291780" y="1403286"/>
            <a:chExt cx="7364730" cy="38538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1241" y="1412875"/>
              <a:ext cx="7334544" cy="383463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96542" y="1408049"/>
              <a:ext cx="7355205" cy="3844290"/>
            </a:xfrm>
            <a:custGeom>
              <a:avLst/>
              <a:gdLst/>
              <a:ahLst/>
              <a:cxnLst/>
              <a:rect l="l" t="t" r="r" b="b"/>
              <a:pathLst>
                <a:path w="7355205" h="3844290">
                  <a:moveTo>
                    <a:pt x="0" y="3844163"/>
                  </a:moveTo>
                  <a:lnTo>
                    <a:pt x="7354824" y="3844163"/>
                  </a:lnTo>
                  <a:lnTo>
                    <a:pt x="7354824" y="0"/>
                  </a:lnTo>
                  <a:lnTo>
                    <a:pt x="0" y="0"/>
                  </a:lnTo>
                  <a:lnTo>
                    <a:pt x="0" y="384416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863210" y="2199855"/>
              <a:ext cx="1047115" cy="246379"/>
            </a:xfrm>
            <a:custGeom>
              <a:avLst/>
              <a:gdLst/>
              <a:ahLst/>
              <a:cxnLst/>
              <a:rect l="l" t="t" r="r" b="b"/>
              <a:pathLst>
                <a:path w="1047114" h="246380">
                  <a:moveTo>
                    <a:pt x="0" y="245910"/>
                  </a:moveTo>
                  <a:lnTo>
                    <a:pt x="1047013" y="245910"/>
                  </a:lnTo>
                  <a:lnTo>
                    <a:pt x="1047013" y="0"/>
                  </a:lnTo>
                  <a:lnTo>
                    <a:pt x="0" y="0"/>
                  </a:lnTo>
                  <a:lnTo>
                    <a:pt x="0" y="245910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9366631" y="1741170"/>
            <a:ext cx="1770380" cy="51244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marL="487680" marR="88900" indent="-38862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Informações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sobre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ocorrência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465451" y="2494152"/>
            <a:ext cx="3949065" cy="2028825"/>
          </a:xfrm>
          <a:custGeom>
            <a:avLst/>
            <a:gdLst/>
            <a:ahLst/>
            <a:cxnLst/>
            <a:rect l="l" t="t" r="r" b="b"/>
            <a:pathLst>
              <a:path w="3949065" h="2028825">
                <a:moveTo>
                  <a:pt x="0" y="2028825"/>
                </a:moveTo>
                <a:lnTo>
                  <a:pt x="3948811" y="2028825"/>
                </a:lnTo>
                <a:lnTo>
                  <a:pt x="3948811" y="0"/>
                </a:lnTo>
                <a:lnTo>
                  <a:pt x="0" y="0"/>
                </a:lnTo>
                <a:lnTo>
                  <a:pt x="0" y="2028825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366631" y="3428123"/>
            <a:ext cx="1770380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287655" marR="280670">
              <a:lnSpc>
                <a:spcPct val="1201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Dados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identificação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ocorrência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910198" y="1982851"/>
            <a:ext cx="3498215" cy="3721100"/>
            <a:chOff x="5910198" y="1982851"/>
            <a:chExt cx="3498215" cy="3721100"/>
          </a:xfrm>
        </p:grpSpPr>
        <p:sp>
          <p:nvSpPr>
            <p:cNvPr id="11" name="object 11"/>
            <p:cNvSpPr/>
            <p:nvPr/>
          </p:nvSpPr>
          <p:spPr>
            <a:xfrm>
              <a:off x="5910198" y="1982851"/>
              <a:ext cx="3456940" cy="382905"/>
            </a:xfrm>
            <a:custGeom>
              <a:avLst/>
              <a:gdLst/>
              <a:ahLst/>
              <a:cxnLst/>
              <a:rect l="l" t="t" r="r" b="b"/>
              <a:pathLst>
                <a:path w="3456940" h="382905">
                  <a:moveTo>
                    <a:pt x="85725" y="297052"/>
                  </a:moveTo>
                  <a:lnTo>
                    <a:pt x="0" y="339851"/>
                  </a:lnTo>
                  <a:lnTo>
                    <a:pt x="85725" y="382777"/>
                  </a:lnTo>
                  <a:lnTo>
                    <a:pt x="85725" y="354202"/>
                  </a:lnTo>
                  <a:lnTo>
                    <a:pt x="71500" y="354202"/>
                  </a:lnTo>
                  <a:lnTo>
                    <a:pt x="71500" y="325627"/>
                  </a:lnTo>
                  <a:lnTo>
                    <a:pt x="85725" y="325627"/>
                  </a:lnTo>
                  <a:lnTo>
                    <a:pt x="85725" y="297052"/>
                  </a:lnTo>
                  <a:close/>
                </a:path>
                <a:path w="3456940" h="382905">
                  <a:moveTo>
                    <a:pt x="85725" y="325627"/>
                  </a:moveTo>
                  <a:lnTo>
                    <a:pt x="71500" y="325627"/>
                  </a:lnTo>
                  <a:lnTo>
                    <a:pt x="71500" y="354202"/>
                  </a:lnTo>
                  <a:lnTo>
                    <a:pt x="85725" y="354202"/>
                  </a:lnTo>
                  <a:lnTo>
                    <a:pt x="85725" y="325627"/>
                  </a:lnTo>
                  <a:close/>
                </a:path>
                <a:path w="3456940" h="382905">
                  <a:moveTo>
                    <a:pt x="1713865" y="325627"/>
                  </a:moveTo>
                  <a:lnTo>
                    <a:pt x="85725" y="325627"/>
                  </a:lnTo>
                  <a:lnTo>
                    <a:pt x="85725" y="354202"/>
                  </a:lnTo>
                  <a:lnTo>
                    <a:pt x="1736090" y="354202"/>
                  </a:lnTo>
                  <a:lnTo>
                    <a:pt x="1742440" y="347852"/>
                  </a:lnTo>
                  <a:lnTo>
                    <a:pt x="1742440" y="339851"/>
                  </a:lnTo>
                  <a:lnTo>
                    <a:pt x="1713865" y="339851"/>
                  </a:lnTo>
                  <a:lnTo>
                    <a:pt x="1713865" y="325627"/>
                  </a:lnTo>
                  <a:close/>
                </a:path>
                <a:path w="3456940" h="382905">
                  <a:moveTo>
                    <a:pt x="3456431" y="0"/>
                  </a:moveTo>
                  <a:lnTo>
                    <a:pt x="1720342" y="0"/>
                  </a:lnTo>
                  <a:lnTo>
                    <a:pt x="1713865" y="6350"/>
                  </a:lnTo>
                  <a:lnTo>
                    <a:pt x="1713865" y="339851"/>
                  </a:lnTo>
                  <a:lnTo>
                    <a:pt x="1728216" y="325627"/>
                  </a:lnTo>
                  <a:lnTo>
                    <a:pt x="1742440" y="325627"/>
                  </a:lnTo>
                  <a:lnTo>
                    <a:pt x="1742440" y="28575"/>
                  </a:lnTo>
                  <a:lnTo>
                    <a:pt x="1728216" y="28575"/>
                  </a:lnTo>
                  <a:lnTo>
                    <a:pt x="1742440" y="14350"/>
                  </a:lnTo>
                  <a:lnTo>
                    <a:pt x="3456431" y="14350"/>
                  </a:lnTo>
                  <a:lnTo>
                    <a:pt x="3456431" y="0"/>
                  </a:lnTo>
                  <a:close/>
                </a:path>
                <a:path w="3456940" h="382905">
                  <a:moveTo>
                    <a:pt x="1742440" y="325627"/>
                  </a:moveTo>
                  <a:lnTo>
                    <a:pt x="1728216" y="325627"/>
                  </a:lnTo>
                  <a:lnTo>
                    <a:pt x="1713865" y="339851"/>
                  </a:lnTo>
                  <a:lnTo>
                    <a:pt x="1742440" y="339851"/>
                  </a:lnTo>
                  <a:lnTo>
                    <a:pt x="1742440" y="325627"/>
                  </a:lnTo>
                  <a:close/>
                </a:path>
                <a:path w="3456940" h="382905">
                  <a:moveTo>
                    <a:pt x="1742440" y="14350"/>
                  </a:moveTo>
                  <a:lnTo>
                    <a:pt x="1728216" y="28575"/>
                  </a:lnTo>
                  <a:lnTo>
                    <a:pt x="1742440" y="28575"/>
                  </a:lnTo>
                  <a:lnTo>
                    <a:pt x="1742440" y="14350"/>
                  </a:lnTo>
                  <a:close/>
                </a:path>
                <a:path w="3456940" h="382905">
                  <a:moveTo>
                    <a:pt x="3456431" y="14350"/>
                  </a:moveTo>
                  <a:lnTo>
                    <a:pt x="1742440" y="14350"/>
                  </a:lnTo>
                  <a:lnTo>
                    <a:pt x="1742440" y="28575"/>
                  </a:lnTo>
                  <a:lnTo>
                    <a:pt x="3456431" y="28575"/>
                  </a:lnTo>
                  <a:lnTo>
                    <a:pt x="3456431" y="14350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414262" y="3428999"/>
              <a:ext cx="2994660" cy="2275205"/>
            </a:xfrm>
            <a:custGeom>
              <a:avLst/>
              <a:gdLst/>
              <a:ahLst/>
              <a:cxnLst/>
              <a:rect l="l" t="t" r="r" b="b"/>
              <a:pathLst>
                <a:path w="2994659" h="2275204">
                  <a:moveTo>
                    <a:pt x="2952369" y="351663"/>
                  </a:moveTo>
                  <a:lnTo>
                    <a:pt x="1490472" y="351663"/>
                  </a:lnTo>
                  <a:lnTo>
                    <a:pt x="1490472" y="57150"/>
                  </a:lnTo>
                  <a:lnTo>
                    <a:pt x="1490472" y="42799"/>
                  </a:lnTo>
                  <a:lnTo>
                    <a:pt x="1490472" y="34925"/>
                  </a:lnTo>
                  <a:lnTo>
                    <a:pt x="1484122" y="28575"/>
                  </a:lnTo>
                  <a:lnTo>
                    <a:pt x="85725" y="28575"/>
                  </a:lnTo>
                  <a:lnTo>
                    <a:pt x="85725" y="0"/>
                  </a:lnTo>
                  <a:lnTo>
                    <a:pt x="0" y="42799"/>
                  </a:lnTo>
                  <a:lnTo>
                    <a:pt x="85725" y="85725"/>
                  </a:lnTo>
                  <a:lnTo>
                    <a:pt x="85725" y="57150"/>
                  </a:lnTo>
                  <a:lnTo>
                    <a:pt x="1461897" y="57150"/>
                  </a:lnTo>
                  <a:lnTo>
                    <a:pt x="1461897" y="373888"/>
                  </a:lnTo>
                  <a:lnTo>
                    <a:pt x="1468247" y="380238"/>
                  </a:lnTo>
                  <a:lnTo>
                    <a:pt x="2952369" y="380238"/>
                  </a:lnTo>
                  <a:lnTo>
                    <a:pt x="2952369" y="366014"/>
                  </a:lnTo>
                  <a:lnTo>
                    <a:pt x="2952369" y="351663"/>
                  </a:lnTo>
                  <a:close/>
                </a:path>
                <a:path w="2994659" h="2275204">
                  <a:moveTo>
                    <a:pt x="2994152" y="2217737"/>
                  </a:moveTo>
                  <a:lnTo>
                    <a:pt x="1042289" y="2217737"/>
                  </a:lnTo>
                  <a:lnTo>
                    <a:pt x="1042289" y="2189162"/>
                  </a:lnTo>
                  <a:lnTo>
                    <a:pt x="956564" y="2232025"/>
                  </a:lnTo>
                  <a:lnTo>
                    <a:pt x="1042289" y="2274887"/>
                  </a:lnTo>
                  <a:lnTo>
                    <a:pt x="1042289" y="2246312"/>
                  </a:lnTo>
                  <a:lnTo>
                    <a:pt x="2994152" y="2246312"/>
                  </a:lnTo>
                  <a:lnTo>
                    <a:pt x="2994152" y="2217737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9366631" y="5078298"/>
            <a:ext cx="1770380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32715" marR="123189">
              <a:lnSpc>
                <a:spcPct val="1201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Box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com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histórico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ocorrência </a:t>
            </a:r>
            <a:r>
              <a:rPr dirty="0" sz="1200">
                <a:latin typeface="Verdana"/>
                <a:cs typeface="Verdana"/>
              </a:rPr>
              <a:t>com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outras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áreas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técnicas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835209" y="4780279"/>
            <a:ext cx="3552825" cy="1772920"/>
            <a:chOff x="3835209" y="4780279"/>
            <a:chExt cx="3552825" cy="177292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63720" y="4808854"/>
              <a:ext cx="3495167" cy="171577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849496" y="4794567"/>
              <a:ext cx="3524250" cy="1744345"/>
            </a:xfrm>
            <a:custGeom>
              <a:avLst/>
              <a:gdLst/>
              <a:ahLst/>
              <a:cxnLst/>
              <a:rect l="l" t="t" r="r" b="b"/>
              <a:pathLst>
                <a:path w="3524250" h="1744345">
                  <a:moveTo>
                    <a:pt x="0" y="1744345"/>
                  </a:moveTo>
                  <a:lnTo>
                    <a:pt x="3523741" y="1744345"/>
                  </a:lnTo>
                  <a:lnTo>
                    <a:pt x="3523741" y="0"/>
                  </a:lnTo>
                  <a:lnTo>
                    <a:pt x="0" y="0"/>
                  </a:lnTo>
                  <a:lnTo>
                    <a:pt x="0" y="1744345"/>
                  </a:lnTo>
                  <a:close/>
                </a:path>
              </a:pathLst>
            </a:custGeom>
            <a:ln w="28574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8721" y="4400550"/>
            <a:ext cx="5236845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000" spc="-5"/>
              <a:t>4. Operações – AIP – </a:t>
            </a:r>
            <a:r>
              <a:rPr dirty="0" sz="4000"/>
              <a:t> </a:t>
            </a:r>
            <a:r>
              <a:rPr dirty="0" sz="4000" spc="-5"/>
              <a:t>Programa </a:t>
            </a:r>
            <a:r>
              <a:rPr dirty="0" sz="4000" spc="-20"/>
              <a:t>Viver</a:t>
            </a:r>
            <a:r>
              <a:rPr dirty="0" sz="4000" spc="-25"/>
              <a:t> </a:t>
            </a:r>
            <a:r>
              <a:rPr dirty="0" sz="4000" spc="-5"/>
              <a:t>Melhor</a:t>
            </a:r>
            <a:endParaRPr sz="400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3715" y="4646574"/>
            <a:ext cx="4460875" cy="126301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40000"/>
              </a:lnSpc>
              <a:spcBef>
                <a:spcPts val="95"/>
              </a:spcBef>
            </a:pPr>
            <a:r>
              <a:rPr dirty="0" sz="2900" spc="-5" b="1">
                <a:latin typeface="Verdana"/>
                <a:cs typeface="Verdana"/>
              </a:rPr>
              <a:t>Fluxos </a:t>
            </a:r>
            <a:r>
              <a:rPr dirty="0" sz="2900" b="1">
                <a:latin typeface="Verdana"/>
                <a:cs typeface="Verdana"/>
              </a:rPr>
              <a:t>do Trabalho </a:t>
            </a:r>
            <a:r>
              <a:rPr dirty="0" sz="2900" spc="5" b="1">
                <a:latin typeface="Verdana"/>
                <a:cs typeface="Verdana"/>
              </a:rPr>
              <a:t> </a:t>
            </a:r>
            <a:r>
              <a:rPr dirty="0" sz="2900" b="1">
                <a:latin typeface="Verdana"/>
                <a:cs typeface="Verdana"/>
              </a:rPr>
              <a:t>Técnico</a:t>
            </a:r>
            <a:r>
              <a:rPr dirty="0" sz="2900" spc="-35" b="1">
                <a:latin typeface="Verdana"/>
                <a:cs typeface="Verdana"/>
              </a:rPr>
              <a:t> </a:t>
            </a:r>
            <a:r>
              <a:rPr dirty="0" sz="2900" spc="-5" b="1">
                <a:latin typeface="Verdana"/>
                <a:cs typeface="Verdana"/>
              </a:rPr>
              <a:t>Social</a:t>
            </a:r>
            <a:r>
              <a:rPr dirty="0" sz="2900" spc="-50" b="1">
                <a:latin typeface="Verdana"/>
                <a:cs typeface="Verdana"/>
              </a:rPr>
              <a:t> </a:t>
            </a:r>
            <a:r>
              <a:rPr dirty="0" sz="2900" b="1">
                <a:latin typeface="Verdana"/>
                <a:cs typeface="Verdana"/>
              </a:rPr>
              <a:t>de</a:t>
            </a:r>
            <a:r>
              <a:rPr dirty="0" sz="2900" spc="-15" b="1">
                <a:latin typeface="Verdana"/>
                <a:cs typeface="Verdana"/>
              </a:rPr>
              <a:t> </a:t>
            </a:r>
            <a:r>
              <a:rPr dirty="0" sz="2900" spc="-5" b="1">
                <a:latin typeface="Verdana"/>
                <a:cs typeface="Verdana"/>
              </a:rPr>
              <a:t>AIP</a:t>
            </a:r>
            <a:endParaRPr sz="2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446" y="836675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 h="0">
                <a:moveTo>
                  <a:pt x="0" y="0"/>
                </a:moveTo>
                <a:lnTo>
                  <a:pt x="10081056" y="0"/>
                </a:lnTo>
              </a:path>
            </a:pathLst>
          </a:custGeom>
          <a:ln w="31750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812279"/>
            <a:ext cx="12192000" cy="45720"/>
          </a:xfrm>
          <a:custGeom>
            <a:avLst/>
            <a:gdLst/>
            <a:ahLst/>
            <a:cxnLst/>
            <a:rect l="l" t="t" r="r" b="b"/>
            <a:pathLst>
              <a:path w="12192000" h="45720">
                <a:moveTo>
                  <a:pt x="12192000" y="0"/>
                </a:moveTo>
                <a:lnTo>
                  <a:pt x="0" y="0"/>
                </a:lnTo>
                <a:lnTo>
                  <a:pt x="0" y="45718"/>
                </a:lnTo>
                <a:lnTo>
                  <a:pt x="12192000" y="4571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44373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5"/>
              <a:t>Fluxo</a:t>
            </a:r>
            <a:r>
              <a:rPr dirty="0" spc="100"/>
              <a:t> </a:t>
            </a:r>
            <a:r>
              <a:rPr dirty="0"/>
              <a:t>–</a:t>
            </a:r>
            <a:r>
              <a:rPr dirty="0" spc="-20"/>
              <a:t> </a:t>
            </a:r>
            <a:r>
              <a:rPr dirty="0" spc="40"/>
              <a:t>Acompanhamento</a:t>
            </a:r>
            <a:r>
              <a:rPr dirty="0" spc="60"/>
              <a:t> </a:t>
            </a:r>
            <a:r>
              <a:rPr dirty="0" spc="20"/>
              <a:t>de</a:t>
            </a:r>
            <a:r>
              <a:rPr dirty="0" spc="75"/>
              <a:t> </a:t>
            </a:r>
            <a:r>
              <a:rPr dirty="0" spc="35"/>
              <a:t>Vistoria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117917" y="1259205"/>
            <a:ext cx="9956165" cy="5059045"/>
            <a:chOff x="1117917" y="1259205"/>
            <a:chExt cx="9956165" cy="505904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0278" y="2308736"/>
              <a:ext cx="9459113" cy="27910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0104" y="1410855"/>
              <a:ext cx="2363724" cy="40055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5063" y="1407515"/>
              <a:ext cx="6571869" cy="39626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43516" y="1412913"/>
              <a:ext cx="1432432" cy="3908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0284" y="5267633"/>
              <a:ext cx="1061847" cy="75060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18234" y="5385581"/>
              <a:ext cx="1233458" cy="50397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27442" y="1268730"/>
              <a:ext cx="9937115" cy="5039995"/>
            </a:xfrm>
            <a:custGeom>
              <a:avLst/>
              <a:gdLst/>
              <a:ahLst/>
              <a:cxnLst/>
              <a:rect l="l" t="t" r="r" b="b"/>
              <a:pathLst>
                <a:path w="9937115" h="5039995">
                  <a:moveTo>
                    <a:pt x="0" y="5039995"/>
                  </a:moveTo>
                  <a:lnTo>
                    <a:pt x="9937115" y="5039995"/>
                  </a:lnTo>
                  <a:lnTo>
                    <a:pt x="9937115" y="0"/>
                  </a:lnTo>
                  <a:lnTo>
                    <a:pt x="0" y="0"/>
                  </a:lnTo>
                  <a:lnTo>
                    <a:pt x="0" y="5039995"/>
                  </a:lnTo>
                  <a:close/>
                </a:path>
              </a:pathLst>
            </a:custGeom>
            <a:ln w="19050">
              <a:solidFill>
                <a:srgbClr val="04203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99120" y="1619300"/>
            <a:ext cx="8971280" cy="4097654"/>
            <a:chOff x="1599120" y="1619300"/>
            <a:chExt cx="8971280" cy="409765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1950" y="1628825"/>
              <a:ext cx="8928608" cy="40786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27251" y="1624063"/>
              <a:ext cx="8938260" cy="4088129"/>
            </a:xfrm>
            <a:custGeom>
              <a:avLst/>
              <a:gdLst/>
              <a:ahLst/>
              <a:cxnLst/>
              <a:rect l="l" t="t" r="r" b="b"/>
              <a:pathLst>
                <a:path w="8938260" h="4088129">
                  <a:moveTo>
                    <a:pt x="0" y="4088129"/>
                  </a:moveTo>
                  <a:lnTo>
                    <a:pt x="8938133" y="4088129"/>
                  </a:lnTo>
                  <a:lnTo>
                    <a:pt x="8938133" y="0"/>
                  </a:lnTo>
                  <a:lnTo>
                    <a:pt x="0" y="0"/>
                  </a:lnTo>
                  <a:lnTo>
                    <a:pt x="0" y="408812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613408" y="5467096"/>
              <a:ext cx="1247775" cy="208279"/>
            </a:xfrm>
            <a:custGeom>
              <a:avLst/>
              <a:gdLst/>
              <a:ahLst/>
              <a:cxnLst/>
              <a:rect l="l" t="t" r="r" b="b"/>
              <a:pathLst>
                <a:path w="1247775" h="208279">
                  <a:moveTo>
                    <a:pt x="0" y="208267"/>
                  </a:moveTo>
                  <a:lnTo>
                    <a:pt x="1247203" y="208267"/>
                  </a:lnTo>
                  <a:lnTo>
                    <a:pt x="1247203" y="0"/>
                  </a:lnTo>
                  <a:lnTo>
                    <a:pt x="0" y="0"/>
                  </a:lnTo>
                  <a:lnTo>
                    <a:pt x="0" y="208267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333375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Visualização</a:t>
            </a:r>
            <a:r>
              <a:rPr dirty="0" spc="85"/>
              <a:t> </a:t>
            </a:r>
            <a:r>
              <a:rPr dirty="0" spc="35"/>
              <a:t>Inicial</a:t>
            </a:r>
            <a:r>
              <a:rPr dirty="0" spc="80"/>
              <a:t> </a:t>
            </a:r>
            <a:r>
              <a:rPr dirty="0" spc="20"/>
              <a:t>do</a:t>
            </a:r>
            <a:r>
              <a:rPr dirty="0" spc="70"/>
              <a:t> </a:t>
            </a:r>
            <a:r>
              <a:rPr dirty="0" spc="35"/>
              <a:t>CRM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6966" y="5948527"/>
            <a:ext cx="1176020" cy="29083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59055" rIns="0" bIns="0" rtlCol="0" vert="horz">
            <a:spAutoFit/>
          </a:bodyPr>
          <a:lstStyle/>
          <a:p>
            <a:pPr marL="313690">
              <a:lnSpc>
                <a:spcPct val="100000"/>
              </a:lnSpc>
              <a:spcBef>
                <a:spcPts val="465"/>
              </a:spcBef>
            </a:pPr>
            <a:r>
              <a:rPr dirty="0" sz="1200" spc="-5">
                <a:latin typeface="Verdana"/>
                <a:cs typeface="Verdana"/>
              </a:rPr>
              <a:t>Módulo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38377" y="2204211"/>
            <a:ext cx="9484995" cy="3744595"/>
            <a:chOff x="938377" y="2204211"/>
            <a:chExt cx="9484995" cy="3744595"/>
          </a:xfrm>
        </p:grpSpPr>
        <p:sp>
          <p:nvSpPr>
            <p:cNvPr id="9" name="object 9"/>
            <p:cNvSpPr/>
            <p:nvPr/>
          </p:nvSpPr>
          <p:spPr>
            <a:xfrm>
              <a:off x="938377" y="5557011"/>
              <a:ext cx="675640" cy="391795"/>
            </a:xfrm>
            <a:custGeom>
              <a:avLst/>
              <a:gdLst/>
              <a:ahLst/>
              <a:cxnLst/>
              <a:rect l="l" t="t" r="r" b="b"/>
              <a:pathLst>
                <a:path w="675640" h="391795">
                  <a:moveTo>
                    <a:pt x="15938" y="261175"/>
                  </a:moveTo>
                  <a:lnTo>
                    <a:pt x="2298" y="269125"/>
                  </a:lnTo>
                  <a:lnTo>
                    <a:pt x="0" y="277875"/>
                  </a:lnTo>
                  <a:lnTo>
                    <a:pt x="66319" y="391579"/>
                  </a:lnTo>
                  <a:lnTo>
                    <a:pt x="82864" y="363219"/>
                  </a:lnTo>
                  <a:lnTo>
                    <a:pt x="52031" y="363219"/>
                  </a:lnTo>
                  <a:lnTo>
                    <a:pt x="52031" y="310358"/>
                  </a:lnTo>
                  <a:lnTo>
                    <a:pt x="24676" y="263486"/>
                  </a:lnTo>
                  <a:lnTo>
                    <a:pt x="15938" y="261175"/>
                  </a:lnTo>
                  <a:close/>
                </a:path>
                <a:path w="675640" h="391795">
                  <a:moveTo>
                    <a:pt x="52031" y="310358"/>
                  </a:moveTo>
                  <a:lnTo>
                    <a:pt x="52031" y="363219"/>
                  </a:lnTo>
                  <a:lnTo>
                    <a:pt x="80606" y="363219"/>
                  </a:lnTo>
                  <a:lnTo>
                    <a:pt x="80606" y="356019"/>
                  </a:lnTo>
                  <a:lnTo>
                    <a:pt x="53987" y="356019"/>
                  </a:lnTo>
                  <a:lnTo>
                    <a:pt x="66326" y="334866"/>
                  </a:lnTo>
                  <a:lnTo>
                    <a:pt x="52031" y="310358"/>
                  </a:lnTo>
                  <a:close/>
                </a:path>
                <a:path w="675640" h="391795">
                  <a:moveTo>
                    <a:pt x="116712" y="261175"/>
                  </a:moveTo>
                  <a:lnTo>
                    <a:pt x="107962" y="263486"/>
                  </a:lnTo>
                  <a:lnTo>
                    <a:pt x="80621" y="310358"/>
                  </a:lnTo>
                  <a:lnTo>
                    <a:pt x="80606" y="363219"/>
                  </a:lnTo>
                  <a:lnTo>
                    <a:pt x="82864" y="363219"/>
                  </a:lnTo>
                  <a:lnTo>
                    <a:pt x="132651" y="277875"/>
                  </a:lnTo>
                  <a:lnTo>
                    <a:pt x="130340" y="269125"/>
                  </a:lnTo>
                  <a:lnTo>
                    <a:pt x="116712" y="261175"/>
                  </a:lnTo>
                  <a:close/>
                </a:path>
                <a:path w="675640" h="391795">
                  <a:moveTo>
                    <a:pt x="66326" y="334866"/>
                  </a:moveTo>
                  <a:lnTo>
                    <a:pt x="53987" y="356019"/>
                  </a:lnTo>
                  <a:lnTo>
                    <a:pt x="78663" y="356019"/>
                  </a:lnTo>
                  <a:lnTo>
                    <a:pt x="66326" y="334866"/>
                  </a:lnTo>
                  <a:close/>
                </a:path>
                <a:path w="675640" h="391795">
                  <a:moveTo>
                    <a:pt x="80606" y="310384"/>
                  </a:moveTo>
                  <a:lnTo>
                    <a:pt x="66326" y="334866"/>
                  </a:lnTo>
                  <a:lnTo>
                    <a:pt x="78663" y="356019"/>
                  </a:lnTo>
                  <a:lnTo>
                    <a:pt x="80606" y="356019"/>
                  </a:lnTo>
                  <a:lnTo>
                    <a:pt x="80606" y="310384"/>
                  </a:lnTo>
                  <a:close/>
                </a:path>
                <a:path w="675640" h="391795">
                  <a:moveTo>
                    <a:pt x="675030" y="0"/>
                  </a:moveTo>
                  <a:lnTo>
                    <a:pt x="58432" y="0"/>
                  </a:lnTo>
                  <a:lnTo>
                    <a:pt x="52031" y="6350"/>
                  </a:lnTo>
                  <a:lnTo>
                    <a:pt x="52046" y="310384"/>
                  </a:lnTo>
                  <a:lnTo>
                    <a:pt x="66326" y="334866"/>
                  </a:lnTo>
                  <a:lnTo>
                    <a:pt x="80606" y="310384"/>
                  </a:lnTo>
                  <a:lnTo>
                    <a:pt x="80606" y="28575"/>
                  </a:lnTo>
                  <a:lnTo>
                    <a:pt x="66319" y="28575"/>
                  </a:lnTo>
                  <a:lnTo>
                    <a:pt x="80606" y="14224"/>
                  </a:lnTo>
                  <a:lnTo>
                    <a:pt x="675030" y="14224"/>
                  </a:lnTo>
                  <a:lnTo>
                    <a:pt x="675030" y="0"/>
                  </a:lnTo>
                  <a:close/>
                </a:path>
                <a:path w="675640" h="391795">
                  <a:moveTo>
                    <a:pt x="80606" y="14224"/>
                  </a:moveTo>
                  <a:lnTo>
                    <a:pt x="66319" y="28575"/>
                  </a:lnTo>
                  <a:lnTo>
                    <a:pt x="80606" y="28575"/>
                  </a:lnTo>
                  <a:lnTo>
                    <a:pt x="80606" y="14224"/>
                  </a:lnTo>
                  <a:close/>
                </a:path>
                <a:path w="675640" h="391795">
                  <a:moveTo>
                    <a:pt x="675030" y="14224"/>
                  </a:moveTo>
                  <a:lnTo>
                    <a:pt x="80606" y="14224"/>
                  </a:lnTo>
                  <a:lnTo>
                    <a:pt x="80606" y="28575"/>
                  </a:lnTo>
                  <a:lnTo>
                    <a:pt x="675030" y="28575"/>
                  </a:lnTo>
                  <a:lnTo>
                    <a:pt x="675030" y="1422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631441" y="2218499"/>
              <a:ext cx="8777605" cy="3549015"/>
            </a:xfrm>
            <a:custGeom>
              <a:avLst/>
              <a:gdLst/>
              <a:ahLst/>
              <a:cxnLst/>
              <a:rect l="l" t="t" r="r" b="b"/>
              <a:pathLst>
                <a:path w="8777605" h="3549015">
                  <a:moveTo>
                    <a:pt x="0" y="3209861"/>
                  </a:moveTo>
                  <a:lnTo>
                    <a:pt x="1276222" y="3209861"/>
                  </a:lnTo>
                  <a:lnTo>
                    <a:pt x="1276222" y="928687"/>
                  </a:lnTo>
                  <a:lnTo>
                    <a:pt x="0" y="928687"/>
                  </a:lnTo>
                  <a:lnTo>
                    <a:pt x="0" y="3209861"/>
                  </a:lnTo>
                  <a:close/>
                </a:path>
                <a:path w="8777605" h="3549015">
                  <a:moveTo>
                    <a:pt x="1435862" y="3548634"/>
                  </a:moveTo>
                  <a:lnTo>
                    <a:pt x="8777605" y="3548634"/>
                  </a:lnTo>
                  <a:lnTo>
                    <a:pt x="8777605" y="0"/>
                  </a:lnTo>
                  <a:lnTo>
                    <a:pt x="1435862" y="0"/>
                  </a:lnTo>
                  <a:lnTo>
                    <a:pt x="1435862" y="3548634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7234618" y="5995225"/>
            <a:ext cx="4058285" cy="5410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marL="855980" marR="340360" indent="-509270">
              <a:lnSpc>
                <a:spcPct val="120000"/>
              </a:lnSpc>
              <a:spcBef>
                <a:spcPts val="290"/>
              </a:spcBef>
            </a:pPr>
            <a:r>
              <a:rPr dirty="0" sz="1200" spc="-35">
                <a:latin typeface="Verdana"/>
                <a:cs typeface="Verdana"/>
              </a:rPr>
              <a:t>Tela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exploração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das Entidades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muda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conforme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Entidade</a:t>
            </a:r>
            <a:r>
              <a:rPr dirty="0" sz="1200" spc="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escolhida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723888" y="5767133"/>
            <a:ext cx="525145" cy="565150"/>
          </a:xfrm>
          <a:custGeom>
            <a:avLst/>
            <a:gdLst/>
            <a:ahLst/>
            <a:cxnLst/>
            <a:rect l="l" t="t" r="r" b="b"/>
            <a:pathLst>
              <a:path w="525145" h="565150">
                <a:moveTo>
                  <a:pt x="468298" y="498411"/>
                </a:moveTo>
                <a:lnTo>
                  <a:pt x="397001" y="540054"/>
                </a:lnTo>
                <a:lnTo>
                  <a:pt x="394715" y="548805"/>
                </a:lnTo>
                <a:lnTo>
                  <a:pt x="402589" y="562432"/>
                </a:lnTo>
                <a:lnTo>
                  <a:pt x="411352" y="564730"/>
                </a:lnTo>
                <a:lnTo>
                  <a:pt x="500540" y="512698"/>
                </a:lnTo>
                <a:lnTo>
                  <a:pt x="496696" y="512698"/>
                </a:lnTo>
                <a:lnTo>
                  <a:pt x="496696" y="510755"/>
                </a:lnTo>
                <a:lnTo>
                  <a:pt x="489457" y="510755"/>
                </a:lnTo>
                <a:lnTo>
                  <a:pt x="468298" y="498411"/>
                </a:lnTo>
                <a:close/>
              </a:path>
              <a:path w="525145" h="565150">
                <a:moveTo>
                  <a:pt x="28575" y="0"/>
                </a:moveTo>
                <a:lnTo>
                  <a:pt x="0" y="0"/>
                </a:lnTo>
                <a:lnTo>
                  <a:pt x="0" y="506298"/>
                </a:lnTo>
                <a:lnTo>
                  <a:pt x="6350" y="512698"/>
                </a:lnTo>
                <a:lnTo>
                  <a:pt x="443809" y="512698"/>
                </a:lnTo>
                <a:lnTo>
                  <a:pt x="468298" y="498411"/>
                </a:lnTo>
                <a:lnTo>
                  <a:pt x="28575" y="498411"/>
                </a:lnTo>
                <a:lnTo>
                  <a:pt x="14223" y="484123"/>
                </a:lnTo>
                <a:lnTo>
                  <a:pt x="28575" y="484123"/>
                </a:lnTo>
                <a:lnTo>
                  <a:pt x="28575" y="0"/>
                </a:lnTo>
                <a:close/>
              </a:path>
              <a:path w="525145" h="565150">
                <a:moveTo>
                  <a:pt x="500540" y="484123"/>
                </a:moveTo>
                <a:lnTo>
                  <a:pt x="496696" y="484123"/>
                </a:lnTo>
                <a:lnTo>
                  <a:pt x="496696" y="512698"/>
                </a:lnTo>
                <a:lnTo>
                  <a:pt x="500540" y="512698"/>
                </a:lnTo>
                <a:lnTo>
                  <a:pt x="525017" y="498411"/>
                </a:lnTo>
                <a:lnTo>
                  <a:pt x="500540" y="484123"/>
                </a:lnTo>
                <a:close/>
              </a:path>
              <a:path w="525145" h="565150">
                <a:moveTo>
                  <a:pt x="489457" y="486067"/>
                </a:moveTo>
                <a:lnTo>
                  <a:pt x="468298" y="498411"/>
                </a:lnTo>
                <a:lnTo>
                  <a:pt x="489457" y="510755"/>
                </a:lnTo>
                <a:lnTo>
                  <a:pt x="489457" y="486067"/>
                </a:lnTo>
                <a:close/>
              </a:path>
              <a:path w="525145" h="565150">
                <a:moveTo>
                  <a:pt x="496696" y="486067"/>
                </a:moveTo>
                <a:lnTo>
                  <a:pt x="489457" y="486067"/>
                </a:lnTo>
                <a:lnTo>
                  <a:pt x="489457" y="510755"/>
                </a:lnTo>
                <a:lnTo>
                  <a:pt x="496696" y="510755"/>
                </a:lnTo>
                <a:lnTo>
                  <a:pt x="496696" y="486067"/>
                </a:lnTo>
                <a:close/>
              </a:path>
              <a:path w="525145" h="565150">
                <a:moveTo>
                  <a:pt x="28575" y="484123"/>
                </a:moveTo>
                <a:lnTo>
                  <a:pt x="14223" y="484123"/>
                </a:lnTo>
                <a:lnTo>
                  <a:pt x="28575" y="498411"/>
                </a:lnTo>
                <a:lnTo>
                  <a:pt x="28575" y="484123"/>
                </a:lnTo>
                <a:close/>
              </a:path>
              <a:path w="525145" h="565150">
                <a:moveTo>
                  <a:pt x="443809" y="484123"/>
                </a:moveTo>
                <a:lnTo>
                  <a:pt x="28575" y="484123"/>
                </a:lnTo>
                <a:lnTo>
                  <a:pt x="28575" y="498411"/>
                </a:lnTo>
                <a:lnTo>
                  <a:pt x="468298" y="498411"/>
                </a:lnTo>
                <a:lnTo>
                  <a:pt x="443809" y="484123"/>
                </a:lnTo>
                <a:close/>
              </a:path>
              <a:path w="525145" h="565150">
                <a:moveTo>
                  <a:pt x="411352" y="432092"/>
                </a:moveTo>
                <a:lnTo>
                  <a:pt x="402589" y="434390"/>
                </a:lnTo>
                <a:lnTo>
                  <a:pt x="394715" y="448030"/>
                </a:lnTo>
                <a:lnTo>
                  <a:pt x="397001" y="456768"/>
                </a:lnTo>
                <a:lnTo>
                  <a:pt x="468298" y="498411"/>
                </a:lnTo>
                <a:lnTo>
                  <a:pt x="489457" y="486067"/>
                </a:lnTo>
                <a:lnTo>
                  <a:pt x="496696" y="486067"/>
                </a:lnTo>
                <a:lnTo>
                  <a:pt x="496696" y="484123"/>
                </a:lnTo>
                <a:lnTo>
                  <a:pt x="500540" y="484123"/>
                </a:lnTo>
                <a:lnTo>
                  <a:pt x="411352" y="432092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26085" y="3704628"/>
            <a:ext cx="1176020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79705" marR="172720" indent="-6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Barra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</a:t>
            </a:r>
            <a:r>
              <a:rPr dirty="0" sz="1200" spc="-15">
                <a:latin typeface="Verdana"/>
                <a:cs typeface="Verdana"/>
              </a:rPr>
              <a:t>av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g</a:t>
            </a:r>
            <a:r>
              <a:rPr dirty="0" sz="1200">
                <a:latin typeface="Verdana"/>
                <a:cs typeface="Verdana"/>
              </a:rPr>
              <a:t>aç</a:t>
            </a:r>
            <a:r>
              <a:rPr dirty="0" sz="1200" spc="-5">
                <a:latin typeface="Verdana"/>
                <a:cs typeface="Verdana"/>
              </a:rPr>
              <a:t>ã</a:t>
            </a:r>
            <a:r>
              <a:rPr dirty="0" sz="1200">
                <a:latin typeface="Verdana"/>
                <a:cs typeface="Verdana"/>
              </a:rPr>
              <a:t>o  </a:t>
            </a:r>
            <a:r>
              <a:rPr dirty="0" sz="1200" spc="-5">
                <a:latin typeface="Verdana"/>
                <a:cs typeface="Verdana"/>
              </a:rPr>
              <a:t>das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Entidades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99541" y="2904235"/>
            <a:ext cx="1436370" cy="800735"/>
          </a:xfrm>
          <a:custGeom>
            <a:avLst/>
            <a:gdLst/>
            <a:ahLst/>
            <a:cxnLst/>
            <a:rect l="l" t="t" r="r" b="b"/>
            <a:pathLst>
              <a:path w="1436370" h="800735">
                <a:moveTo>
                  <a:pt x="1377950" y="0"/>
                </a:moveTo>
                <a:lnTo>
                  <a:pt x="6388" y="0"/>
                </a:lnTo>
                <a:lnTo>
                  <a:pt x="0" y="6476"/>
                </a:lnTo>
                <a:lnTo>
                  <a:pt x="0" y="800353"/>
                </a:lnTo>
                <a:lnTo>
                  <a:pt x="28575" y="800353"/>
                </a:lnTo>
                <a:lnTo>
                  <a:pt x="28575" y="28575"/>
                </a:lnTo>
                <a:lnTo>
                  <a:pt x="14287" y="28575"/>
                </a:lnTo>
                <a:lnTo>
                  <a:pt x="28575" y="14350"/>
                </a:lnTo>
                <a:lnTo>
                  <a:pt x="1384300" y="14350"/>
                </a:lnTo>
                <a:lnTo>
                  <a:pt x="1384300" y="6476"/>
                </a:lnTo>
                <a:lnTo>
                  <a:pt x="1377950" y="0"/>
                </a:lnTo>
                <a:close/>
              </a:path>
              <a:path w="1436370" h="800735">
                <a:moveTo>
                  <a:pt x="1319657" y="112649"/>
                </a:moveTo>
                <a:lnTo>
                  <a:pt x="1312798" y="116586"/>
                </a:lnTo>
                <a:lnTo>
                  <a:pt x="1306067" y="120523"/>
                </a:lnTo>
                <a:lnTo>
                  <a:pt x="1303782" y="129286"/>
                </a:lnTo>
                <a:lnTo>
                  <a:pt x="1307719" y="136143"/>
                </a:lnTo>
                <a:lnTo>
                  <a:pt x="1370076" y="242950"/>
                </a:lnTo>
                <a:lnTo>
                  <a:pt x="1386610" y="214629"/>
                </a:lnTo>
                <a:lnTo>
                  <a:pt x="1355725" y="214629"/>
                </a:lnTo>
                <a:lnTo>
                  <a:pt x="1355725" y="161706"/>
                </a:lnTo>
                <a:lnTo>
                  <a:pt x="1328420" y="114935"/>
                </a:lnTo>
                <a:lnTo>
                  <a:pt x="1319657" y="112649"/>
                </a:lnTo>
                <a:close/>
              </a:path>
              <a:path w="1436370" h="800735">
                <a:moveTo>
                  <a:pt x="1355725" y="161706"/>
                </a:moveTo>
                <a:lnTo>
                  <a:pt x="1355725" y="214629"/>
                </a:lnTo>
                <a:lnTo>
                  <a:pt x="1384300" y="214629"/>
                </a:lnTo>
                <a:lnTo>
                  <a:pt x="1384300" y="207390"/>
                </a:lnTo>
                <a:lnTo>
                  <a:pt x="1357757" y="207390"/>
                </a:lnTo>
                <a:lnTo>
                  <a:pt x="1370059" y="186260"/>
                </a:lnTo>
                <a:lnTo>
                  <a:pt x="1355725" y="161706"/>
                </a:lnTo>
                <a:close/>
              </a:path>
              <a:path w="1436370" h="800735">
                <a:moveTo>
                  <a:pt x="1420495" y="112649"/>
                </a:moveTo>
                <a:lnTo>
                  <a:pt x="1411732" y="114935"/>
                </a:lnTo>
                <a:lnTo>
                  <a:pt x="1407667" y="121665"/>
                </a:lnTo>
                <a:lnTo>
                  <a:pt x="1384355" y="161706"/>
                </a:lnTo>
                <a:lnTo>
                  <a:pt x="1384300" y="214629"/>
                </a:lnTo>
                <a:lnTo>
                  <a:pt x="1386610" y="214629"/>
                </a:lnTo>
                <a:lnTo>
                  <a:pt x="1432433" y="136143"/>
                </a:lnTo>
                <a:lnTo>
                  <a:pt x="1436370" y="129286"/>
                </a:lnTo>
                <a:lnTo>
                  <a:pt x="1434084" y="120523"/>
                </a:lnTo>
                <a:lnTo>
                  <a:pt x="1427226" y="116586"/>
                </a:lnTo>
                <a:lnTo>
                  <a:pt x="1420495" y="112649"/>
                </a:lnTo>
                <a:close/>
              </a:path>
              <a:path w="1436370" h="800735">
                <a:moveTo>
                  <a:pt x="1370059" y="186260"/>
                </a:moveTo>
                <a:lnTo>
                  <a:pt x="1357757" y="207390"/>
                </a:lnTo>
                <a:lnTo>
                  <a:pt x="1382395" y="207390"/>
                </a:lnTo>
                <a:lnTo>
                  <a:pt x="1370059" y="186260"/>
                </a:lnTo>
                <a:close/>
              </a:path>
              <a:path w="1436370" h="800735">
                <a:moveTo>
                  <a:pt x="1384300" y="161801"/>
                </a:moveTo>
                <a:lnTo>
                  <a:pt x="1370059" y="186260"/>
                </a:lnTo>
                <a:lnTo>
                  <a:pt x="1382395" y="207390"/>
                </a:lnTo>
                <a:lnTo>
                  <a:pt x="1384300" y="207390"/>
                </a:lnTo>
                <a:lnTo>
                  <a:pt x="1384300" y="161801"/>
                </a:lnTo>
                <a:close/>
              </a:path>
              <a:path w="1436370" h="800735">
                <a:moveTo>
                  <a:pt x="1355725" y="14350"/>
                </a:moveTo>
                <a:lnTo>
                  <a:pt x="1355780" y="161801"/>
                </a:lnTo>
                <a:lnTo>
                  <a:pt x="1370059" y="186260"/>
                </a:lnTo>
                <a:lnTo>
                  <a:pt x="1384300" y="161801"/>
                </a:lnTo>
                <a:lnTo>
                  <a:pt x="1384300" y="28575"/>
                </a:lnTo>
                <a:lnTo>
                  <a:pt x="1370076" y="28575"/>
                </a:lnTo>
                <a:lnTo>
                  <a:pt x="1355725" y="14350"/>
                </a:lnTo>
                <a:close/>
              </a:path>
              <a:path w="1436370" h="800735">
                <a:moveTo>
                  <a:pt x="28575" y="14350"/>
                </a:moveTo>
                <a:lnTo>
                  <a:pt x="14287" y="28575"/>
                </a:lnTo>
                <a:lnTo>
                  <a:pt x="28575" y="28575"/>
                </a:lnTo>
                <a:lnTo>
                  <a:pt x="28575" y="14350"/>
                </a:lnTo>
                <a:close/>
              </a:path>
              <a:path w="1436370" h="800735">
                <a:moveTo>
                  <a:pt x="1355725" y="14350"/>
                </a:moveTo>
                <a:lnTo>
                  <a:pt x="28575" y="14350"/>
                </a:lnTo>
                <a:lnTo>
                  <a:pt x="28575" y="28575"/>
                </a:lnTo>
                <a:lnTo>
                  <a:pt x="1355725" y="28575"/>
                </a:lnTo>
                <a:lnTo>
                  <a:pt x="1355725" y="14350"/>
                </a:lnTo>
                <a:close/>
              </a:path>
              <a:path w="1436370" h="800735">
                <a:moveTo>
                  <a:pt x="1384300" y="14350"/>
                </a:moveTo>
                <a:lnTo>
                  <a:pt x="1355725" y="14350"/>
                </a:lnTo>
                <a:lnTo>
                  <a:pt x="1370076" y="28575"/>
                </a:lnTo>
                <a:lnTo>
                  <a:pt x="1384300" y="28575"/>
                </a:lnTo>
                <a:lnTo>
                  <a:pt x="1384300" y="1435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062329" y="946531"/>
            <a:ext cx="946912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>
                <a:latin typeface="Verdana"/>
                <a:cs typeface="Verdana"/>
              </a:rPr>
              <a:t>Esta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é</a:t>
            </a:r>
            <a:r>
              <a:rPr dirty="0" sz="1400" spc="-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a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tela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 spc="5">
                <a:latin typeface="Verdana"/>
                <a:cs typeface="Verdana"/>
              </a:rPr>
              <a:t>inicial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do</a:t>
            </a:r>
            <a:r>
              <a:rPr dirty="0" sz="1400" spc="-1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sistema</a:t>
            </a:r>
            <a:r>
              <a:rPr dirty="0" sz="1400" spc="-3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CRM,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que </a:t>
            </a:r>
            <a:r>
              <a:rPr dirty="0" sz="1400">
                <a:latin typeface="Verdana"/>
                <a:cs typeface="Verdana"/>
              </a:rPr>
              <a:t>aparece</a:t>
            </a:r>
            <a:r>
              <a:rPr dirty="0" sz="1400" spc="-1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quando</a:t>
            </a:r>
            <a:r>
              <a:rPr dirty="0" sz="1400" spc="-1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se</a:t>
            </a:r>
            <a:r>
              <a:rPr dirty="0" sz="1400" spc="-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acessa</a:t>
            </a:r>
            <a:r>
              <a:rPr dirty="0" sz="1400" spc="-3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o</a:t>
            </a:r>
            <a:r>
              <a:rPr dirty="0" sz="1400" spc="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sistema</a:t>
            </a:r>
            <a:r>
              <a:rPr dirty="0" sz="1400" spc="-4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pelo</a:t>
            </a:r>
            <a:r>
              <a:rPr dirty="0" sz="1400" spc="-1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navegador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de </a:t>
            </a:r>
            <a:r>
              <a:rPr dirty="0" sz="1400">
                <a:latin typeface="Verdana"/>
                <a:cs typeface="Verdana"/>
              </a:rPr>
              <a:t>internet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4962" y="1610118"/>
            <a:ext cx="1181735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01600" marR="97155">
              <a:lnSpc>
                <a:spcPct val="120000"/>
              </a:lnSpc>
              <a:spcBef>
                <a:spcPts val="170"/>
              </a:spcBef>
            </a:pPr>
            <a:r>
              <a:rPr dirty="0" sz="1200">
                <a:latin typeface="Verdana"/>
                <a:cs typeface="Verdana"/>
              </a:rPr>
              <a:t>I</a:t>
            </a:r>
            <a:r>
              <a:rPr dirty="0" sz="1200" spc="-5">
                <a:latin typeface="Verdana"/>
                <a:cs typeface="Verdana"/>
              </a:rPr>
              <a:t>d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nti</a:t>
            </a:r>
            <a:r>
              <a:rPr dirty="0" sz="1200" spc="-10">
                <a:latin typeface="Verdana"/>
                <a:cs typeface="Verdana"/>
              </a:rPr>
              <a:t>f</a:t>
            </a:r>
            <a:r>
              <a:rPr dirty="0" sz="1200" spc="-5">
                <a:latin typeface="Verdana"/>
                <a:cs typeface="Verdana"/>
              </a:rPr>
              <a:t>i</a:t>
            </a:r>
            <a:r>
              <a:rPr dirty="0" sz="1200" spc="-10">
                <a:latin typeface="Verdana"/>
                <a:cs typeface="Verdana"/>
              </a:rPr>
              <a:t>c</a:t>
            </a:r>
            <a:r>
              <a:rPr dirty="0" sz="1200">
                <a:latin typeface="Verdana"/>
                <a:cs typeface="Verdana"/>
              </a:rPr>
              <a:t>aç</a:t>
            </a:r>
            <a:r>
              <a:rPr dirty="0" sz="1200" spc="-5">
                <a:latin typeface="Verdana"/>
                <a:cs typeface="Verdana"/>
              </a:rPr>
              <a:t>ã</a:t>
            </a:r>
            <a:r>
              <a:rPr dirty="0" sz="1200">
                <a:latin typeface="Verdana"/>
                <a:cs typeface="Verdana"/>
              </a:rPr>
              <a:t>o  </a:t>
            </a:r>
            <a:r>
              <a:rPr dirty="0" sz="1200" spc="-5">
                <a:latin typeface="Verdana"/>
                <a:cs typeface="Verdana"/>
              </a:rPr>
              <a:t>do Sistema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SSARU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516507" y="1674190"/>
            <a:ext cx="2692400" cy="317500"/>
            <a:chOff x="1516507" y="1674190"/>
            <a:chExt cx="2692400" cy="317500"/>
          </a:xfrm>
        </p:grpSpPr>
        <p:sp>
          <p:nvSpPr>
            <p:cNvPr id="18" name="object 18"/>
            <p:cNvSpPr/>
            <p:nvPr/>
          </p:nvSpPr>
          <p:spPr>
            <a:xfrm>
              <a:off x="3647694" y="1688477"/>
              <a:ext cx="546735" cy="252095"/>
            </a:xfrm>
            <a:custGeom>
              <a:avLst/>
              <a:gdLst/>
              <a:ahLst/>
              <a:cxnLst/>
              <a:rect l="l" t="t" r="r" b="b"/>
              <a:pathLst>
                <a:path w="546735" h="252094">
                  <a:moveTo>
                    <a:pt x="0" y="251955"/>
                  </a:moveTo>
                  <a:lnTo>
                    <a:pt x="546620" y="251955"/>
                  </a:lnTo>
                  <a:lnTo>
                    <a:pt x="546620" y="0"/>
                  </a:lnTo>
                  <a:lnTo>
                    <a:pt x="0" y="0"/>
                  </a:lnTo>
                  <a:lnTo>
                    <a:pt x="0" y="251955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516507" y="1748155"/>
              <a:ext cx="2131695" cy="243204"/>
            </a:xfrm>
            <a:custGeom>
              <a:avLst/>
              <a:gdLst/>
              <a:ahLst/>
              <a:cxnLst/>
              <a:rect l="l" t="t" r="r" b="b"/>
              <a:pathLst>
                <a:path w="2131695" h="243205">
                  <a:moveTo>
                    <a:pt x="1051306" y="214503"/>
                  </a:moveTo>
                  <a:lnTo>
                    <a:pt x="0" y="214503"/>
                  </a:lnTo>
                  <a:lnTo>
                    <a:pt x="0" y="243078"/>
                  </a:lnTo>
                  <a:lnTo>
                    <a:pt x="1073531" y="243078"/>
                  </a:lnTo>
                  <a:lnTo>
                    <a:pt x="1079881" y="236728"/>
                  </a:lnTo>
                  <a:lnTo>
                    <a:pt x="1079881" y="228727"/>
                  </a:lnTo>
                  <a:lnTo>
                    <a:pt x="1051306" y="228727"/>
                  </a:lnTo>
                  <a:lnTo>
                    <a:pt x="1051306" y="214503"/>
                  </a:lnTo>
                  <a:close/>
                </a:path>
                <a:path w="2131695" h="243205">
                  <a:moveTo>
                    <a:pt x="2050164" y="52070"/>
                  </a:moveTo>
                  <a:lnTo>
                    <a:pt x="1057656" y="52070"/>
                  </a:lnTo>
                  <a:lnTo>
                    <a:pt x="1051306" y="58420"/>
                  </a:lnTo>
                  <a:lnTo>
                    <a:pt x="1051306" y="228727"/>
                  </a:lnTo>
                  <a:lnTo>
                    <a:pt x="1065657" y="214503"/>
                  </a:lnTo>
                  <a:lnTo>
                    <a:pt x="1079881" y="214503"/>
                  </a:lnTo>
                  <a:lnTo>
                    <a:pt x="1079881" y="80645"/>
                  </a:lnTo>
                  <a:lnTo>
                    <a:pt x="1065657" y="80645"/>
                  </a:lnTo>
                  <a:lnTo>
                    <a:pt x="1079881" y="66294"/>
                  </a:lnTo>
                  <a:lnTo>
                    <a:pt x="2074595" y="66294"/>
                  </a:lnTo>
                  <a:lnTo>
                    <a:pt x="2050164" y="52070"/>
                  </a:lnTo>
                  <a:close/>
                </a:path>
                <a:path w="2131695" h="243205">
                  <a:moveTo>
                    <a:pt x="1079881" y="214503"/>
                  </a:moveTo>
                  <a:lnTo>
                    <a:pt x="1065657" y="214503"/>
                  </a:lnTo>
                  <a:lnTo>
                    <a:pt x="1051306" y="228727"/>
                  </a:lnTo>
                  <a:lnTo>
                    <a:pt x="1079881" y="228727"/>
                  </a:lnTo>
                  <a:lnTo>
                    <a:pt x="1079881" y="214503"/>
                  </a:lnTo>
                  <a:close/>
                </a:path>
                <a:path w="2131695" h="243205">
                  <a:moveTo>
                    <a:pt x="2074622" y="66309"/>
                  </a:moveTo>
                  <a:lnTo>
                    <a:pt x="2003170" y="107950"/>
                  </a:lnTo>
                  <a:lnTo>
                    <a:pt x="2000884" y="116712"/>
                  </a:lnTo>
                  <a:lnTo>
                    <a:pt x="2004821" y="123571"/>
                  </a:lnTo>
                  <a:lnTo>
                    <a:pt x="2008885" y="130302"/>
                  </a:lnTo>
                  <a:lnTo>
                    <a:pt x="2017648" y="132587"/>
                  </a:lnTo>
                  <a:lnTo>
                    <a:pt x="2106703" y="80645"/>
                  </a:lnTo>
                  <a:lnTo>
                    <a:pt x="2102993" y="80645"/>
                  </a:lnTo>
                  <a:lnTo>
                    <a:pt x="2102993" y="78612"/>
                  </a:lnTo>
                  <a:lnTo>
                    <a:pt x="2095754" y="78612"/>
                  </a:lnTo>
                  <a:lnTo>
                    <a:pt x="2074622" y="66309"/>
                  </a:lnTo>
                  <a:close/>
                </a:path>
                <a:path w="2131695" h="243205">
                  <a:moveTo>
                    <a:pt x="1079881" y="66294"/>
                  </a:moveTo>
                  <a:lnTo>
                    <a:pt x="1065657" y="80645"/>
                  </a:lnTo>
                  <a:lnTo>
                    <a:pt x="1079881" y="80645"/>
                  </a:lnTo>
                  <a:lnTo>
                    <a:pt x="1079881" y="66294"/>
                  </a:lnTo>
                  <a:close/>
                </a:path>
                <a:path w="2131695" h="243205">
                  <a:moveTo>
                    <a:pt x="2074595" y="66294"/>
                  </a:moveTo>
                  <a:lnTo>
                    <a:pt x="1079881" y="66294"/>
                  </a:lnTo>
                  <a:lnTo>
                    <a:pt x="1079881" y="80645"/>
                  </a:lnTo>
                  <a:lnTo>
                    <a:pt x="2050063" y="80645"/>
                  </a:lnTo>
                  <a:lnTo>
                    <a:pt x="2074622" y="66309"/>
                  </a:lnTo>
                  <a:close/>
                </a:path>
                <a:path w="2131695" h="243205">
                  <a:moveTo>
                    <a:pt x="2106926" y="52070"/>
                  </a:moveTo>
                  <a:lnTo>
                    <a:pt x="2102993" y="52070"/>
                  </a:lnTo>
                  <a:lnTo>
                    <a:pt x="2102993" y="80645"/>
                  </a:lnTo>
                  <a:lnTo>
                    <a:pt x="2106703" y="80645"/>
                  </a:lnTo>
                  <a:lnTo>
                    <a:pt x="2131314" y="66294"/>
                  </a:lnTo>
                  <a:lnTo>
                    <a:pt x="2106926" y="52070"/>
                  </a:lnTo>
                  <a:close/>
                </a:path>
                <a:path w="2131695" h="243205">
                  <a:moveTo>
                    <a:pt x="2095754" y="53975"/>
                  </a:moveTo>
                  <a:lnTo>
                    <a:pt x="2074622" y="66309"/>
                  </a:lnTo>
                  <a:lnTo>
                    <a:pt x="2095754" y="78612"/>
                  </a:lnTo>
                  <a:lnTo>
                    <a:pt x="2095754" y="53975"/>
                  </a:lnTo>
                  <a:close/>
                </a:path>
                <a:path w="2131695" h="243205">
                  <a:moveTo>
                    <a:pt x="2102993" y="53975"/>
                  </a:moveTo>
                  <a:lnTo>
                    <a:pt x="2095754" y="53975"/>
                  </a:lnTo>
                  <a:lnTo>
                    <a:pt x="2095754" y="78612"/>
                  </a:lnTo>
                  <a:lnTo>
                    <a:pt x="2102993" y="78612"/>
                  </a:lnTo>
                  <a:lnTo>
                    <a:pt x="2102993" y="53975"/>
                  </a:lnTo>
                  <a:close/>
                </a:path>
                <a:path w="2131695" h="243205">
                  <a:moveTo>
                    <a:pt x="2017648" y="0"/>
                  </a:moveTo>
                  <a:lnTo>
                    <a:pt x="2008885" y="2286"/>
                  </a:lnTo>
                  <a:lnTo>
                    <a:pt x="2004821" y="9144"/>
                  </a:lnTo>
                  <a:lnTo>
                    <a:pt x="2000884" y="15875"/>
                  </a:lnTo>
                  <a:lnTo>
                    <a:pt x="2003170" y="24637"/>
                  </a:lnTo>
                  <a:lnTo>
                    <a:pt x="2010029" y="28702"/>
                  </a:lnTo>
                  <a:lnTo>
                    <a:pt x="2074622" y="66309"/>
                  </a:lnTo>
                  <a:lnTo>
                    <a:pt x="2095754" y="53975"/>
                  </a:lnTo>
                  <a:lnTo>
                    <a:pt x="2102993" y="53975"/>
                  </a:lnTo>
                  <a:lnTo>
                    <a:pt x="2102993" y="52070"/>
                  </a:lnTo>
                  <a:lnTo>
                    <a:pt x="2106926" y="52070"/>
                  </a:lnTo>
                  <a:lnTo>
                    <a:pt x="2017648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446" y="836675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 h="0">
                <a:moveTo>
                  <a:pt x="0" y="0"/>
                </a:moveTo>
                <a:lnTo>
                  <a:pt x="10081056" y="0"/>
                </a:lnTo>
              </a:path>
            </a:pathLst>
          </a:custGeom>
          <a:ln w="31750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812279"/>
            <a:ext cx="12192000" cy="45720"/>
          </a:xfrm>
          <a:custGeom>
            <a:avLst/>
            <a:gdLst/>
            <a:ahLst/>
            <a:cxnLst/>
            <a:rect l="l" t="t" r="r" b="b"/>
            <a:pathLst>
              <a:path w="12192000" h="45720">
                <a:moveTo>
                  <a:pt x="12192000" y="0"/>
                </a:moveTo>
                <a:lnTo>
                  <a:pt x="0" y="0"/>
                </a:lnTo>
                <a:lnTo>
                  <a:pt x="0" y="45718"/>
                </a:lnTo>
                <a:lnTo>
                  <a:pt x="12192000" y="4571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73202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5"/>
              <a:t>Fluxo</a:t>
            </a:r>
            <a:r>
              <a:rPr dirty="0" spc="105"/>
              <a:t> </a:t>
            </a:r>
            <a:r>
              <a:rPr dirty="0"/>
              <a:t>–</a:t>
            </a:r>
            <a:r>
              <a:rPr dirty="0" spc="-15"/>
              <a:t> </a:t>
            </a:r>
            <a:r>
              <a:rPr dirty="0" spc="40"/>
              <a:t>Assinatura</a:t>
            </a:r>
            <a:r>
              <a:rPr dirty="0" spc="70"/>
              <a:t> </a:t>
            </a:r>
            <a:r>
              <a:rPr dirty="0" spc="20"/>
              <a:t>de</a:t>
            </a:r>
            <a:r>
              <a:rPr dirty="0" spc="50"/>
              <a:t> </a:t>
            </a:r>
            <a:r>
              <a:rPr dirty="0" spc="-5"/>
              <a:t>Termo</a:t>
            </a:r>
            <a:r>
              <a:rPr dirty="0" spc="60"/>
              <a:t> </a:t>
            </a:r>
            <a:r>
              <a:rPr dirty="0" spc="20"/>
              <a:t>de</a:t>
            </a:r>
            <a:r>
              <a:rPr dirty="0" spc="-15"/>
              <a:t> </a:t>
            </a:r>
            <a:r>
              <a:rPr dirty="0" spc="35"/>
              <a:t>Adesão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243484" y="1259205"/>
            <a:ext cx="11714480" cy="5059045"/>
            <a:chOff x="243484" y="1259205"/>
            <a:chExt cx="11714480" cy="505904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9058" y="1405524"/>
              <a:ext cx="11530204" cy="399720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53009" y="1268730"/>
              <a:ext cx="11695430" cy="5039995"/>
            </a:xfrm>
            <a:custGeom>
              <a:avLst/>
              <a:gdLst/>
              <a:ahLst/>
              <a:cxnLst/>
              <a:rect l="l" t="t" r="r" b="b"/>
              <a:pathLst>
                <a:path w="11695430" h="5039995">
                  <a:moveTo>
                    <a:pt x="0" y="5039995"/>
                  </a:moveTo>
                  <a:lnTo>
                    <a:pt x="11694922" y="5039995"/>
                  </a:lnTo>
                  <a:lnTo>
                    <a:pt x="11694922" y="0"/>
                  </a:lnTo>
                  <a:lnTo>
                    <a:pt x="0" y="0"/>
                  </a:lnTo>
                  <a:lnTo>
                    <a:pt x="0" y="5039995"/>
                  </a:lnTo>
                  <a:close/>
                </a:path>
              </a:pathLst>
            </a:custGeom>
            <a:ln w="19050">
              <a:solidFill>
                <a:srgbClr val="04203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446" y="836675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 h="0">
                <a:moveTo>
                  <a:pt x="0" y="0"/>
                </a:moveTo>
                <a:lnTo>
                  <a:pt x="10081056" y="0"/>
                </a:lnTo>
              </a:path>
            </a:pathLst>
          </a:custGeom>
          <a:ln w="31750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812279"/>
            <a:ext cx="12192000" cy="45720"/>
          </a:xfrm>
          <a:custGeom>
            <a:avLst/>
            <a:gdLst/>
            <a:ahLst/>
            <a:cxnLst/>
            <a:rect l="l" t="t" r="r" b="b"/>
            <a:pathLst>
              <a:path w="12192000" h="45720">
                <a:moveTo>
                  <a:pt x="12192000" y="0"/>
                </a:moveTo>
                <a:lnTo>
                  <a:pt x="0" y="0"/>
                </a:lnTo>
                <a:lnTo>
                  <a:pt x="0" y="45718"/>
                </a:lnTo>
                <a:lnTo>
                  <a:pt x="12192000" y="4571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27609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5"/>
              <a:t>Fluxo</a:t>
            </a:r>
            <a:r>
              <a:rPr dirty="0" spc="105"/>
              <a:t> </a:t>
            </a:r>
            <a:r>
              <a:rPr dirty="0"/>
              <a:t>–</a:t>
            </a:r>
            <a:r>
              <a:rPr dirty="0" spc="-20"/>
              <a:t> </a:t>
            </a:r>
            <a:r>
              <a:rPr dirty="0" spc="40"/>
              <a:t>Acompanhamento</a:t>
            </a:r>
            <a:r>
              <a:rPr dirty="0" spc="60"/>
              <a:t> </a:t>
            </a:r>
            <a:r>
              <a:rPr dirty="0" spc="20"/>
              <a:t>de</a:t>
            </a:r>
            <a:r>
              <a:rPr dirty="0" spc="80"/>
              <a:t> </a:t>
            </a:r>
            <a:r>
              <a:rPr dirty="0" spc="35"/>
              <a:t>Obras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243484" y="1259205"/>
            <a:ext cx="11714480" cy="5059045"/>
            <a:chOff x="243484" y="1259205"/>
            <a:chExt cx="11714480" cy="505904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2816" y="1414710"/>
              <a:ext cx="11512416" cy="400808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53009" y="1268730"/>
              <a:ext cx="11695430" cy="5039995"/>
            </a:xfrm>
            <a:custGeom>
              <a:avLst/>
              <a:gdLst/>
              <a:ahLst/>
              <a:cxnLst/>
              <a:rect l="l" t="t" r="r" b="b"/>
              <a:pathLst>
                <a:path w="11695430" h="5039995">
                  <a:moveTo>
                    <a:pt x="0" y="5039995"/>
                  </a:moveTo>
                  <a:lnTo>
                    <a:pt x="11694922" y="5039995"/>
                  </a:lnTo>
                  <a:lnTo>
                    <a:pt x="11694922" y="0"/>
                  </a:lnTo>
                  <a:lnTo>
                    <a:pt x="0" y="0"/>
                  </a:lnTo>
                  <a:lnTo>
                    <a:pt x="0" y="5039995"/>
                  </a:lnTo>
                  <a:close/>
                </a:path>
              </a:pathLst>
            </a:custGeom>
            <a:ln w="19050">
              <a:solidFill>
                <a:srgbClr val="04203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446" y="836675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 h="0">
                <a:moveTo>
                  <a:pt x="0" y="0"/>
                </a:moveTo>
                <a:lnTo>
                  <a:pt x="10081056" y="0"/>
                </a:lnTo>
              </a:path>
            </a:pathLst>
          </a:custGeom>
          <a:ln w="31750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812279"/>
            <a:ext cx="12192000" cy="45720"/>
          </a:xfrm>
          <a:custGeom>
            <a:avLst/>
            <a:gdLst/>
            <a:ahLst/>
            <a:cxnLst/>
            <a:rect l="l" t="t" r="r" b="b"/>
            <a:pathLst>
              <a:path w="12192000" h="45720">
                <a:moveTo>
                  <a:pt x="12192000" y="0"/>
                </a:moveTo>
                <a:lnTo>
                  <a:pt x="0" y="0"/>
                </a:lnTo>
                <a:lnTo>
                  <a:pt x="0" y="45718"/>
                </a:lnTo>
                <a:lnTo>
                  <a:pt x="12192000" y="4571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57454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5"/>
              <a:t>Fluxo</a:t>
            </a:r>
            <a:r>
              <a:rPr dirty="0" spc="105"/>
              <a:t> </a:t>
            </a:r>
            <a:r>
              <a:rPr dirty="0"/>
              <a:t>–</a:t>
            </a:r>
            <a:r>
              <a:rPr dirty="0" spc="-20"/>
              <a:t> </a:t>
            </a:r>
            <a:r>
              <a:rPr dirty="0" spc="40"/>
              <a:t>Assinatura</a:t>
            </a:r>
            <a:r>
              <a:rPr dirty="0" spc="70"/>
              <a:t> </a:t>
            </a:r>
            <a:r>
              <a:rPr dirty="0" spc="20"/>
              <a:t>de</a:t>
            </a:r>
            <a:r>
              <a:rPr dirty="0" spc="50"/>
              <a:t> </a:t>
            </a:r>
            <a:r>
              <a:rPr dirty="0" spc="-5"/>
              <a:t>Termo</a:t>
            </a:r>
            <a:r>
              <a:rPr dirty="0" spc="60"/>
              <a:t> </a:t>
            </a:r>
            <a:r>
              <a:rPr dirty="0" spc="20"/>
              <a:t>de</a:t>
            </a:r>
            <a:r>
              <a:rPr dirty="0" spc="-20"/>
              <a:t> </a:t>
            </a:r>
            <a:r>
              <a:rPr dirty="0" spc="35"/>
              <a:t>Aceite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243484" y="1259205"/>
            <a:ext cx="11714480" cy="5059045"/>
            <a:chOff x="243484" y="1259205"/>
            <a:chExt cx="11714480" cy="505904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5917" y="1373632"/>
              <a:ext cx="11589292" cy="402353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53009" y="1268730"/>
              <a:ext cx="11695430" cy="5039995"/>
            </a:xfrm>
            <a:custGeom>
              <a:avLst/>
              <a:gdLst/>
              <a:ahLst/>
              <a:cxnLst/>
              <a:rect l="l" t="t" r="r" b="b"/>
              <a:pathLst>
                <a:path w="11695430" h="5039995">
                  <a:moveTo>
                    <a:pt x="0" y="5039995"/>
                  </a:moveTo>
                  <a:lnTo>
                    <a:pt x="11694922" y="5039995"/>
                  </a:lnTo>
                  <a:lnTo>
                    <a:pt x="11694922" y="0"/>
                  </a:lnTo>
                  <a:lnTo>
                    <a:pt x="0" y="0"/>
                  </a:lnTo>
                  <a:lnTo>
                    <a:pt x="0" y="5039995"/>
                  </a:lnTo>
                  <a:close/>
                </a:path>
              </a:pathLst>
            </a:custGeom>
            <a:ln w="19050">
              <a:solidFill>
                <a:srgbClr val="04203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3715" y="4646574"/>
            <a:ext cx="4942840" cy="126301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40000"/>
              </a:lnSpc>
              <a:spcBef>
                <a:spcPts val="95"/>
              </a:spcBef>
            </a:pPr>
            <a:r>
              <a:rPr dirty="0" sz="2900" b="1">
                <a:latin typeface="Verdana"/>
                <a:cs typeface="Verdana"/>
              </a:rPr>
              <a:t>Assinatura</a:t>
            </a:r>
            <a:r>
              <a:rPr dirty="0" sz="2900" spc="-70" b="1">
                <a:latin typeface="Verdana"/>
                <a:cs typeface="Verdana"/>
              </a:rPr>
              <a:t> </a:t>
            </a:r>
            <a:r>
              <a:rPr dirty="0" sz="2900" b="1">
                <a:latin typeface="Verdana"/>
                <a:cs typeface="Verdana"/>
              </a:rPr>
              <a:t>de</a:t>
            </a:r>
            <a:r>
              <a:rPr dirty="0" sz="2900" spc="-20" b="1">
                <a:latin typeface="Verdana"/>
                <a:cs typeface="Verdana"/>
              </a:rPr>
              <a:t> </a:t>
            </a:r>
            <a:r>
              <a:rPr dirty="0" sz="2900" b="1">
                <a:latin typeface="Verdana"/>
                <a:cs typeface="Verdana"/>
              </a:rPr>
              <a:t>Termo</a:t>
            </a:r>
            <a:r>
              <a:rPr dirty="0" sz="2900" spc="-60" b="1">
                <a:latin typeface="Verdana"/>
                <a:cs typeface="Verdana"/>
              </a:rPr>
              <a:t> </a:t>
            </a:r>
            <a:r>
              <a:rPr dirty="0" sz="2900" spc="-5" b="1">
                <a:latin typeface="Verdana"/>
                <a:cs typeface="Verdana"/>
              </a:rPr>
              <a:t>de </a:t>
            </a:r>
            <a:r>
              <a:rPr dirty="0" sz="2900" spc="-980" b="1">
                <a:latin typeface="Verdana"/>
                <a:cs typeface="Verdana"/>
              </a:rPr>
              <a:t> </a:t>
            </a:r>
            <a:r>
              <a:rPr dirty="0" sz="2900" b="1">
                <a:latin typeface="Verdana"/>
                <a:cs typeface="Verdana"/>
              </a:rPr>
              <a:t>Adesão</a:t>
            </a:r>
            <a:r>
              <a:rPr dirty="0" sz="2900" spc="-40" b="1">
                <a:latin typeface="Verdana"/>
                <a:cs typeface="Verdana"/>
              </a:rPr>
              <a:t> </a:t>
            </a:r>
            <a:r>
              <a:rPr dirty="0" sz="2900" b="1">
                <a:latin typeface="Verdana"/>
                <a:cs typeface="Verdana"/>
              </a:rPr>
              <a:t>e</a:t>
            </a:r>
            <a:r>
              <a:rPr dirty="0" sz="2900" spc="-5" b="1">
                <a:latin typeface="Verdana"/>
                <a:cs typeface="Verdana"/>
              </a:rPr>
              <a:t> </a:t>
            </a:r>
            <a:r>
              <a:rPr dirty="0" sz="2900" b="1">
                <a:latin typeface="Verdana"/>
                <a:cs typeface="Verdana"/>
              </a:rPr>
              <a:t>de</a:t>
            </a:r>
            <a:r>
              <a:rPr dirty="0" sz="2900" spc="-40" b="1">
                <a:latin typeface="Verdana"/>
                <a:cs typeface="Verdana"/>
              </a:rPr>
              <a:t> </a:t>
            </a:r>
            <a:r>
              <a:rPr dirty="0" sz="2900" spc="-5" b="1">
                <a:latin typeface="Verdana"/>
                <a:cs typeface="Verdana"/>
              </a:rPr>
              <a:t>Aceite</a:t>
            </a:r>
            <a:endParaRPr sz="2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76694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Consulta</a:t>
            </a:r>
            <a:r>
              <a:rPr dirty="0" spc="80"/>
              <a:t> </a:t>
            </a:r>
            <a:r>
              <a:rPr dirty="0" spc="20"/>
              <a:t>ao</a:t>
            </a:r>
            <a:r>
              <a:rPr dirty="0" spc="-35"/>
              <a:t> </a:t>
            </a:r>
            <a:r>
              <a:rPr dirty="0" spc="35"/>
              <a:t>Anexo</a:t>
            </a:r>
            <a:r>
              <a:rPr dirty="0" spc="95"/>
              <a:t> </a:t>
            </a:r>
            <a:r>
              <a:rPr dirty="0" spc="20"/>
              <a:t>do</a:t>
            </a:r>
            <a:r>
              <a:rPr dirty="0" spc="45"/>
              <a:t> </a:t>
            </a:r>
            <a:r>
              <a:rPr dirty="0" spc="-5"/>
              <a:t>Termo</a:t>
            </a:r>
            <a:r>
              <a:rPr dirty="0" spc="60"/>
              <a:t> </a:t>
            </a:r>
            <a:r>
              <a:rPr dirty="0" spc="20"/>
              <a:t>de</a:t>
            </a:r>
            <a:r>
              <a:rPr dirty="0" spc="-15"/>
              <a:t> </a:t>
            </a:r>
            <a:r>
              <a:rPr dirty="0" spc="35"/>
              <a:t>Adesão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745043" y="1403273"/>
            <a:ext cx="9451975" cy="4286885"/>
            <a:chOff x="1745043" y="1403273"/>
            <a:chExt cx="9451975" cy="42868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4504" y="1412798"/>
              <a:ext cx="9426019" cy="426758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49805" y="1408036"/>
              <a:ext cx="9442450" cy="4277360"/>
            </a:xfrm>
            <a:custGeom>
              <a:avLst/>
              <a:gdLst/>
              <a:ahLst/>
              <a:cxnLst/>
              <a:rect l="l" t="t" r="r" b="b"/>
              <a:pathLst>
                <a:path w="9442450" h="4277360">
                  <a:moveTo>
                    <a:pt x="0" y="4277106"/>
                  </a:moveTo>
                  <a:lnTo>
                    <a:pt x="9442450" y="4277106"/>
                  </a:lnTo>
                  <a:lnTo>
                    <a:pt x="9442450" y="0"/>
                  </a:lnTo>
                  <a:lnTo>
                    <a:pt x="0" y="0"/>
                  </a:lnTo>
                  <a:lnTo>
                    <a:pt x="0" y="427710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386372" y="1537716"/>
            <a:ext cx="1107440" cy="267779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27635" marR="120650" indent="-190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No campo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“Razão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Status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(Vistoria)”,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filtrar</a:t>
            </a:r>
            <a:r>
              <a:rPr dirty="0" sz="1200">
                <a:latin typeface="Verdana"/>
                <a:cs typeface="Verdana"/>
              </a:rPr>
              <a:t> os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casos</a:t>
            </a:r>
            <a:r>
              <a:rPr dirty="0" sz="1200" spc="34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com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“Anexo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Termo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Adesão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Emitida”. 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“OIS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dirty="0" sz="1200" spc="-10">
                <a:latin typeface="Verdana"/>
                <a:cs typeface="Verdana"/>
              </a:rPr>
              <a:t>Emitida”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5706" y="4180709"/>
            <a:ext cx="886460" cy="6845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20100"/>
              </a:lnSpc>
              <a:spcBef>
                <a:spcPts val="95"/>
              </a:spcBef>
            </a:pPr>
            <a:r>
              <a:rPr dirty="0" sz="1200" spc="-10">
                <a:latin typeface="Verdana"/>
                <a:cs typeface="Verdana"/>
              </a:rPr>
              <a:t>“Obra </a:t>
            </a:r>
            <a:r>
              <a:rPr dirty="0" sz="1200">
                <a:latin typeface="Verdana"/>
                <a:cs typeface="Verdana"/>
              </a:rPr>
              <a:t>em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10">
                <a:latin typeface="Verdana"/>
                <a:cs typeface="Verdana"/>
              </a:rPr>
              <a:t>n</a:t>
            </a:r>
            <a:r>
              <a:rPr dirty="0" sz="1200" spc="-5">
                <a:latin typeface="Verdana"/>
                <a:cs typeface="Verdana"/>
              </a:rPr>
              <a:t>d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10">
                <a:latin typeface="Verdana"/>
                <a:cs typeface="Verdana"/>
              </a:rPr>
              <a:t>m</a:t>
            </a:r>
            <a:r>
              <a:rPr dirty="0" sz="1200">
                <a:latin typeface="Verdana"/>
                <a:cs typeface="Verdana"/>
              </a:rPr>
              <a:t>en</a:t>
            </a:r>
            <a:r>
              <a:rPr dirty="0" sz="1200" spc="-10">
                <a:latin typeface="Verdana"/>
                <a:cs typeface="Verdana"/>
              </a:rPr>
              <a:t>t</a:t>
            </a:r>
            <a:r>
              <a:rPr dirty="0" sz="1200">
                <a:latin typeface="Verdana"/>
                <a:cs typeface="Verdana"/>
              </a:rPr>
              <a:t>o  </a:t>
            </a:r>
            <a:r>
              <a:rPr dirty="0" sz="1200">
                <a:latin typeface="Verdana"/>
                <a:cs typeface="Verdana"/>
              </a:rPr>
              <a:t>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6372" y="4870932"/>
            <a:ext cx="1107440" cy="64643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10160" rIns="0" bIns="0" rtlCol="0" vert="horz">
            <a:spAutoFit/>
          </a:bodyPr>
          <a:lstStyle/>
          <a:p>
            <a:pPr algn="ctr" marL="194945" marR="189230">
              <a:lnSpc>
                <a:spcPts val="1730"/>
              </a:lnSpc>
              <a:spcBef>
                <a:spcPts val="80"/>
              </a:spcBef>
            </a:pPr>
            <a:r>
              <a:rPr dirty="0" sz="1200" spc="-10">
                <a:latin typeface="Verdana"/>
                <a:cs typeface="Verdana"/>
              </a:rPr>
              <a:t>Entrar</a:t>
            </a:r>
            <a:r>
              <a:rPr dirty="0" sz="1200" spc="-5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Entidade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01631" y="4372914"/>
            <a:ext cx="2304415" cy="1754505"/>
          </a:xfrm>
          <a:prstGeom prst="rect">
            <a:avLst/>
          </a:prstGeom>
          <a:solidFill>
            <a:srgbClr val="0D5C9C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95885" marR="86995" indent="-127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Muitas vezes,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o setor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Obras</a:t>
            </a:r>
            <a:r>
              <a:rPr dirty="0" sz="1200" spc="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pode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aprovar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vistoria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e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emitir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OIS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rapidamente</a:t>
            </a:r>
            <a:r>
              <a:rPr dirty="0" sz="1200" spc="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para</a:t>
            </a:r>
            <a:r>
              <a:rPr dirty="0" sz="1200" spc="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início</a:t>
            </a:r>
            <a:r>
              <a:rPr dirty="0" sz="12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das 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obras,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daí</a:t>
            </a:r>
            <a:r>
              <a:rPr dirty="0" sz="1200" spc="409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200" spc="4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necessidade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filtrar</a:t>
            </a:r>
            <a:r>
              <a:rPr dirty="0" sz="1200" spc="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todos</a:t>
            </a:r>
            <a:endParaRPr sz="1200">
              <a:latin typeface="Verdana"/>
              <a:cs typeface="Verdana"/>
            </a:endParaRPr>
          </a:p>
          <a:p>
            <a:pPr algn="ctr" marL="229870" marR="219710" indent="-1905">
              <a:lnSpc>
                <a:spcPts val="1730"/>
              </a:lnSpc>
            </a:pP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esses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campos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para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 verificar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dirty="0" sz="12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vistoria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foi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493138" y="2381948"/>
            <a:ext cx="6168390" cy="3351529"/>
            <a:chOff x="1493138" y="2381948"/>
            <a:chExt cx="6168390" cy="3351529"/>
          </a:xfrm>
        </p:grpSpPr>
        <p:sp>
          <p:nvSpPr>
            <p:cNvPr id="11" name="object 11"/>
            <p:cNvSpPr/>
            <p:nvPr/>
          </p:nvSpPr>
          <p:spPr>
            <a:xfrm>
              <a:off x="1754504" y="2396235"/>
              <a:ext cx="4537075" cy="1897380"/>
            </a:xfrm>
            <a:custGeom>
              <a:avLst/>
              <a:gdLst/>
              <a:ahLst/>
              <a:cxnLst/>
              <a:rect l="l" t="t" r="r" b="b"/>
              <a:pathLst>
                <a:path w="4537075" h="1897379">
                  <a:moveTo>
                    <a:pt x="0" y="1896871"/>
                  </a:moveTo>
                  <a:lnTo>
                    <a:pt x="1224140" y="1896871"/>
                  </a:lnTo>
                  <a:lnTo>
                    <a:pt x="1224140" y="1608835"/>
                  </a:lnTo>
                  <a:lnTo>
                    <a:pt x="0" y="1608835"/>
                  </a:lnTo>
                  <a:lnTo>
                    <a:pt x="0" y="1896871"/>
                  </a:lnTo>
                  <a:close/>
                </a:path>
                <a:path w="4537075" h="1897379">
                  <a:moveTo>
                    <a:pt x="2808350" y="272414"/>
                  </a:moveTo>
                  <a:lnTo>
                    <a:pt x="4032491" y="272414"/>
                  </a:lnTo>
                  <a:lnTo>
                    <a:pt x="4032491" y="0"/>
                  </a:lnTo>
                  <a:lnTo>
                    <a:pt x="2808350" y="0"/>
                  </a:lnTo>
                  <a:lnTo>
                    <a:pt x="2808350" y="272414"/>
                  </a:lnTo>
                  <a:close/>
                </a:path>
                <a:path w="4537075" h="1897379">
                  <a:moveTo>
                    <a:pt x="2808350" y="1743202"/>
                  </a:moveTo>
                  <a:lnTo>
                    <a:pt x="4536567" y="1743202"/>
                  </a:lnTo>
                  <a:lnTo>
                    <a:pt x="4536567" y="281559"/>
                  </a:lnTo>
                  <a:lnTo>
                    <a:pt x="2808350" y="281559"/>
                  </a:lnTo>
                  <a:lnTo>
                    <a:pt x="2808350" y="174320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19062" y="3212934"/>
              <a:ext cx="1442212" cy="252031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238748" y="4458969"/>
              <a:ext cx="1348740" cy="1079500"/>
            </a:xfrm>
            <a:custGeom>
              <a:avLst/>
              <a:gdLst/>
              <a:ahLst/>
              <a:cxnLst/>
              <a:rect l="l" t="t" r="r" b="b"/>
              <a:pathLst>
                <a:path w="1348740" h="1079500">
                  <a:moveTo>
                    <a:pt x="0" y="288035"/>
                  </a:moveTo>
                  <a:lnTo>
                    <a:pt x="1348486" y="288035"/>
                  </a:lnTo>
                  <a:lnTo>
                    <a:pt x="1348486" y="0"/>
                  </a:lnTo>
                  <a:lnTo>
                    <a:pt x="0" y="0"/>
                  </a:lnTo>
                  <a:lnTo>
                    <a:pt x="0" y="288035"/>
                  </a:lnTo>
                  <a:close/>
                </a:path>
                <a:path w="1348740" h="1079500">
                  <a:moveTo>
                    <a:pt x="0" y="802385"/>
                  </a:moveTo>
                  <a:lnTo>
                    <a:pt x="1348486" y="802385"/>
                  </a:lnTo>
                  <a:lnTo>
                    <a:pt x="1348486" y="514349"/>
                  </a:lnTo>
                  <a:lnTo>
                    <a:pt x="0" y="514349"/>
                  </a:lnTo>
                  <a:lnTo>
                    <a:pt x="0" y="802385"/>
                  </a:lnTo>
                  <a:close/>
                </a:path>
                <a:path w="1348740" h="1079500">
                  <a:moveTo>
                    <a:pt x="0" y="1079245"/>
                  </a:moveTo>
                  <a:lnTo>
                    <a:pt x="1348486" y="1079245"/>
                  </a:lnTo>
                  <a:lnTo>
                    <a:pt x="1348486" y="791209"/>
                  </a:lnTo>
                  <a:lnTo>
                    <a:pt x="0" y="791209"/>
                  </a:lnTo>
                  <a:lnTo>
                    <a:pt x="0" y="1079245"/>
                  </a:lnTo>
                  <a:close/>
                </a:path>
              </a:pathLst>
            </a:custGeom>
            <a:ln w="28575">
              <a:solidFill>
                <a:srgbClr val="0D5C9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493139" y="2489580"/>
              <a:ext cx="3070225" cy="2719070"/>
            </a:xfrm>
            <a:custGeom>
              <a:avLst/>
              <a:gdLst/>
              <a:ahLst/>
              <a:cxnLst/>
              <a:rect l="l" t="t" r="r" b="b"/>
              <a:pathLst>
                <a:path w="3070225" h="2719070">
                  <a:moveTo>
                    <a:pt x="916305" y="1889252"/>
                  </a:moveTo>
                  <a:lnTo>
                    <a:pt x="909129" y="1874901"/>
                  </a:lnTo>
                  <a:lnTo>
                    <a:pt x="873506" y="1803527"/>
                  </a:lnTo>
                  <a:lnTo>
                    <a:pt x="830580" y="1889252"/>
                  </a:lnTo>
                  <a:lnTo>
                    <a:pt x="859155" y="1889252"/>
                  </a:lnTo>
                  <a:lnTo>
                    <a:pt x="859155" y="2690241"/>
                  </a:lnTo>
                  <a:lnTo>
                    <a:pt x="0" y="2690241"/>
                  </a:lnTo>
                  <a:lnTo>
                    <a:pt x="0" y="2718828"/>
                  </a:lnTo>
                  <a:lnTo>
                    <a:pt x="881380" y="2718828"/>
                  </a:lnTo>
                  <a:lnTo>
                    <a:pt x="887730" y="2712339"/>
                  </a:lnTo>
                  <a:lnTo>
                    <a:pt x="887730" y="2704465"/>
                  </a:lnTo>
                  <a:lnTo>
                    <a:pt x="887730" y="2690241"/>
                  </a:lnTo>
                  <a:lnTo>
                    <a:pt x="887730" y="1889252"/>
                  </a:lnTo>
                  <a:lnTo>
                    <a:pt x="916305" y="1889252"/>
                  </a:lnTo>
                  <a:close/>
                </a:path>
                <a:path w="3070225" h="2719070">
                  <a:moveTo>
                    <a:pt x="3069717" y="42799"/>
                  </a:moveTo>
                  <a:lnTo>
                    <a:pt x="3041218" y="28575"/>
                  </a:lnTo>
                  <a:lnTo>
                    <a:pt x="2983992" y="0"/>
                  </a:lnTo>
                  <a:lnTo>
                    <a:pt x="2983992" y="28575"/>
                  </a:lnTo>
                  <a:lnTo>
                    <a:pt x="1526921" y="28575"/>
                  </a:lnTo>
                  <a:lnTo>
                    <a:pt x="1520571" y="34925"/>
                  </a:lnTo>
                  <a:lnTo>
                    <a:pt x="1520571" y="372618"/>
                  </a:lnTo>
                  <a:lnTo>
                    <a:pt x="0" y="372618"/>
                  </a:lnTo>
                  <a:lnTo>
                    <a:pt x="0" y="401193"/>
                  </a:lnTo>
                  <a:lnTo>
                    <a:pt x="1542796" y="401193"/>
                  </a:lnTo>
                  <a:lnTo>
                    <a:pt x="1549146" y="394843"/>
                  </a:lnTo>
                  <a:lnTo>
                    <a:pt x="1549146" y="386969"/>
                  </a:lnTo>
                  <a:lnTo>
                    <a:pt x="1549146" y="372618"/>
                  </a:lnTo>
                  <a:lnTo>
                    <a:pt x="1549146" y="57150"/>
                  </a:lnTo>
                  <a:lnTo>
                    <a:pt x="2983992" y="57150"/>
                  </a:lnTo>
                  <a:lnTo>
                    <a:pt x="2983992" y="85725"/>
                  </a:lnTo>
                  <a:lnTo>
                    <a:pt x="3041053" y="57150"/>
                  </a:lnTo>
                  <a:lnTo>
                    <a:pt x="3069717" y="42799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76694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Consulta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ao</a:t>
            </a:r>
            <a:r>
              <a:rPr dirty="0" spc="-3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Anexo</a:t>
            </a:r>
            <a:r>
              <a:rPr dirty="0" spc="95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do</a:t>
            </a:r>
            <a:r>
              <a:rPr dirty="0" spc="45">
                <a:solidFill>
                  <a:srgbClr val="000000"/>
                </a:solidFill>
              </a:rPr>
              <a:t> </a:t>
            </a:r>
            <a:r>
              <a:rPr dirty="0" spc="-5">
                <a:solidFill>
                  <a:srgbClr val="000000"/>
                </a:solidFill>
              </a:rPr>
              <a:t>Termo</a:t>
            </a:r>
            <a:r>
              <a:rPr dirty="0" spc="6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de</a:t>
            </a:r>
            <a:r>
              <a:rPr dirty="0" spc="-1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Adesão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832736" y="1403350"/>
            <a:ext cx="9705340" cy="4267200"/>
            <a:chOff x="1832736" y="1403350"/>
            <a:chExt cx="9705340" cy="42672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5372" y="1412875"/>
              <a:ext cx="9432925" cy="42481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90546" y="1408112"/>
              <a:ext cx="9442450" cy="4257675"/>
            </a:xfrm>
            <a:custGeom>
              <a:avLst/>
              <a:gdLst/>
              <a:ahLst/>
              <a:cxnLst/>
              <a:rect l="l" t="t" r="r" b="b"/>
              <a:pathLst>
                <a:path w="9442450" h="4257675">
                  <a:moveTo>
                    <a:pt x="0" y="4257675"/>
                  </a:moveTo>
                  <a:lnTo>
                    <a:pt x="9442450" y="4257675"/>
                  </a:lnTo>
                  <a:lnTo>
                    <a:pt x="9442450" y="0"/>
                  </a:lnTo>
                  <a:lnTo>
                    <a:pt x="0" y="0"/>
                  </a:lnTo>
                  <a:lnTo>
                    <a:pt x="0" y="42576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095372" y="2400553"/>
              <a:ext cx="5977255" cy="1870710"/>
            </a:xfrm>
            <a:custGeom>
              <a:avLst/>
              <a:gdLst/>
              <a:ahLst/>
              <a:cxnLst/>
              <a:rect l="l" t="t" r="r" b="b"/>
              <a:pathLst>
                <a:path w="5977255" h="1870710">
                  <a:moveTo>
                    <a:pt x="0" y="1870455"/>
                  </a:moveTo>
                  <a:lnTo>
                    <a:pt x="1224140" y="1870455"/>
                  </a:lnTo>
                  <a:lnTo>
                    <a:pt x="1224140" y="1582419"/>
                  </a:lnTo>
                  <a:lnTo>
                    <a:pt x="0" y="1582419"/>
                  </a:lnTo>
                  <a:lnTo>
                    <a:pt x="0" y="1870455"/>
                  </a:lnTo>
                  <a:close/>
                </a:path>
                <a:path w="5977255" h="1870710">
                  <a:moveTo>
                    <a:pt x="4140835" y="272414"/>
                  </a:moveTo>
                  <a:lnTo>
                    <a:pt x="5977001" y="272414"/>
                  </a:lnTo>
                  <a:lnTo>
                    <a:pt x="5977001" y="0"/>
                  </a:lnTo>
                  <a:lnTo>
                    <a:pt x="4140835" y="0"/>
                  </a:lnTo>
                  <a:lnTo>
                    <a:pt x="4140835" y="272414"/>
                  </a:lnTo>
                  <a:close/>
                </a:path>
                <a:path w="5977255" h="1870710">
                  <a:moveTo>
                    <a:pt x="4140835" y="1726437"/>
                  </a:moveTo>
                  <a:lnTo>
                    <a:pt x="5840095" y="1726437"/>
                  </a:lnTo>
                  <a:lnTo>
                    <a:pt x="5840095" y="286257"/>
                  </a:lnTo>
                  <a:lnTo>
                    <a:pt x="4140835" y="286257"/>
                  </a:lnTo>
                  <a:lnTo>
                    <a:pt x="4140835" y="1726437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832736" y="2493899"/>
              <a:ext cx="4403725" cy="1063625"/>
            </a:xfrm>
            <a:custGeom>
              <a:avLst/>
              <a:gdLst/>
              <a:ahLst/>
              <a:cxnLst/>
              <a:rect l="l" t="t" r="r" b="b"/>
              <a:pathLst>
                <a:path w="4403725" h="1063625">
                  <a:moveTo>
                    <a:pt x="2187448" y="1034796"/>
                  </a:moveTo>
                  <a:lnTo>
                    <a:pt x="0" y="1034796"/>
                  </a:lnTo>
                  <a:lnTo>
                    <a:pt x="0" y="1063371"/>
                  </a:lnTo>
                  <a:lnTo>
                    <a:pt x="2209673" y="1063371"/>
                  </a:lnTo>
                  <a:lnTo>
                    <a:pt x="2216023" y="1056893"/>
                  </a:lnTo>
                  <a:lnTo>
                    <a:pt x="2216023" y="1049020"/>
                  </a:lnTo>
                  <a:lnTo>
                    <a:pt x="2187448" y="1049020"/>
                  </a:lnTo>
                  <a:lnTo>
                    <a:pt x="2187448" y="1034796"/>
                  </a:lnTo>
                  <a:close/>
                </a:path>
                <a:path w="4403725" h="1063625">
                  <a:moveTo>
                    <a:pt x="4317746" y="28575"/>
                  </a:moveTo>
                  <a:lnTo>
                    <a:pt x="2193798" y="28575"/>
                  </a:lnTo>
                  <a:lnTo>
                    <a:pt x="2187448" y="34925"/>
                  </a:lnTo>
                  <a:lnTo>
                    <a:pt x="2187448" y="1049020"/>
                  </a:lnTo>
                  <a:lnTo>
                    <a:pt x="2201799" y="1034796"/>
                  </a:lnTo>
                  <a:lnTo>
                    <a:pt x="2216023" y="1034796"/>
                  </a:lnTo>
                  <a:lnTo>
                    <a:pt x="2216023" y="57150"/>
                  </a:lnTo>
                  <a:lnTo>
                    <a:pt x="2201799" y="57150"/>
                  </a:lnTo>
                  <a:lnTo>
                    <a:pt x="2216023" y="42799"/>
                  </a:lnTo>
                  <a:lnTo>
                    <a:pt x="4317746" y="42799"/>
                  </a:lnTo>
                  <a:lnTo>
                    <a:pt x="4317746" y="28575"/>
                  </a:lnTo>
                  <a:close/>
                </a:path>
                <a:path w="4403725" h="1063625">
                  <a:moveTo>
                    <a:pt x="2216023" y="1034796"/>
                  </a:moveTo>
                  <a:lnTo>
                    <a:pt x="2201799" y="1034796"/>
                  </a:lnTo>
                  <a:lnTo>
                    <a:pt x="2187448" y="1049020"/>
                  </a:lnTo>
                  <a:lnTo>
                    <a:pt x="2216023" y="1049020"/>
                  </a:lnTo>
                  <a:lnTo>
                    <a:pt x="2216023" y="1034796"/>
                  </a:lnTo>
                  <a:close/>
                </a:path>
                <a:path w="4403725" h="1063625">
                  <a:moveTo>
                    <a:pt x="4317746" y="0"/>
                  </a:moveTo>
                  <a:lnTo>
                    <a:pt x="4317746" y="85725"/>
                  </a:lnTo>
                  <a:lnTo>
                    <a:pt x="4374811" y="57150"/>
                  </a:lnTo>
                  <a:lnTo>
                    <a:pt x="4332097" y="57150"/>
                  </a:lnTo>
                  <a:lnTo>
                    <a:pt x="4332097" y="28575"/>
                  </a:lnTo>
                  <a:lnTo>
                    <a:pt x="4374980" y="28575"/>
                  </a:lnTo>
                  <a:lnTo>
                    <a:pt x="4317746" y="0"/>
                  </a:lnTo>
                  <a:close/>
                </a:path>
                <a:path w="4403725" h="1063625">
                  <a:moveTo>
                    <a:pt x="2216023" y="42799"/>
                  </a:moveTo>
                  <a:lnTo>
                    <a:pt x="2201799" y="57150"/>
                  </a:lnTo>
                  <a:lnTo>
                    <a:pt x="2216023" y="57150"/>
                  </a:lnTo>
                  <a:lnTo>
                    <a:pt x="2216023" y="42799"/>
                  </a:lnTo>
                  <a:close/>
                </a:path>
                <a:path w="4403725" h="1063625">
                  <a:moveTo>
                    <a:pt x="4317746" y="42799"/>
                  </a:moveTo>
                  <a:lnTo>
                    <a:pt x="2216023" y="42799"/>
                  </a:lnTo>
                  <a:lnTo>
                    <a:pt x="2216023" y="57150"/>
                  </a:lnTo>
                  <a:lnTo>
                    <a:pt x="4317746" y="57150"/>
                  </a:lnTo>
                  <a:lnTo>
                    <a:pt x="4317746" y="42799"/>
                  </a:lnTo>
                  <a:close/>
                </a:path>
                <a:path w="4403725" h="1063625">
                  <a:moveTo>
                    <a:pt x="4374980" y="28575"/>
                  </a:moveTo>
                  <a:lnTo>
                    <a:pt x="4332097" y="28575"/>
                  </a:lnTo>
                  <a:lnTo>
                    <a:pt x="4332097" y="57150"/>
                  </a:lnTo>
                  <a:lnTo>
                    <a:pt x="4374811" y="57150"/>
                  </a:lnTo>
                  <a:lnTo>
                    <a:pt x="4403471" y="42799"/>
                  </a:lnTo>
                  <a:lnTo>
                    <a:pt x="4374980" y="2857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63740" y="2400554"/>
            <a:ext cx="1169035" cy="228536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91440" marR="83820" indent="-63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No campo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“Inviabiliza </a:t>
            </a:r>
            <a:r>
              <a:rPr dirty="0" sz="1200" spc="3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execução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melhorias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(Vistoria)”, 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filtrar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casos</a:t>
            </a:r>
            <a:r>
              <a:rPr dirty="0" sz="1200">
                <a:latin typeface="Verdana"/>
                <a:cs typeface="Verdana"/>
              </a:rPr>
              <a:t> com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resposta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igual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“Não”.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76694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Consulta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ao</a:t>
            </a:r>
            <a:r>
              <a:rPr dirty="0" spc="-3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Anexo</a:t>
            </a:r>
            <a:r>
              <a:rPr dirty="0" spc="95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do</a:t>
            </a:r>
            <a:r>
              <a:rPr dirty="0" spc="45">
                <a:solidFill>
                  <a:srgbClr val="000000"/>
                </a:solidFill>
              </a:rPr>
              <a:t> </a:t>
            </a:r>
            <a:r>
              <a:rPr dirty="0" spc="-5">
                <a:solidFill>
                  <a:srgbClr val="000000"/>
                </a:solidFill>
              </a:rPr>
              <a:t>Termo</a:t>
            </a:r>
            <a:r>
              <a:rPr dirty="0" spc="6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de</a:t>
            </a:r>
            <a:r>
              <a:rPr dirty="0" spc="-1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Adesão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09168" y="1403222"/>
            <a:ext cx="9448800" cy="4267835"/>
            <a:chOff x="509168" y="1403222"/>
            <a:chExt cx="9448800" cy="42678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8693" y="1412747"/>
              <a:ext cx="9429369" cy="424827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13930" y="1407985"/>
              <a:ext cx="9439275" cy="4258310"/>
            </a:xfrm>
            <a:custGeom>
              <a:avLst/>
              <a:gdLst/>
              <a:ahLst/>
              <a:cxnLst/>
              <a:rect l="l" t="t" r="r" b="b"/>
              <a:pathLst>
                <a:path w="9439275" h="4258310">
                  <a:moveTo>
                    <a:pt x="0" y="4257802"/>
                  </a:moveTo>
                  <a:lnTo>
                    <a:pt x="9438894" y="4257802"/>
                  </a:lnTo>
                  <a:lnTo>
                    <a:pt x="9438894" y="0"/>
                  </a:lnTo>
                  <a:lnTo>
                    <a:pt x="0" y="0"/>
                  </a:lnTo>
                  <a:lnTo>
                    <a:pt x="0" y="425780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0251567" y="1705101"/>
            <a:ext cx="1425575" cy="23088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23825" marR="113030" indent="-63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No campo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“Razão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Status” </a:t>
            </a:r>
            <a:r>
              <a:rPr dirty="0" sz="1200" spc="-10">
                <a:latin typeface="Verdana"/>
                <a:cs typeface="Verdana"/>
              </a:rPr>
              <a:t>filtrar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seleção </a:t>
            </a:r>
            <a:r>
              <a:rPr dirty="0" sz="1200" spc="-5">
                <a:latin typeface="Verdana"/>
                <a:cs typeface="Verdana"/>
              </a:rPr>
              <a:t>dos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“Ativos”,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>
                <a:latin typeface="Verdana"/>
                <a:cs typeface="Verdana"/>
              </a:rPr>
              <a:t> são os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ainda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tiveram </a:t>
            </a:r>
            <a:r>
              <a:rPr dirty="0" sz="1200">
                <a:latin typeface="Verdana"/>
                <a:cs typeface="Verdana"/>
              </a:rPr>
              <a:t>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62692" y="3909441"/>
            <a:ext cx="1205230" cy="464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34315">
              <a:lnSpc>
                <a:spcPct val="120000"/>
              </a:lnSpc>
              <a:spcBef>
                <a:spcPts val="100"/>
              </a:spcBef>
            </a:pPr>
            <a:r>
              <a:rPr dirty="0" sz="1200" spc="-30">
                <a:latin typeface="Verdana"/>
                <a:cs typeface="Verdana"/>
              </a:rPr>
              <a:t>Termo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Adesão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Emitido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00875" y="2129535"/>
            <a:ext cx="9751060" cy="3237230"/>
            <a:chOff x="500875" y="2129535"/>
            <a:chExt cx="9751060" cy="3237230"/>
          </a:xfrm>
        </p:grpSpPr>
        <p:sp>
          <p:nvSpPr>
            <p:cNvPr id="9" name="object 9"/>
            <p:cNvSpPr/>
            <p:nvPr/>
          </p:nvSpPr>
          <p:spPr>
            <a:xfrm>
              <a:off x="515162" y="2372486"/>
              <a:ext cx="8504555" cy="1870710"/>
            </a:xfrm>
            <a:custGeom>
              <a:avLst/>
              <a:gdLst/>
              <a:ahLst/>
              <a:cxnLst/>
              <a:rect l="l" t="t" r="r" b="b"/>
              <a:pathLst>
                <a:path w="8504555" h="1870710">
                  <a:moveTo>
                    <a:pt x="0" y="1870329"/>
                  </a:moveTo>
                  <a:lnTo>
                    <a:pt x="1224140" y="1870329"/>
                  </a:lnTo>
                  <a:lnTo>
                    <a:pt x="1224140" y="1582293"/>
                  </a:lnTo>
                  <a:lnTo>
                    <a:pt x="0" y="1582293"/>
                  </a:lnTo>
                  <a:lnTo>
                    <a:pt x="0" y="1870329"/>
                  </a:lnTo>
                  <a:close/>
                </a:path>
                <a:path w="8504555" h="1870710">
                  <a:moveTo>
                    <a:pt x="6805244" y="272414"/>
                  </a:moveTo>
                  <a:lnTo>
                    <a:pt x="7633334" y="272414"/>
                  </a:lnTo>
                  <a:lnTo>
                    <a:pt x="7633334" y="0"/>
                  </a:lnTo>
                  <a:lnTo>
                    <a:pt x="6805244" y="0"/>
                  </a:lnTo>
                  <a:lnTo>
                    <a:pt x="6805244" y="272414"/>
                  </a:lnTo>
                  <a:close/>
                </a:path>
                <a:path w="8504555" h="1870710">
                  <a:moveTo>
                    <a:pt x="6805244" y="1726311"/>
                  </a:moveTo>
                  <a:lnTo>
                    <a:pt x="8504504" y="1726311"/>
                  </a:lnTo>
                  <a:lnTo>
                    <a:pt x="8504504" y="286131"/>
                  </a:lnTo>
                  <a:lnTo>
                    <a:pt x="6805244" y="286131"/>
                  </a:lnTo>
                  <a:lnTo>
                    <a:pt x="6805244" y="1726311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24927" y="3681602"/>
              <a:ext cx="1447165" cy="165620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10576" y="3667378"/>
              <a:ext cx="1475740" cy="1685289"/>
            </a:xfrm>
            <a:custGeom>
              <a:avLst/>
              <a:gdLst/>
              <a:ahLst/>
              <a:cxnLst/>
              <a:rect l="l" t="t" r="r" b="b"/>
              <a:pathLst>
                <a:path w="1475740" h="1685289">
                  <a:moveTo>
                    <a:pt x="0" y="1684782"/>
                  </a:moveTo>
                  <a:lnTo>
                    <a:pt x="1475740" y="1684782"/>
                  </a:lnTo>
                  <a:lnTo>
                    <a:pt x="1475740" y="0"/>
                  </a:lnTo>
                  <a:lnTo>
                    <a:pt x="0" y="0"/>
                  </a:lnTo>
                  <a:lnTo>
                    <a:pt x="0" y="1684782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691500" y="2129535"/>
              <a:ext cx="2560320" cy="744220"/>
            </a:xfrm>
            <a:custGeom>
              <a:avLst/>
              <a:gdLst/>
              <a:ahLst/>
              <a:cxnLst/>
              <a:rect l="l" t="t" r="r" b="b"/>
              <a:pathLst>
                <a:path w="2560320" h="744219">
                  <a:moveTo>
                    <a:pt x="1494154" y="14350"/>
                  </a:moveTo>
                  <a:lnTo>
                    <a:pt x="1494154" y="737742"/>
                  </a:lnTo>
                  <a:lnTo>
                    <a:pt x="1500631" y="744092"/>
                  </a:lnTo>
                  <a:lnTo>
                    <a:pt x="2560066" y="744092"/>
                  </a:lnTo>
                  <a:lnTo>
                    <a:pt x="2560066" y="729741"/>
                  </a:lnTo>
                  <a:lnTo>
                    <a:pt x="1522729" y="729741"/>
                  </a:lnTo>
                  <a:lnTo>
                    <a:pt x="1508505" y="715517"/>
                  </a:lnTo>
                  <a:lnTo>
                    <a:pt x="1522729" y="715517"/>
                  </a:lnTo>
                  <a:lnTo>
                    <a:pt x="1522729" y="28575"/>
                  </a:lnTo>
                  <a:lnTo>
                    <a:pt x="1508505" y="28575"/>
                  </a:lnTo>
                  <a:lnTo>
                    <a:pt x="1494154" y="14350"/>
                  </a:lnTo>
                  <a:close/>
                </a:path>
                <a:path w="2560320" h="744219">
                  <a:moveTo>
                    <a:pt x="1522729" y="715517"/>
                  </a:moveTo>
                  <a:lnTo>
                    <a:pt x="1508505" y="715517"/>
                  </a:lnTo>
                  <a:lnTo>
                    <a:pt x="1522729" y="729741"/>
                  </a:lnTo>
                  <a:lnTo>
                    <a:pt x="1522729" y="715517"/>
                  </a:lnTo>
                  <a:close/>
                </a:path>
                <a:path w="2560320" h="744219">
                  <a:moveTo>
                    <a:pt x="2560066" y="715517"/>
                  </a:moveTo>
                  <a:lnTo>
                    <a:pt x="1522729" y="715517"/>
                  </a:lnTo>
                  <a:lnTo>
                    <a:pt x="1522729" y="729741"/>
                  </a:lnTo>
                  <a:lnTo>
                    <a:pt x="2560066" y="729741"/>
                  </a:lnTo>
                  <a:lnTo>
                    <a:pt x="2560066" y="715517"/>
                  </a:lnTo>
                  <a:close/>
                </a:path>
                <a:path w="2560320" h="744219">
                  <a:moveTo>
                    <a:pt x="28575" y="157225"/>
                  </a:moveTo>
                  <a:lnTo>
                    <a:pt x="0" y="157225"/>
                  </a:lnTo>
                  <a:lnTo>
                    <a:pt x="42925" y="242950"/>
                  </a:lnTo>
                  <a:lnTo>
                    <a:pt x="78623" y="171450"/>
                  </a:lnTo>
                  <a:lnTo>
                    <a:pt x="28575" y="171450"/>
                  </a:lnTo>
                  <a:lnTo>
                    <a:pt x="28575" y="157225"/>
                  </a:lnTo>
                  <a:close/>
                </a:path>
                <a:path w="2560320" h="744219">
                  <a:moveTo>
                    <a:pt x="1516379" y="0"/>
                  </a:moveTo>
                  <a:lnTo>
                    <a:pt x="35051" y="0"/>
                  </a:lnTo>
                  <a:lnTo>
                    <a:pt x="28575" y="6476"/>
                  </a:lnTo>
                  <a:lnTo>
                    <a:pt x="28575" y="171450"/>
                  </a:lnTo>
                  <a:lnTo>
                    <a:pt x="57150" y="171450"/>
                  </a:lnTo>
                  <a:lnTo>
                    <a:pt x="57150" y="28575"/>
                  </a:lnTo>
                  <a:lnTo>
                    <a:pt x="42925" y="28575"/>
                  </a:lnTo>
                  <a:lnTo>
                    <a:pt x="57150" y="14350"/>
                  </a:lnTo>
                  <a:lnTo>
                    <a:pt x="1522729" y="14350"/>
                  </a:lnTo>
                  <a:lnTo>
                    <a:pt x="1522729" y="6476"/>
                  </a:lnTo>
                  <a:lnTo>
                    <a:pt x="1516379" y="0"/>
                  </a:lnTo>
                  <a:close/>
                </a:path>
                <a:path w="2560320" h="744219">
                  <a:moveTo>
                    <a:pt x="85725" y="157225"/>
                  </a:moveTo>
                  <a:lnTo>
                    <a:pt x="57150" y="157225"/>
                  </a:lnTo>
                  <a:lnTo>
                    <a:pt x="57150" y="171450"/>
                  </a:lnTo>
                  <a:lnTo>
                    <a:pt x="78623" y="171450"/>
                  </a:lnTo>
                  <a:lnTo>
                    <a:pt x="85725" y="157225"/>
                  </a:lnTo>
                  <a:close/>
                </a:path>
                <a:path w="2560320" h="744219">
                  <a:moveTo>
                    <a:pt x="57150" y="14350"/>
                  </a:moveTo>
                  <a:lnTo>
                    <a:pt x="42925" y="28575"/>
                  </a:lnTo>
                  <a:lnTo>
                    <a:pt x="57150" y="28575"/>
                  </a:lnTo>
                  <a:lnTo>
                    <a:pt x="57150" y="14350"/>
                  </a:lnTo>
                  <a:close/>
                </a:path>
                <a:path w="2560320" h="744219">
                  <a:moveTo>
                    <a:pt x="1494154" y="14350"/>
                  </a:moveTo>
                  <a:lnTo>
                    <a:pt x="57150" y="14350"/>
                  </a:lnTo>
                  <a:lnTo>
                    <a:pt x="57150" y="28575"/>
                  </a:lnTo>
                  <a:lnTo>
                    <a:pt x="1494154" y="28575"/>
                  </a:lnTo>
                  <a:lnTo>
                    <a:pt x="1494154" y="14350"/>
                  </a:lnTo>
                  <a:close/>
                </a:path>
                <a:path w="2560320" h="744219">
                  <a:moveTo>
                    <a:pt x="1522729" y="14350"/>
                  </a:moveTo>
                  <a:lnTo>
                    <a:pt x="1494154" y="14350"/>
                  </a:lnTo>
                  <a:lnTo>
                    <a:pt x="1508505" y="28575"/>
                  </a:lnTo>
                  <a:lnTo>
                    <a:pt x="1522729" y="28575"/>
                  </a:lnTo>
                  <a:lnTo>
                    <a:pt x="1522729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424927" y="3645052"/>
              <a:ext cx="1407795" cy="200660"/>
            </a:xfrm>
            <a:custGeom>
              <a:avLst/>
              <a:gdLst/>
              <a:ahLst/>
              <a:cxnLst/>
              <a:rect l="l" t="t" r="r" b="b"/>
              <a:pathLst>
                <a:path w="1407795" h="200660">
                  <a:moveTo>
                    <a:pt x="0" y="200634"/>
                  </a:moveTo>
                  <a:lnTo>
                    <a:pt x="1407414" y="200634"/>
                  </a:lnTo>
                  <a:lnTo>
                    <a:pt x="1407414" y="0"/>
                  </a:lnTo>
                  <a:lnTo>
                    <a:pt x="0" y="0"/>
                  </a:lnTo>
                  <a:lnTo>
                    <a:pt x="0" y="200634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3243198" y="5140185"/>
            <a:ext cx="3916679" cy="1398905"/>
          </a:xfrm>
          <a:prstGeom prst="rect">
            <a:avLst/>
          </a:prstGeom>
          <a:solidFill>
            <a:srgbClr val="0D5C9C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54940" marR="149225" indent="-6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Com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esses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filtros realizados, todos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os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registros </a:t>
            </a:r>
            <a:r>
              <a:rPr dirty="0" sz="1200" spc="-409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exibidos na tela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serão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referentes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moradias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dirty="0" sz="1200" spc="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tiveram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a</a:t>
            </a:r>
            <a:r>
              <a:rPr dirty="0" sz="1200" spc="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u="sng" sz="12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vistoria</a:t>
            </a:r>
            <a:r>
              <a:rPr dirty="0" u="sng" sz="1200" spc="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2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aprovada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dirty="0" sz="1200" spc="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dirty="0" sz="1200" spc="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terão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melhorias na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u="sng" sz="12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parte</a:t>
            </a:r>
            <a:r>
              <a:rPr dirty="0" u="sng" sz="1200" spc="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2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interna</a:t>
            </a:r>
            <a:r>
              <a:rPr dirty="0" u="sng" sz="1200" spc="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2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da</a:t>
            </a:r>
            <a:r>
              <a:rPr dirty="0" u="sng" sz="1200" spc="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2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edificação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dirty="0" sz="1200" spc="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cujos </a:t>
            </a:r>
            <a:r>
              <a:rPr dirty="0" sz="1200" spc="-4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u="sng" sz="1200" spc="-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Termos </a:t>
            </a:r>
            <a:r>
              <a:rPr dirty="0" u="sng" sz="12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de</a:t>
            </a:r>
            <a:r>
              <a:rPr dirty="0" u="sng"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2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Adesão</a:t>
            </a:r>
            <a:r>
              <a:rPr dirty="0" u="sng" sz="1200" spc="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2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ainda</a:t>
            </a:r>
            <a:r>
              <a:rPr dirty="0" u="sng" sz="1200" spc="1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2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não</a:t>
            </a:r>
            <a:r>
              <a:rPr dirty="0" u="sng" sz="1200" spc="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2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foram emitidos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u="sng" sz="12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e/ou</a:t>
            </a:r>
            <a:r>
              <a:rPr dirty="0" u="sng"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dirty="0" u="sng" sz="1200" spc="-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assinados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76694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Consulta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ao</a:t>
            </a:r>
            <a:r>
              <a:rPr dirty="0" spc="-3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Anexo</a:t>
            </a:r>
            <a:r>
              <a:rPr dirty="0" spc="95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do</a:t>
            </a:r>
            <a:r>
              <a:rPr dirty="0" spc="45">
                <a:solidFill>
                  <a:srgbClr val="000000"/>
                </a:solidFill>
              </a:rPr>
              <a:t> </a:t>
            </a:r>
            <a:r>
              <a:rPr dirty="0" spc="-5">
                <a:solidFill>
                  <a:srgbClr val="000000"/>
                </a:solidFill>
              </a:rPr>
              <a:t>Termo</a:t>
            </a:r>
            <a:r>
              <a:rPr dirty="0" spc="6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de</a:t>
            </a:r>
            <a:r>
              <a:rPr dirty="0" spc="-1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Adesão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128456" y="1403222"/>
            <a:ext cx="9446895" cy="4267835"/>
            <a:chOff x="2128456" y="1403222"/>
            <a:chExt cx="9446895" cy="42678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8045" y="1412747"/>
              <a:ext cx="9427718" cy="424827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33219" y="1407985"/>
              <a:ext cx="9437370" cy="4258310"/>
            </a:xfrm>
            <a:custGeom>
              <a:avLst/>
              <a:gdLst/>
              <a:ahLst/>
              <a:cxnLst/>
              <a:rect l="l" t="t" r="r" b="b"/>
              <a:pathLst>
                <a:path w="9437370" h="4258310">
                  <a:moveTo>
                    <a:pt x="0" y="4257802"/>
                  </a:moveTo>
                  <a:lnTo>
                    <a:pt x="9437243" y="4257802"/>
                  </a:lnTo>
                  <a:lnTo>
                    <a:pt x="9437243" y="0"/>
                  </a:lnTo>
                  <a:lnTo>
                    <a:pt x="0" y="0"/>
                  </a:lnTo>
                  <a:lnTo>
                    <a:pt x="0" y="425780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620388" y="2564904"/>
              <a:ext cx="1428750" cy="1872614"/>
            </a:xfrm>
            <a:custGeom>
              <a:avLst/>
              <a:gdLst/>
              <a:ahLst/>
              <a:cxnLst/>
              <a:rect l="l" t="t" r="r" b="b"/>
              <a:pathLst>
                <a:path w="1428750" h="1872614">
                  <a:moveTo>
                    <a:pt x="0" y="254241"/>
                  </a:moveTo>
                  <a:lnTo>
                    <a:pt x="1428496" y="254241"/>
                  </a:lnTo>
                  <a:lnTo>
                    <a:pt x="1428496" y="0"/>
                  </a:lnTo>
                  <a:lnTo>
                    <a:pt x="0" y="0"/>
                  </a:lnTo>
                  <a:lnTo>
                    <a:pt x="0" y="254241"/>
                  </a:lnTo>
                  <a:close/>
                </a:path>
                <a:path w="1428750" h="1872614">
                  <a:moveTo>
                    <a:pt x="162940" y="1872221"/>
                  </a:moveTo>
                  <a:lnTo>
                    <a:pt x="1428572" y="1872221"/>
                  </a:lnTo>
                  <a:lnTo>
                    <a:pt x="1428572" y="1651393"/>
                  </a:lnTo>
                  <a:lnTo>
                    <a:pt x="162940" y="1651393"/>
                  </a:lnTo>
                  <a:lnTo>
                    <a:pt x="162940" y="1872221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626262" y="1653667"/>
            <a:ext cx="1296670" cy="15697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24460" marR="11874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Após definir </a:t>
            </a:r>
            <a:r>
              <a:rPr dirty="0" sz="1200">
                <a:latin typeface="Verdana"/>
                <a:cs typeface="Verdana"/>
              </a:rPr>
              <a:t> os </a:t>
            </a:r>
            <a:r>
              <a:rPr dirty="0" sz="1200" spc="-5">
                <a:latin typeface="Verdana"/>
                <a:cs typeface="Verdana"/>
              </a:rPr>
              <a:t>filtros,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desejado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entrar </a:t>
            </a:r>
            <a:r>
              <a:rPr dirty="0" sz="1200" spc="-5">
                <a:latin typeface="Verdana"/>
                <a:cs typeface="Verdana"/>
              </a:rPr>
              <a:t>na aba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“I</a:t>
            </a:r>
            <a:r>
              <a:rPr dirty="0" sz="1200" spc="-5">
                <a:latin typeface="Verdana"/>
                <a:cs typeface="Verdana"/>
              </a:rPr>
              <a:t>d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nti</a:t>
            </a:r>
            <a:r>
              <a:rPr dirty="0" sz="1200" spc="-10">
                <a:latin typeface="Verdana"/>
                <a:cs typeface="Verdana"/>
              </a:rPr>
              <a:t>f</a:t>
            </a:r>
            <a:r>
              <a:rPr dirty="0" sz="1200" spc="-5">
                <a:latin typeface="Verdana"/>
                <a:cs typeface="Verdana"/>
              </a:rPr>
              <a:t>i</a:t>
            </a:r>
            <a:r>
              <a:rPr dirty="0" sz="1200" spc="-10">
                <a:latin typeface="Verdana"/>
                <a:cs typeface="Verdana"/>
              </a:rPr>
              <a:t>c</a:t>
            </a:r>
            <a:r>
              <a:rPr dirty="0" sz="1200">
                <a:latin typeface="Verdana"/>
                <a:cs typeface="Verdana"/>
              </a:rPr>
              <a:t>aç</a:t>
            </a:r>
            <a:r>
              <a:rPr dirty="0" sz="1200" spc="-5">
                <a:latin typeface="Verdana"/>
                <a:cs typeface="Verdana"/>
              </a:rPr>
              <a:t>ã</a:t>
            </a:r>
            <a:r>
              <a:rPr dirty="0" sz="1200">
                <a:latin typeface="Verdana"/>
                <a:cs typeface="Verdana"/>
              </a:rPr>
              <a:t>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4916" y="3235833"/>
            <a:ext cx="10960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6262" y="3847490"/>
            <a:ext cx="1296670" cy="17545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60020" marR="153670" indent="-127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No campo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“Vistoria”, 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clicar no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Geocódigo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acessar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</a:t>
            </a:r>
            <a:endParaRPr sz="1200">
              <a:latin typeface="Verdana"/>
              <a:cs typeface="Verdana"/>
            </a:endParaRPr>
          </a:p>
          <a:p>
            <a:pPr algn="ctr" marL="276860" marR="270510">
              <a:lnSpc>
                <a:spcPts val="1730"/>
              </a:lnSpc>
            </a:pPr>
            <a:r>
              <a:rPr dirty="0" sz="1200" spc="-5">
                <a:latin typeface="Verdana"/>
                <a:cs typeface="Verdana"/>
              </a:rPr>
              <a:t>dentro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Entidade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8275" y="5649874"/>
            <a:ext cx="6699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Vi</a:t>
            </a:r>
            <a:r>
              <a:rPr dirty="0" sz="1200" spc="-10">
                <a:latin typeface="Verdana"/>
                <a:cs typeface="Verdana"/>
              </a:rPr>
              <a:t>s</a:t>
            </a:r>
            <a:r>
              <a:rPr dirty="0" sz="1200" spc="-5">
                <a:latin typeface="Verdana"/>
                <a:cs typeface="Verdana"/>
              </a:rPr>
              <a:t>t</a:t>
            </a:r>
            <a:r>
              <a:rPr dirty="0" sz="1200">
                <a:latin typeface="Verdana"/>
                <a:cs typeface="Verdana"/>
              </a:rPr>
              <a:t>oria”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922398" y="2406650"/>
            <a:ext cx="2536825" cy="2332355"/>
            <a:chOff x="1922398" y="2406650"/>
            <a:chExt cx="2536825" cy="2332355"/>
          </a:xfrm>
        </p:grpSpPr>
        <p:sp>
          <p:nvSpPr>
            <p:cNvPr id="12" name="object 12"/>
            <p:cNvSpPr/>
            <p:nvPr/>
          </p:nvSpPr>
          <p:spPr>
            <a:xfrm>
              <a:off x="2138425" y="3954780"/>
              <a:ext cx="1224280" cy="288290"/>
            </a:xfrm>
            <a:custGeom>
              <a:avLst/>
              <a:gdLst/>
              <a:ahLst/>
              <a:cxnLst/>
              <a:rect l="l" t="t" r="r" b="b"/>
              <a:pathLst>
                <a:path w="1224279" h="288289">
                  <a:moveTo>
                    <a:pt x="0" y="288036"/>
                  </a:moveTo>
                  <a:lnTo>
                    <a:pt x="1224140" y="288036"/>
                  </a:lnTo>
                  <a:lnTo>
                    <a:pt x="1224140" y="0"/>
                  </a:lnTo>
                  <a:lnTo>
                    <a:pt x="0" y="0"/>
                  </a:lnTo>
                  <a:lnTo>
                    <a:pt x="0" y="28803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922399" y="2406649"/>
              <a:ext cx="2536825" cy="2332355"/>
            </a:xfrm>
            <a:custGeom>
              <a:avLst/>
              <a:gdLst/>
              <a:ahLst/>
              <a:cxnLst/>
              <a:rect l="l" t="t" r="r" b="b"/>
              <a:pathLst>
                <a:path w="2536825" h="2332354">
                  <a:moveTo>
                    <a:pt x="2455164" y="72517"/>
                  </a:moveTo>
                  <a:lnTo>
                    <a:pt x="2426589" y="72517"/>
                  </a:lnTo>
                  <a:lnTo>
                    <a:pt x="2426589" y="28575"/>
                  </a:lnTo>
                  <a:lnTo>
                    <a:pt x="2426589" y="14224"/>
                  </a:lnTo>
                  <a:lnTo>
                    <a:pt x="2426589" y="6350"/>
                  </a:lnTo>
                  <a:lnTo>
                    <a:pt x="2420112" y="0"/>
                  </a:lnTo>
                  <a:lnTo>
                    <a:pt x="0" y="0"/>
                  </a:lnTo>
                  <a:lnTo>
                    <a:pt x="0" y="28575"/>
                  </a:lnTo>
                  <a:lnTo>
                    <a:pt x="2398014" y="28575"/>
                  </a:lnTo>
                  <a:lnTo>
                    <a:pt x="2398014" y="72517"/>
                  </a:lnTo>
                  <a:lnTo>
                    <a:pt x="2369439" y="72517"/>
                  </a:lnTo>
                  <a:lnTo>
                    <a:pt x="2412238" y="158242"/>
                  </a:lnTo>
                  <a:lnTo>
                    <a:pt x="2447975" y="86868"/>
                  </a:lnTo>
                  <a:lnTo>
                    <a:pt x="2455164" y="72517"/>
                  </a:lnTo>
                  <a:close/>
                </a:path>
                <a:path w="2536825" h="2332354">
                  <a:moveTo>
                    <a:pt x="2536571" y="2116201"/>
                  </a:moveTo>
                  <a:lnTo>
                    <a:pt x="2529395" y="2101850"/>
                  </a:lnTo>
                  <a:lnTo>
                    <a:pt x="2493772" y="2030476"/>
                  </a:lnTo>
                  <a:lnTo>
                    <a:pt x="2450846" y="2116201"/>
                  </a:lnTo>
                  <a:lnTo>
                    <a:pt x="2479421" y="2116201"/>
                  </a:lnTo>
                  <a:lnTo>
                    <a:pt x="2479421" y="2303780"/>
                  </a:lnTo>
                  <a:lnTo>
                    <a:pt x="0" y="2303780"/>
                  </a:lnTo>
                  <a:lnTo>
                    <a:pt x="0" y="2332355"/>
                  </a:lnTo>
                  <a:lnTo>
                    <a:pt x="2501646" y="2332355"/>
                  </a:lnTo>
                  <a:lnTo>
                    <a:pt x="2507996" y="2326005"/>
                  </a:lnTo>
                  <a:lnTo>
                    <a:pt x="2507996" y="2318004"/>
                  </a:lnTo>
                  <a:lnTo>
                    <a:pt x="2507996" y="2303780"/>
                  </a:lnTo>
                  <a:lnTo>
                    <a:pt x="2507996" y="2116201"/>
                  </a:lnTo>
                  <a:lnTo>
                    <a:pt x="2536571" y="2116201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76694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Consulta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ao</a:t>
            </a:r>
            <a:r>
              <a:rPr dirty="0" spc="-3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Anexo</a:t>
            </a:r>
            <a:r>
              <a:rPr dirty="0" spc="95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do</a:t>
            </a:r>
            <a:r>
              <a:rPr dirty="0" spc="45">
                <a:solidFill>
                  <a:srgbClr val="000000"/>
                </a:solidFill>
              </a:rPr>
              <a:t> </a:t>
            </a:r>
            <a:r>
              <a:rPr dirty="0" spc="-5">
                <a:solidFill>
                  <a:srgbClr val="000000"/>
                </a:solidFill>
              </a:rPr>
              <a:t>Termo</a:t>
            </a:r>
            <a:r>
              <a:rPr dirty="0" spc="6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de</a:t>
            </a:r>
            <a:r>
              <a:rPr dirty="0" spc="-1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Adesão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373439" y="1403350"/>
            <a:ext cx="9446895" cy="5078730"/>
            <a:chOff x="2373439" y="1403350"/>
            <a:chExt cx="9446895" cy="50787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83027" y="1412875"/>
              <a:ext cx="9427591" cy="42481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78201" y="1408112"/>
              <a:ext cx="9437370" cy="4257675"/>
            </a:xfrm>
            <a:custGeom>
              <a:avLst/>
              <a:gdLst/>
              <a:ahLst/>
              <a:cxnLst/>
              <a:rect l="l" t="t" r="r" b="b"/>
              <a:pathLst>
                <a:path w="9437370" h="4257675">
                  <a:moveTo>
                    <a:pt x="0" y="4257675"/>
                  </a:moveTo>
                  <a:lnTo>
                    <a:pt x="9437116" y="4257675"/>
                  </a:lnTo>
                  <a:lnTo>
                    <a:pt x="9437116" y="0"/>
                  </a:lnTo>
                  <a:lnTo>
                    <a:pt x="0" y="0"/>
                  </a:lnTo>
                  <a:lnTo>
                    <a:pt x="0" y="42576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892041" y="2075751"/>
              <a:ext cx="2808605" cy="2937510"/>
            </a:xfrm>
            <a:custGeom>
              <a:avLst/>
              <a:gdLst/>
              <a:ahLst/>
              <a:cxnLst/>
              <a:rect l="l" t="t" r="r" b="b"/>
              <a:pathLst>
                <a:path w="2808604" h="2937510">
                  <a:moveTo>
                    <a:pt x="0" y="232727"/>
                  </a:moveTo>
                  <a:lnTo>
                    <a:pt x="1508378" y="232727"/>
                  </a:lnTo>
                  <a:lnTo>
                    <a:pt x="1508378" y="0"/>
                  </a:lnTo>
                  <a:lnTo>
                    <a:pt x="0" y="0"/>
                  </a:lnTo>
                  <a:lnTo>
                    <a:pt x="0" y="232727"/>
                  </a:lnTo>
                  <a:close/>
                </a:path>
                <a:path w="2808604" h="2937510">
                  <a:moveTo>
                    <a:pt x="89662" y="2937446"/>
                  </a:moveTo>
                  <a:lnTo>
                    <a:pt x="2808350" y="2937446"/>
                  </a:lnTo>
                  <a:lnTo>
                    <a:pt x="2808350" y="2484907"/>
                  </a:lnTo>
                  <a:lnTo>
                    <a:pt x="89662" y="2484907"/>
                  </a:lnTo>
                  <a:lnTo>
                    <a:pt x="89662" y="293744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8383" y="4797768"/>
              <a:ext cx="4176522" cy="165557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614032" y="4783480"/>
              <a:ext cx="4205605" cy="1684655"/>
            </a:xfrm>
            <a:custGeom>
              <a:avLst/>
              <a:gdLst/>
              <a:ahLst/>
              <a:cxnLst/>
              <a:rect l="l" t="t" r="r" b="b"/>
              <a:pathLst>
                <a:path w="4205605" h="1684654">
                  <a:moveTo>
                    <a:pt x="0" y="1684147"/>
                  </a:moveTo>
                  <a:lnTo>
                    <a:pt x="4205097" y="1684147"/>
                  </a:lnTo>
                  <a:lnTo>
                    <a:pt x="4205097" y="0"/>
                  </a:lnTo>
                  <a:lnTo>
                    <a:pt x="0" y="0"/>
                  </a:lnTo>
                  <a:lnTo>
                    <a:pt x="0" y="1684147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381469" y="4139514"/>
            <a:ext cx="1770380" cy="120078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40335" marR="13525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Ao clicar no nome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arquivo ele </a:t>
            </a:r>
            <a:r>
              <a:rPr dirty="0" sz="1200">
                <a:latin typeface="Verdana"/>
                <a:cs typeface="Verdana"/>
              </a:rPr>
              <a:t>é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baixado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computador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pode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ser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consultado </a:t>
            </a:r>
            <a:r>
              <a:rPr dirty="0" sz="1200">
                <a:latin typeface="Verdana"/>
                <a:cs typeface="Verdana"/>
              </a:rPr>
              <a:t>ou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7491" y="5283453"/>
            <a:ext cx="7169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i</a:t>
            </a:r>
            <a:r>
              <a:rPr dirty="0" sz="1200" spc="-10">
                <a:latin typeface="Verdana"/>
                <a:cs typeface="Verdana"/>
              </a:rPr>
              <a:t>m</a:t>
            </a:r>
            <a:r>
              <a:rPr dirty="0" sz="1200" spc="-5">
                <a:latin typeface="Verdana"/>
                <a:cs typeface="Verdana"/>
              </a:rPr>
              <a:t>p</a:t>
            </a:r>
            <a:r>
              <a:rPr dirty="0" sz="1200">
                <a:latin typeface="Verdana"/>
                <a:cs typeface="Verdana"/>
              </a:rPr>
              <a:t>r</a:t>
            </a:r>
            <a:r>
              <a:rPr dirty="0" sz="1200" spc="5">
                <a:latin typeface="Verdana"/>
                <a:cs typeface="Verdana"/>
              </a:rPr>
              <a:t>e</a:t>
            </a:r>
            <a:r>
              <a:rPr dirty="0" sz="1200">
                <a:latin typeface="Verdana"/>
                <a:cs typeface="Verdana"/>
              </a:rPr>
              <a:t>sso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6704" y="1838832"/>
            <a:ext cx="1744980" cy="13849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97155" marR="91440" indent="63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Os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Anexos</a:t>
            </a:r>
            <a:r>
              <a:rPr dirty="0" sz="1200" spc="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Termo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Adesão </a:t>
            </a:r>
            <a:r>
              <a:rPr dirty="0" sz="1200">
                <a:latin typeface="Verdana"/>
                <a:cs typeface="Verdana"/>
              </a:rPr>
              <a:t> aparecem </a:t>
            </a:r>
            <a:r>
              <a:rPr dirty="0" sz="1200" spc="-5">
                <a:latin typeface="Verdana"/>
                <a:cs typeface="Verdana"/>
              </a:rPr>
              <a:t>na aba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“Anexos </a:t>
            </a:r>
            <a:r>
              <a:rPr dirty="0" sz="1200">
                <a:latin typeface="Verdana"/>
                <a:cs typeface="Verdana"/>
              </a:rPr>
              <a:t>&amp; </a:t>
            </a:r>
            <a:r>
              <a:rPr dirty="0" sz="1200" spc="-5">
                <a:latin typeface="Verdana"/>
                <a:cs typeface="Verdana"/>
              </a:rPr>
              <a:t>Controle”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cada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dentro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Entidade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9696" y="3201415"/>
            <a:ext cx="8197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“Vistorias”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48023" y="5828804"/>
            <a:ext cx="1872614" cy="46228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2860" rIns="0" bIns="0" rtlCol="0" vert="horz">
            <a:spAutoFit/>
          </a:bodyPr>
          <a:lstStyle/>
          <a:p>
            <a:pPr marL="276225" marR="101600" indent="-169545">
              <a:lnSpc>
                <a:spcPct val="120000"/>
              </a:lnSpc>
              <a:spcBef>
                <a:spcPts val="180"/>
              </a:spcBef>
            </a:pPr>
            <a:r>
              <a:rPr dirty="0" sz="1200" spc="-10">
                <a:latin typeface="Verdana"/>
                <a:cs typeface="Verdana"/>
              </a:rPr>
              <a:t>Exemplo </a:t>
            </a:r>
            <a:r>
              <a:rPr dirty="0" sz="1200" spc="-5">
                <a:latin typeface="Verdana"/>
                <a:cs typeface="Verdana"/>
              </a:rPr>
              <a:t>de Anexo de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Termo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Adesão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151760" y="2517013"/>
            <a:ext cx="4476750" cy="3557270"/>
            <a:chOff x="2151760" y="2517013"/>
            <a:chExt cx="4476750" cy="3557270"/>
          </a:xfrm>
        </p:grpSpPr>
        <p:sp>
          <p:nvSpPr>
            <p:cNvPr id="15" name="object 15"/>
            <p:cNvSpPr/>
            <p:nvPr/>
          </p:nvSpPr>
          <p:spPr>
            <a:xfrm>
              <a:off x="2379852" y="2564904"/>
              <a:ext cx="3705860" cy="1008380"/>
            </a:xfrm>
            <a:custGeom>
              <a:avLst/>
              <a:gdLst/>
              <a:ahLst/>
              <a:cxnLst/>
              <a:rect l="l" t="t" r="r" b="b"/>
              <a:pathLst>
                <a:path w="3705860" h="1008379">
                  <a:moveTo>
                    <a:pt x="0" y="1008113"/>
                  </a:moveTo>
                  <a:lnTo>
                    <a:pt x="1224140" y="1008113"/>
                  </a:lnTo>
                  <a:lnTo>
                    <a:pt x="1224140" y="720077"/>
                  </a:lnTo>
                  <a:lnTo>
                    <a:pt x="0" y="720077"/>
                  </a:lnTo>
                  <a:lnTo>
                    <a:pt x="0" y="1008113"/>
                  </a:lnTo>
                  <a:close/>
                </a:path>
                <a:path w="3705860" h="1008379">
                  <a:moveTo>
                    <a:pt x="2664333" y="254241"/>
                  </a:moveTo>
                  <a:lnTo>
                    <a:pt x="3705491" y="254241"/>
                  </a:lnTo>
                  <a:lnTo>
                    <a:pt x="3705491" y="0"/>
                  </a:lnTo>
                  <a:lnTo>
                    <a:pt x="2664333" y="0"/>
                  </a:lnTo>
                  <a:lnTo>
                    <a:pt x="2664333" y="254241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151761" y="2517012"/>
              <a:ext cx="2892425" cy="2265680"/>
            </a:xfrm>
            <a:custGeom>
              <a:avLst/>
              <a:gdLst/>
              <a:ahLst/>
              <a:cxnLst/>
              <a:rect l="l" t="t" r="r" b="b"/>
              <a:pathLst>
                <a:path w="2892425" h="2265679">
                  <a:moveTo>
                    <a:pt x="1829943" y="2222754"/>
                  </a:moveTo>
                  <a:lnTo>
                    <a:pt x="1801279" y="2208403"/>
                  </a:lnTo>
                  <a:lnTo>
                    <a:pt x="1744218" y="2179828"/>
                  </a:lnTo>
                  <a:lnTo>
                    <a:pt x="1744218" y="2208403"/>
                  </a:lnTo>
                  <a:lnTo>
                    <a:pt x="0" y="2208403"/>
                  </a:lnTo>
                  <a:lnTo>
                    <a:pt x="0" y="2236978"/>
                  </a:lnTo>
                  <a:lnTo>
                    <a:pt x="1744218" y="2236978"/>
                  </a:lnTo>
                  <a:lnTo>
                    <a:pt x="1744218" y="2265553"/>
                  </a:lnTo>
                  <a:lnTo>
                    <a:pt x="1801444" y="2236978"/>
                  </a:lnTo>
                  <a:lnTo>
                    <a:pt x="1829943" y="2222754"/>
                  </a:lnTo>
                  <a:close/>
                </a:path>
                <a:path w="2892425" h="2265679">
                  <a:moveTo>
                    <a:pt x="2892425" y="175006"/>
                  </a:moveTo>
                  <a:lnTo>
                    <a:pt x="2863926" y="160782"/>
                  </a:lnTo>
                  <a:lnTo>
                    <a:pt x="2806700" y="132207"/>
                  </a:lnTo>
                  <a:lnTo>
                    <a:pt x="2806700" y="160782"/>
                  </a:lnTo>
                  <a:lnTo>
                    <a:pt x="1460500" y="160782"/>
                  </a:lnTo>
                  <a:lnTo>
                    <a:pt x="1460500" y="28575"/>
                  </a:lnTo>
                  <a:lnTo>
                    <a:pt x="1460500" y="14224"/>
                  </a:lnTo>
                  <a:lnTo>
                    <a:pt x="1460500" y="6350"/>
                  </a:lnTo>
                  <a:lnTo>
                    <a:pt x="1454023" y="0"/>
                  </a:lnTo>
                  <a:lnTo>
                    <a:pt x="0" y="0"/>
                  </a:lnTo>
                  <a:lnTo>
                    <a:pt x="0" y="28575"/>
                  </a:lnTo>
                  <a:lnTo>
                    <a:pt x="1431925" y="28575"/>
                  </a:lnTo>
                  <a:lnTo>
                    <a:pt x="1431925" y="182880"/>
                  </a:lnTo>
                  <a:lnTo>
                    <a:pt x="1438275" y="189357"/>
                  </a:lnTo>
                  <a:lnTo>
                    <a:pt x="2806700" y="189357"/>
                  </a:lnTo>
                  <a:lnTo>
                    <a:pt x="2806700" y="217932"/>
                  </a:lnTo>
                  <a:lnTo>
                    <a:pt x="2863761" y="189357"/>
                  </a:lnTo>
                  <a:lnTo>
                    <a:pt x="2892425" y="175006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620257" y="5582666"/>
              <a:ext cx="1008380" cy="491490"/>
            </a:xfrm>
            <a:custGeom>
              <a:avLst/>
              <a:gdLst/>
              <a:ahLst/>
              <a:cxnLst/>
              <a:rect l="l" t="t" r="r" b="b"/>
              <a:pathLst>
                <a:path w="1008379" h="491489">
                  <a:moveTo>
                    <a:pt x="489712" y="462686"/>
                  </a:moveTo>
                  <a:lnTo>
                    <a:pt x="0" y="462686"/>
                  </a:lnTo>
                  <a:lnTo>
                    <a:pt x="0" y="491261"/>
                  </a:lnTo>
                  <a:lnTo>
                    <a:pt x="511937" y="491261"/>
                  </a:lnTo>
                  <a:lnTo>
                    <a:pt x="518287" y="484860"/>
                  </a:lnTo>
                  <a:lnTo>
                    <a:pt x="518287" y="476973"/>
                  </a:lnTo>
                  <a:lnTo>
                    <a:pt x="489712" y="476973"/>
                  </a:lnTo>
                  <a:lnTo>
                    <a:pt x="489712" y="462686"/>
                  </a:lnTo>
                  <a:close/>
                </a:path>
                <a:path w="1008379" h="491489">
                  <a:moveTo>
                    <a:pt x="922400" y="28613"/>
                  </a:moveTo>
                  <a:lnTo>
                    <a:pt x="496188" y="28613"/>
                  </a:lnTo>
                  <a:lnTo>
                    <a:pt x="489712" y="35013"/>
                  </a:lnTo>
                  <a:lnTo>
                    <a:pt x="489712" y="476973"/>
                  </a:lnTo>
                  <a:lnTo>
                    <a:pt x="504063" y="462686"/>
                  </a:lnTo>
                  <a:lnTo>
                    <a:pt x="518287" y="462686"/>
                  </a:lnTo>
                  <a:lnTo>
                    <a:pt x="518287" y="57188"/>
                  </a:lnTo>
                  <a:lnTo>
                    <a:pt x="504063" y="57188"/>
                  </a:lnTo>
                  <a:lnTo>
                    <a:pt x="518287" y="42900"/>
                  </a:lnTo>
                  <a:lnTo>
                    <a:pt x="922400" y="42900"/>
                  </a:lnTo>
                  <a:lnTo>
                    <a:pt x="922400" y="28613"/>
                  </a:lnTo>
                  <a:close/>
                </a:path>
                <a:path w="1008379" h="491489">
                  <a:moveTo>
                    <a:pt x="518287" y="462686"/>
                  </a:moveTo>
                  <a:lnTo>
                    <a:pt x="504063" y="462686"/>
                  </a:lnTo>
                  <a:lnTo>
                    <a:pt x="489712" y="476973"/>
                  </a:lnTo>
                  <a:lnTo>
                    <a:pt x="518287" y="476973"/>
                  </a:lnTo>
                  <a:lnTo>
                    <a:pt x="518287" y="462686"/>
                  </a:lnTo>
                  <a:close/>
                </a:path>
                <a:path w="1008379" h="491489">
                  <a:moveTo>
                    <a:pt x="922400" y="0"/>
                  </a:moveTo>
                  <a:lnTo>
                    <a:pt x="922400" y="85763"/>
                  </a:lnTo>
                  <a:lnTo>
                    <a:pt x="979550" y="57188"/>
                  </a:lnTo>
                  <a:lnTo>
                    <a:pt x="936624" y="57188"/>
                  </a:lnTo>
                  <a:lnTo>
                    <a:pt x="936624" y="28613"/>
                  </a:lnTo>
                  <a:lnTo>
                    <a:pt x="979576" y="28613"/>
                  </a:lnTo>
                  <a:lnTo>
                    <a:pt x="922400" y="0"/>
                  </a:lnTo>
                  <a:close/>
                </a:path>
                <a:path w="1008379" h="491489">
                  <a:moveTo>
                    <a:pt x="518287" y="42900"/>
                  </a:moveTo>
                  <a:lnTo>
                    <a:pt x="504063" y="57188"/>
                  </a:lnTo>
                  <a:lnTo>
                    <a:pt x="518287" y="57188"/>
                  </a:lnTo>
                  <a:lnTo>
                    <a:pt x="518287" y="42900"/>
                  </a:lnTo>
                  <a:close/>
                </a:path>
                <a:path w="1008379" h="491489">
                  <a:moveTo>
                    <a:pt x="922400" y="42900"/>
                  </a:moveTo>
                  <a:lnTo>
                    <a:pt x="518287" y="42900"/>
                  </a:lnTo>
                  <a:lnTo>
                    <a:pt x="518287" y="57188"/>
                  </a:lnTo>
                  <a:lnTo>
                    <a:pt x="922400" y="57188"/>
                  </a:lnTo>
                  <a:lnTo>
                    <a:pt x="922400" y="42900"/>
                  </a:lnTo>
                  <a:close/>
                </a:path>
                <a:path w="1008379" h="491489">
                  <a:moveTo>
                    <a:pt x="979576" y="28613"/>
                  </a:moveTo>
                  <a:lnTo>
                    <a:pt x="936624" y="28613"/>
                  </a:lnTo>
                  <a:lnTo>
                    <a:pt x="936624" y="57188"/>
                  </a:lnTo>
                  <a:lnTo>
                    <a:pt x="979550" y="57188"/>
                  </a:lnTo>
                  <a:lnTo>
                    <a:pt x="1008125" y="42900"/>
                  </a:lnTo>
                  <a:lnTo>
                    <a:pt x="979576" y="2861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3583304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Consulta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ao</a:t>
            </a:r>
            <a:r>
              <a:rPr dirty="0" spc="4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Termo</a:t>
            </a:r>
            <a:r>
              <a:rPr dirty="0" spc="7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de</a:t>
            </a:r>
            <a:r>
              <a:rPr dirty="0" spc="-20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Adesão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70801" y="1403350"/>
            <a:ext cx="9438640" cy="4267200"/>
            <a:chOff x="770801" y="1403350"/>
            <a:chExt cx="9438640" cy="42672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0326" y="1412875"/>
              <a:ext cx="9419590" cy="42481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75563" y="1408112"/>
              <a:ext cx="9429115" cy="4257675"/>
            </a:xfrm>
            <a:custGeom>
              <a:avLst/>
              <a:gdLst/>
              <a:ahLst/>
              <a:cxnLst/>
              <a:rect l="l" t="t" r="r" b="b"/>
              <a:pathLst>
                <a:path w="9429115" h="4257675">
                  <a:moveTo>
                    <a:pt x="0" y="4257675"/>
                  </a:moveTo>
                  <a:lnTo>
                    <a:pt x="9429115" y="4257675"/>
                  </a:lnTo>
                  <a:lnTo>
                    <a:pt x="9429115" y="0"/>
                  </a:lnTo>
                  <a:lnTo>
                    <a:pt x="0" y="0"/>
                  </a:lnTo>
                  <a:lnTo>
                    <a:pt x="0" y="42576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717927" y="3568966"/>
              <a:ext cx="6906895" cy="292100"/>
            </a:xfrm>
            <a:custGeom>
              <a:avLst/>
              <a:gdLst/>
              <a:ahLst/>
              <a:cxnLst/>
              <a:rect l="l" t="t" r="r" b="b"/>
              <a:pathLst>
                <a:path w="6906895" h="292100">
                  <a:moveTo>
                    <a:pt x="0" y="292087"/>
                  </a:moveTo>
                  <a:lnTo>
                    <a:pt x="6906514" y="292087"/>
                  </a:lnTo>
                  <a:lnTo>
                    <a:pt x="6906514" y="0"/>
                  </a:lnTo>
                  <a:lnTo>
                    <a:pt x="0" y="0"/>
                  </a:lnTo>
                  <a:lnTo>
                    <a:pt x="0" y="292087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0521060" y="3383445"/>
            <a:ext cx="1056005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35255" marR="126364">
              <a:lnSpc>
                <a:spcPct val="1201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Escolher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acessar 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desejado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53122" y="3672204"/>
            <a:ext cx="9768205" cy="2435225"/>
            <a:chOff x="753122" y="3672204"/>
            <a:chExt cx="9768205" cy="2435225"/>
          </a:xfrm>
        </p:grpSpPr>
        <p:sp>
          <p:nvSpPr>
            <p:cNvPr id="9" name="object 9"/>
            <p:cNvSpPr/>
            <p:nvPr/>
          </p:nvSpPr>
          <p:spPr>
            <a:xfrm>
              <a:off x="767410" y="3966082"/>
              <a:ext cx="1224280" cy="288290"/>
            </a:xfrm>
            <a:custGeom>
              <a:avLst/>
              <a:gdLst/>
              <a:ahLst/>
              <a:cxnLst/>
              <a:rect l="l" t="t" r="r" b="b"/>
              <a:pathLst>
                <a:path w="1224280" h="288289">
                  <a:moveTo>
                    <a:pt x="0" y="288036"/>
                  </a:moveTo>
                  <a:lnTo>
                    <a:pt x="1224140" y="288036"/>
                  </a:lnTo>
                  <a:lnTo>
                    <a:pt x="1224140" y="0"/>
                  </a:lnTo>
                  <a:lnTo>
                    <a:pt x="0" y="0"/>
                  </a:lnTo>
                  <a:lnTo>
                    <a:pt x="0" y="28803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991487" y="3672204"/>
              <a:ext cx="8529955" cy="2435225"/>
            </a:xfrm>
            <a:custGeom>
              <a:avLst/>
              <a:gdLst/>
              <a:ahLst/>
              <a:cxnLst/>
              <a:rect l="l" t="t" r="r" b="b"/>
              <a:pathLst>
                <a:path w="8529955" h="2435225">
                  <a:moveTo>
                    <a:pt x="936117" y="2406332"/>
                  </a:moveTo>
                  <a:lnTo>
                    <a:pt x="482346" y="2406332"/>
                  </a:lnTo>
                  <a:lnTo>
                    <a:pt x="482346" y="452120"/>
                  </a:lnTo>
                  <a:lnTo>
                    <a:pt x="482346" y="437896"/>
                  </a:lnTo>
                  <a:lnTo>
                    <a:pt x="482346" y="430022"/>
                  </a:lnTo>
                  <a:lnTo>
                    <a:pt x="475996" y="423545"/>
                  </a:lnTo>
                  <a:lnTo>
                    <a:pt x="85725" y="423545"/>
                  </a:lnTo>
                  <a:lnTo>
                    <a:pt x="85725" y="394970"/>
                  </a:lnTo>
                  <a:lnTo>
                    <a:pt x="0" y="437896"/>
                  </a:lnTo>
                  <a:lnTo>
                    <a:pt x="85725" y="480695"/>
                  </a:lnTo>
                  <a:lnTo>
                    <a:pt x="85725" y="452120"/>
                  </a:lnTo>
                  <a:lnTo>
                    <a:pt x="453771" y="452120"/>
                  </a:lnTo>
                  <a:lnTo>
                    <a:pt x="453771" y="2428506"/>
                  </a:lnTo>
                  <a:lnTo>
                    <a:pt x="460248" y="2434907"/>
                  </a:lnTo>
                  <a:lnTo>
                    <a:pt x="936117" y="2434907"/>
                  </a:lnTo>
                  <a:lnTo>
                    <a:pt x="936117" y="2420620"/>
                  </a:lnTo>
                  <a:lnTo>
                    <a:pt x="936117" y="2406332"/>
                  </a:lnTo>
                  <a:close/>
                </a:path>
                <a:path w="8529955" h="2435225">
                  <a:moveTo>
                    <a:pt x="8529574" y="174498"/>
                  </a:moveTo>
                  <a:lnTo>
                    <a:pt x="8095488" y="174498"/>
                  </a:lnTo>
                  <a:lnTo>
                    <a:pt x="8095488" y="57150"/>
                  </a:lnTo>
                  <a:lnTo>
                    <a:pt x="8095488" y="42799"/>
                  </a:lnTo>
                  <a:lnTo>
                    <a:pt x="8095488" y="34925"/>
                  </a:lnTo>
                  <a:lnTo>
                    <a:pt x="8089138" y="28575"/>
                  </a:lnTo>
                  <a:lnTo>
                    <a:pt x="7718679" y="28575"/>
                  </a:lnTo>
                  <a:lnTo>
                    <a:pt x="7718679" y="0"/>
                  </a:lnTo>
                  <a:lnTo>
                    <a:pt x="7632954" y="42799"/>
                  </a:lnTo>
                  <a:lnTo>
                    <a:pt x="7718679" y="85725"/>
                  </a:lnTo>
                  <a:lnTo>
                    <a:pt x="7718679" y="57150"/>
                  </a:lnTo>
                  <a:lnTo>
                    <a:pt x="8066913" y="57150"/>
                  </a:lnTo>
                  <a:lnTo>
                    <a:pt x="8066913" y="196723"/>
                  </a:lnTo>
                  <a:lnTo>
                    <a:pt x="8073390" y="203073"/>
                  </a:lnTo>
                  <a:lnTo>
                    <a:pt x="8529574" y="203073"/>
                  </a:lnTo>
                  <a:lnTo>
                    <a:pt x="8529574" y="188849"/>
                  </a:lnTo>
                  <a:lnTo>
                    <a:pt x="8529574" y="174498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2927604" y="5836792"/>
            <a:ext cx="3024505" cy="51244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59055" rIns="0" bIns="0" rtlCol="0" vert="horz">
            <a:spAutoFit/>
          </a:bodyPr>
          <a:lstStyle/>
          <a:p>
            <a:pPr marL="308610">
              <a:lnSpc>
                <a:spcPct val="100000"/>
              </a:lnSpc>
              <a:spcBef>
                <a:spcPts val="465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emitir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Termo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Adesão,</a:t>
            </a:r>
            <a:endParaRPr sz="1200">
              <a:latin typeface="Verdana"/>
              <a:cs typeface="Verdana"/>
            </a:endParaRPr>
          </a:p>
          <a:p>
            <a:pPr marL="302260">
              <a:lnSpc>
                <a:spcPct val="10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deve-se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acessar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 Entidade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38871" y="1619237"/>
            <a:ext cx="8914765" cy="4095750"/>
            <a:chOff x="1638871" y="1619237"/>
            <a:chExt cx="8914765" cy="40957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8332" y="1628762"/>
              <a:ext cx="8895207" cy="407644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43633" y="1623999"/>
              <a:ext cx="8905240" cy="4086225"/>
            </a:xfrm>
            <a:custGeom>
              <a:avLst/>
              <a:gdLst/>
              <a:ahLst/>
              <a:cxnLst/>
              <a:rect l="l" t="t" r="r" b="b"/>
              <a:pathLst>
                <a:path w="8905240" h="4086225">
                  <a:moveTo>
                    <a:pt x="0" y="4085971"/>
                  </a:moveTo>
                  <a:lnTo>
                    <a:pt x="8904732" y="4085971"/>
                  </a:lnTo>
                  <a:lnTo>
                    <a:pt x="8904732" y="0"/>
                  </a:lnTo>
                  <a:lnTo>
                    <a:pt x="0" y="0"/>
                  </a:lnTo>
                  <a:lnTo>
                    <a:pt x="0" y="408597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052063" y="5477725"/>
              <a:ext cx="648335" cy="180340"/>
            </a:xfrm>
            <a:custGeom>
              <a:avLst/>
              <a:gdLst/>
              <a:ahLst/>
              <a:cxnLst/>
              <a:rect l="l" t="t" r="r" b="b"/>
              <a:pathLst>
                <a:path w="648335" h="180339">
                  <a:moveTo>
                    <a:pt x="0" y="180174"/>
                  </a:moveTo>
                  <a:lnTo>
                    <a:pt x="648068" y="180174"/>
                  </a:lnTo>
                  <a:lnTo>
                    <a:pt x="648068" y="0"/>
                  </a:lnTo>
                  <a:lnTo>
                    <a:pt x="0" y="0"/>
                  </a:lnTo>
                  <a:lnTo>
                    <a:pt x="0" y="180174"/>
                  </a:lnTo>
                  <a:close/>
                </a:path>
              </a:pathLst>
            </a:custGeom>
            <a:ln w="28574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02399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Visualização</a:t>
            </a:r>
            <a:r>
              <a:rPr dirty="0" spc="85"/>
              <a:t> </a:t>
            </a:r>
            <a:r>
              <a:rPr dirty="0" spc="35"/>
              <a:t>Inicial</a:t>
            </a:r>
            <a:r>
              <a:rPr dirty="0" spc="85"/>
              <a:t> </a:t>
            </a:r>
            <a:r>
              <a:rPr dirty="0" spc="30"/>
              <a:t>das</a:t>
            </a:r>
            <a:r>
              <a:rPr dirty="0" spc="65"/>
              <a:t> </a:t>
            </a:r>
            <a:r>
              <a:rPr dirty="0" spc="40"/>
              <a:t>entidades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706748" y="5801740"/>
            <a:ext cx="2659380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92075" marR="84455" indent="-2540">
              <a:lnSpc>
                <a:spcPct val="1201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Quantidade</a:t>
            </a:r>
            <a:r>
              <a:rPr dirty="0" sz="1200" spc="114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7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cadastro</a:t>
            </a:r>
            <a:r>
              <a:rPr dirty="0" sz="1200" spc="9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tem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página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atual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total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cadastro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projeto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309746" y="5459552"/>
            <a:ext cx="7248525" cy="723900"/>
            <a:chOff x="3309746" y="5459552"/>
            <a:chExt cx="7248525" cy="723900"/>
          </a:xfrm>
        </p:grpSpPr>
        <p:sp>
          <p:nvSpPr>
            <p:cNvPr id="9" name="object 9"/>
            <p:cNvSpPr/>
            <p:nvPr/>
          </p:nvSpPr>
          <p:spPr>
            <a:xfrm>
              <a:off x="3309746" y="5657837"/>
              <a:ext cx="397510" cy="525145"/>
            </a:xfrm>
            <a:custGeom>
              <a:avLst/>
              <a:gdLst/>
              <a:ahLst/>
              <a:cxnLst/>
              <a:rect l="l" t="t" r="r" b="b"/>
              <a:pathLst>
                <a:path w="397510" h="525145">
                  <a:moveTo>
                    <a:pt x="66357" y="56773"/>
                  </a:moveTo>
                  <a:lnTo>
                    <a:pt x="52069" y="81250"/>
                  </a:lnTo>
                  <a:lnTo>
                    <a:pt x="52069" y="518629"/>
                  </a:lnTo>
                  <a:lnTo>
                    <a:pt x="58419" y="525017"/>
                  </a:lnTo>
                  <a:lnTo>
                    <a:pt x="397001" y="525017"/>
                  </a:lnTo>
                  <a:lnTo>
                    <a:pt x="397001" y="510730"/>
                  </a:lnTo>
                  <a:lnTo>
                    <a:pt x="80644" y="510730"/>
                  </a:lnTo>
                  <a:lnTo>
                    <a:pt x="66293" y="496442"/>
                  </a:lnTo>
                  <a:lnTo>
                    <a:pt x="80644" y="496442"/>
                  </a:lnTo>
                  <a:lnTo>
                    <a:pt x="80644" y="81250"/>
                  </a:lnTo>
                  <a:lnTo>
                    <a:pt x="66357" y="56773"/>
                  </a:lnTo>
                  <a:close/>
                </a:path>
                <a:path w="397510" h="525145">
                  <a:moveTo>
                    <a:pt x="80644" y="496442"/>
                  </a:moveTo>
                  <a:lnTo>
                    <a:pt x="66293" y="496442"/>
                  </a:lnTo>
                  <a:lnTo>
                    <a:pt x="80644" y="510730"/>
                  </a:lnTo>
                  <a:lnTo>
                    <a:pt x="80644" y="496442"/>
                  </a:lnTo>
                  <a:close/>
                </a:path>
                <a:path w="397510" h="525145">
                  <a:moveTo>
                    <a:pt x="397001" y="496442"/>
                  </a:moveTo>
                  <a:lnTo>
                    <a:pt x="80644" y="496442"/>
                  </a:lnTo>
                  <a:lnTo>
                    <a:pt x="80644" y="510730"/>
                  </a:lnTo>
                  <a:lnTo>
                    <a:pt x="397001" y="510730"/>
                  </a:lnTo>
                  <a:lnTo>
                    <a:pt x="397001" y="496442"/>
                  </a:lnTo>
                  <a:close/>
                </a:path>
                <a:path w="397510" h="525145">
                  <a:moveTo>
                    <a:pt x="66293" y="0"/>
                  </a:moveTo>
                  <a:lnTo>
                    <a:pt x="4063" y="106883"/>
                  </a:lnTo>
                  <a:lnTo>
                    <a:pt x="0" y="113703"/>
                  </a:lnTo>
                  <a:lnTo>
                    <a:pt x="2286" y="122453"/>
                  </a:lnTo>
                  <a:lnTo>
                    <a:pt x="16001" y="130403"/>
                  </a:lnTo>
                  <a:lnTo>
                    <a:pt x="24764" y="128092"/>
                  </a:lnTo>
                  <a:lnTo>
                    <a:pt x="28701" y="121284"/>
                  </a:lnTo>
                  <a:lnTo>
                    <a:pt x="52069" y="81250"/>
                  </a:lnTo>
                  <a:lnTo>
                    <a:pt x="52069" y="28359"/>
                  </a:lnTo>
                  <a:lnTo>
                    <a:pt x="82839" y="28359"/>
                  </a:lnTo>
                  <a:lnTo>
                    <a:pt x="66293" y="0"/>
                  </a:lnTo>
                  <a:close/>
                </a:path>
                <a:path w="397510" h="525145">
                  <a:moveTo>
                    <a:pt x="82839" y="28359"/>
                  </a:moveTo>
                  <a:lnTo>
                    <a:pt x="80644" y="28359"/>
                  </a:lnTo>
                  <a:lnTo>
                    <a:pt x="80645" y="81250"/>
                  </a:lnTo>
                  <a:lnTo>
                    <a:pt x="104012" y="121284"/>
                  </a:lnTo>
                  <a:lnTo>
                    <a:pt x="107950" y="128092"/>
                  </a:lnTo>
                  <a:lnTo>
                    <a:pt x="116712" y="130403"/>
                  </a:lnTo>
                  <a:lnTo>
                    <a:pt x="130428" y="122453"/>
                  </a:lnTo>
                  <a:lnTo>
                    <a:pt x="132714" y="113703"/>
                  </a:lnTo>
                  <a:lnTo>
                    <a:pt x="128650" y="106883"/>
                  </a:lnTo>
                  <a:lnTo>
                    <a:pt x="82839" y="28359"/>
                  </a:lnTo>
                  <a:close/>
                </a:path>
                <a:path w="397510" h="525145">
                  <a:moveTo>
                    <a:pt x="80644" y="28359"/>
                  </a:moveTo>
                  <a:lnTo>
                    <a:pt x="52069" y="28359"/>
                  </a:lnTo>
                  <a:lnTo>
                    <a:pt x="52069" y="81250"/>
                  </a:lnTo>
                  <a:lnTo>
                    <a:pt x="66357" y="56773"/>
                  </a:lnTo>
                  <a:lnTo>
                    <a:pt x="53975" y="35559"/>
                  </a:lnTo>
                  <a:lnTo>
                    <a:pt x="80644" y="35559"/>
                  </a:lnTo>
                  <a:lnTo>
                    <a:pt x="80644" y="28359"/>
                  </a:lnTo>
                  <a:close/>
                </a:path>
                <a:path w="397510" h="525145">
                  <a:moveTo>
                    <a:pt x="80644" y="35559"/>
                  </a:moveTo>
                  <a:lnTo>
                    <a:pt x="78739" y="35559"/>
                  </a:lnTo>
                  <a:lnTo>
                    <a:pt x="66357" y="56773"/>
                  </a:lnTo>
                  <a:lnTo>
                    <a:pt x="80645" y="81250"/>
                  </a:lnTo>
                  <a:lnTo>
                    <a:pt x="80644" y="35559"/>
                  </a:lnTo>
                  <a:close/>
                </a:path>
                <a:path w="397510" h="525145">
                  <a:moveTo>
                    <a:pt x="78739" y="35559"/>
                  </a:moveTo>
                  <a:lnTo>
                    <a:pt x="53975" y="35559"/>
                  </a:lnTo>
                  <a:lnTo>
                    <a:pt x="66357" y="56773"/>
                  </a:lnTo>
                  <a:lnTo>
                    <a:pt x="78739" y="35559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9463531" y="5473839"/>
              <a:ext cx="1080135" cy="180340"/>
            </a:xfrm>
            <a:custGeom>
              <a:avLst/>
              <a:gdLst/>
              <a:ahLst/>
              <a:cxnLst/>
              <a:rect l="l" t="t" r="r" b="b"/>
              <a:pathLst>
                <a:path w="1080134" h="180339">
                  <a:moveTo>
                    <a:pt x="0" y="180174"/>
                  </a:moveTo>
                  <a:lnTo>
                    <a:pt x="1080122" y="180174"/>
                  </a:lnTo>
                  <a:lnTo>
                    <a:pt x="1080122" y="0"/>
                  </a:lnTo>
                  <a:lnTo>
                    <a:pt x="0" y="0"/>
                  </a:lnTo>
                  <a:lnTo>
                    <a:pt x="0" y="180174"/>
                  </a:lnTo>
                  <a:close/>
                </a:path>
              </a:pathLst>
            </a:custGeom>
            <a:ln w="28574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10685653" y="4165472"/>
            <a:ext cx="1149350" cy="13989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02235" marR="92075" indent="-127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Número 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página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atual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setas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avançar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página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ou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retornar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600390" y="2180145"/>
            <a:ext cx="9674225" cy="3836035"/>
            <a:chOff x="1600390" y="2180145"/>
            <a:chExt cx="9674225" cy="3836035"/>
          </a:xfrm>
        </p:grpSpPr>
        <p:sp>
          <p:nvSpPr>
            <p:cNvPr id="13" name="object 13"/>
            <p:cNvSpPr/>
            <p:nvPr/>
          </p:nvSpPr>
          <p:spPr>
            <a:xfrm>
              <a:off x="9937242" y="5563869"/>
              <a:ext cx="1337310" cy="452755"/>
            </a:xfrm>
            <a:custGeom>
              <a:avLst/>
              <a:gdLst/>
              <a:ahLst/>
              <a:cxnLst/>
              <a:rect l="l" t="t" r="r" b="b"/>
              <a:pathLst>
                <a:path w="1337309" h="452754">
                  <a:moveTo>
                    <a:pt x="66309" y="146760"/>
                  </a:moveTo>
                  <a:lnTo>
                    <a:pt x="52069" y="171217"/>
                  </a:lnTo>
                  <a:lnTo>
                    <a:pt x="52069" y="445909"/>
                  </a:lnTo>
                  <a:lnTo>
                    <a:pt x="58419" y="452297"/>
                  </a:lnTo>
                  <a:lnTo>
                    <a:pt x="1330959" y="452297"/>
                  </a:lnTo>
                  <a:lnTo>
                    <a:pt x="1337309" y="445909"/>
                  </a:lnTo>
                  <a:lnTo>
                    <a:pt x="1337309" y="438010"/>
                  </a:lnTo>
                  <a:lnTo>
                    <a:pt x="80644" y="438010"/>
                  </a:lnTo>
                  <a:lnTo>
                    <a:pt x="66293" y="423722"/>
                  </a:lnTo>
                  <a:lnTo>
                    <a:pt x="80644" y="423722"/>
                  </a:lnTo>
                  <a:lnTo>
                    <a:pt x="80585" y="171217"/>
                  </a:lnTo>
                  <a:lnTo>
                    <a:pt x="66309" y="146760"/>
                  </a:lnTo>
                  <a:close/>
                </a:path>
                <a:path w="1337309" h="452754">
                  <a:moveTo>
                    <a:pt x="80644" y="423722"/>
                  </a:moveTo>
                  <a:lnTo>
                    <a:pt x="66293" y="423722"/>
                  </a:lnTo>
                  <a:lnTo>
                    <a:pt x="80644" y="438010"/>
                  </a:lnTo>
                  <a:lnTo>
                    <a:pt x="80644" y="423722"/>
                  </a:lnTo>
                  <a:close/>
                </a:path>
                <a:path w="1337309" h="452754">
                  <a:moveTo>
                    <a:pt x="1308734" y="423722"/>
                  </a:moveTo>
                  <a:lnTo>
                    <a:pt x="80644" y="423722"/>
                  </a:lnTo>
                  <a:lnTo>
                    <a:pt x="80644" y="438010"/>
                  </a:lnTo>
                  <a:lnTo>
                    <a:pt x="1308734" y="438010"/>
                  </a:lnTo>
                  <a:lnTo>
                    <a:pt x="1308734" y="423722"/>
                  </a:lnTo>
                  <a:close/>
                </a:path>
                <a:path w="1337309" h="452754">
                  <a:moveTo>
                    <a:pt x="1337309" y="0"/>
                  </a:moveTo>
                  <a:lnTo>
                    <a:pt x="1308734" y="0"/>
                  </a:lnTo>
                  <a:lnTo>
                    <a:pt x="1308734" y="438010"/>
                  </a:lnTo>
                  <a:lnTo>
                    <a:pt x="1322958" y="423722"/>
                  </a:lnTo>
                  <a:lnTo>
                    <a:pt x="1337309" y="423722"/>
                  </a:lnTo>
                  <a:lnTo>
                    <a:pt x="1337309" y="0"/>
                  </a:lnTo>
                  <a:close/>
                </a:path>
                <a:path w="1337309" h="452754">
                  <a:moveTo>
                    <a:pt x="1337309" y="423722"/>
                  </a:moveTo>
                  <a:lnTo>
                    <a:pt x="1322958" y="423722"/>
                  </a:lnTo>
                  <a:lnTo>
                    <a:pt x="1308734" y="438010"/>
                  </a:lnTo>
                  <a:lnTo>
                    <a:pt x="1337309" y="438010"/>
                  </a:lnTo>
                  <a:lnTo>
                    <a:pt x="1337309" y="423722"/>
                  </a:lnTo>
                  <a:close/>
                </a:path>
                <a:path w="1337309" h="452754">
                  <a:moveTo>
                    <a:pt x="66293" y="90081"/>
                  </a:moveTo>
                  <a:lnTo>
                    <a:pt x="3936" y="196964"/>
                  </a:lnTo>
                  <a:lnTo>
                    <a:pt x="0" y="203771"/>
                  </a:lnTo>
                  <a:lnTo>
                    <a:pt x="2285" y="212521"/>
                  </a:lnTo>
                  <a:lnTo>
                    <a:pt x="9143" y="216496"/>
                  </a:lnTo>
                  <a:lnTo>
                    <a:pt x="15875" y="220471"/>
                  </a:lnTo>
                  <a:lnTo>
                    <a:pt x="24637" y="218173"/>
                  </a:lnTo>
                  <a:lnTo>
                    <a:pt x="28701" y="211353"/>
                  </a:lnTo>
                  <a:lnTo>
                    <a:pt x="52010" y="171319"/>
                  </a:lnTo>
                  <a:lnTo>
                    <a:pt x="52069" y="118440"/>
                  </a:lnTo>
                  <a:lnTo>
                    <a:pt x="82839" y="118440"/>
                  </a:lnTo>
                  <a:lnTo>
                    <a:pt x="66293" y="90081"/>
                  </a:lnTo>
                  <a:close/>
                </a:path>
                <a:path w="1337309" h="452754">
                  <a:moveTo>
                    <a:pt x="82839" y="118440"/>
                  </a:moveTo>
                  <a:lnTo>
                    <a:pt x="80644" y="118440"/>
                  </a:lnTo>
                  <a:lnTo>
                    <a:pt x="80644" y="171319"/>
                  </a:lnTo>
                  <a:lnTo>
                    <a:pt x="104012" y="211353"/>
                  </a:lnTo>
                  <a:lnTo>
                    <a:pt x="107950" y="218173"/>
                  </a:lnTo>
                  <a:lnTo>
                    <a:pt x="116712" y="220471"/>
                  </a:lnTo>
                  <a:lnTo>
                    <a:pt x="123571" y="216496"/>
                  </a:lnTo>
                  <a:lnTo>
                    <a:pt x="130301" y="212521"/>
                  </a:lnTo>
                  <a:lnTo>
                    <a:pt x="132587" y="203771"/>
                  </a:lnTo>
                  <a:lnTo>
                    <a:pt x="128650" y="196964"/>
                  </a:lnTo>
                  <a:lnTo>
                    <a:pt x="82839" y="118440"/>
                  </a:lnTo>
                  <a:close/>
                </a:path>
                <a:path w="1337309" h="452754">
                  <a:moveTo>
                    <a:pt x="80644" y="125628"/>
                  </a:moveTo>
                  <a:lnTo>
                    <a:pt x="78612" y="125628"/>
                  </a:lnTo>
                  <a:lnTo>
                    <a:pt x="66309" y="146760"/>
                  </a:lnTo>
                  <a:lnTo>
                    <a:pt x="80644" y="171319"/>
                  </a:lnTo>
                  <a:lnTo>
                    <a:pt x="80644" y="125628"/>
                  </a:lnTo>
                  <a:close/>
                </a:path>
                <a:path w="1337309" h="452754">
                  <a:moveTo>
                    <a:pt x="80644" y="118440"/>
                  </a:moveTo>
                  <a:lnTo>
                    <a:pt x="52069" y="118440"/>
                  </a:lnTo>
                  <a:lnTo>
                    <a:pt x="52069" y="171217"/>
                  </a:lnTo>
                  <a:lnTo>
                    <a:pt x="66309" y="146760"/>
                  </a:lnTo>
                  <a:lnTo>
                    <a:pt x="53975" y="125628"/>
                  </a:lnTo>
                  <a:lnTo>
                    <a:pt x="80644" y="125628"/>
                  </a:lnTo>
                  <a:lnTo>
                    <a:pt x="80644" y="118440"/>
                  </a:lnTo>
                  <a:close/>
                </a:path>
                <a:path w="1337309" h="452754">
                  <a:moveTo>
                    <a:pt x="78612" y="125628"/>
                  </a:moveTo>
                  <a:lnTo>
                    <a:pt x="53975" y="125628"/>
                  </a:lnTo>
                  <a:lnTo>
                    <a:pt x="66309" y="146760"/>
                  </a:lnTo>
                  <a:lnTo>
                    <a:pt x="78612" y="125628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614677" y="2194432"/>
              <a:ext cx="1276350" cy="3248660"/>
            </a:xfrm>
            <a:custGeom>
              <a:avLst/>
              <a:gdLst/>
              <a:ahLst/>
              <a:cxnLst/>
              <a:rect l="l" t="t" r="r" b="b"/>
              <a:pathLst>
                <a:path w="1276350" h="3248660">
                  <a:moveTo>
                    <a:pt x="0" y="3248152"/>
                  </a:moveTo>
                  <a:lnTo>
                    <a:pt x="1276223" y="3248152"/>
                  </a:lnTo>
                  <a:lnTo>
                    <a:pt x="1276223" y="0"/>
                  </a:lnTo>
                  <a:lnTo>
                    <a:pt x="0" y="0"/>
                  </a:lnTo>
                  <a:lnTo>
                    <a:pt x="0" y="324815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349338" y="2765894"/>
            <a:ext cx="1122680" cy="7569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52400" marR="146685" indent="-6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Barra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</a:t>
            </a:r>
            <a:r>
              <a:rPr dirty="0" sz="1200" spc="-15">
                <a:latin typeface="Verdana"/>
                <a:cs typeface="Verdana"/>
              </a:rPr>
              <a:t>av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g</a:t>
            </a:r>
            <a:r>
              <a:rPr dirty="0" sz="1200">
                <a:latin typeface="Verdana"/>
                <a:cs typeface="Verdana"/>
              </a:rPr>
              <a:t>aç</a:t>
            </a:r>
            <a:r>
              <a:rPr dirty="0" sz="1200" spc="-5">
                <a:latin typeface="Verdana"/>
                <a:cs typeface="Verdana"/>
              </a:rPr>
              <a:t>ã</a:t>
            </a:r>
            <a:r>
              <a:rPr dirty="0" sz="1200">
                <a:latin typeface="Verdana"/>
                <a:cs typeface="Verdana"/>
              </a:rPr>
              <a:t>o  </a:t>
            </a:r>
            <a:r>
              <a:rPr dirty="0" sz="1200" spc="-10">
                <a:latin typeface="Verdana"/>
                <a:cs typeface="Verdana"/>
              </a:rPr>
              <a:t>lateral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96264" y="2850705"/>
            <a:ext cx="9124315" cy="2546985"/>
            <a:chOff x="896264" y="2850705"/>
            <a:chExt cx="9124315" cy="2546985"/>
          </a:xfrm>
        </p:grpSpPr>
        <p:sp>
          <p:nvSpPr>
            <p:cNvPr id="17" name="object 17"/>
            <p:cNvSpPr/>
            <p:nvPr/>
          </p:nvSpPr>
          <p:spPr>
            <a:xfrm>
              <a:off x="896264" y="3522725"/>
              <a:ext cx="752475" cy="210820"/>
            </a:xfrm>
            <a:custGeom>
              <a:avLst/>
              <a:gdLst/>
              <a:ahLst/>
              <a:cxnLst/>
              <a:rect l="l" t="t" r="r" b="b"/>
              <a:pathLst>
                <a:path w="752475" h="210820">
                  <a:moveTo>
                    <a:pt x="695530" y="144272"/>
                  </a:moveTo>
                  <a:lnTo>
                    <a:pt x="624052" y="185928"/>
                  </a:lnTo>
                  <a:lnTo>
                    <a:pt x="621766" y="194691"/>
                  </a:lnTo>
                  <a:lnTo>
                    <a:pt x="625703" y="201422"/>
                  </a:lnTo>
                  <a:lnTo>
                    <a:pt x="629767" y="208280"/>
                  </a:lnTo>
                  <a:lnTo>
                    <a:pt x="638530" y="210566"/>
                  </a:lnTo>
                  <a:lnTo>
                    <a:pt x="727803" y="158496"/>
                  </a:lnTo>
                  <a:lnTo>
                    <a:pt x="723874" y="158496"/>
                  </a:lnTo>
                  <a:lnTo>
                    <a:pt x="723874" y="156591"/>
                  </a:lnTo>
                  <a:lnTo>
                    <a:pt x="716635" y="156591"/>
                  </a:lnTo>
                  <a:lnTo>
                    <a:pt x="695530" y="144272"/>
                  </a:lnTo>
                  <a:close/>
                </a:path>
                <a:path w="752475" h="210820">
                  <a:moveTo>
                    <a:pt x="28575" y="0"/>
                  </a:moveTo>
                  <a:lnTo>
                    <a:pt x="0" y="0"/>
                  </a:lnTo>
                  <a:lnTo>
                    <a:pt x="0" y="152146"/>
                  </a:lnTo>
                  <a:lnTo>
                    <a:pt x="6388" y="158496"/>
                  </a:lnTo>
                  <a:lnTo>
                    <a:pt x="671162" y="158496"/>
                  </a:lnTo>
                  <a:lnTo>
                    <a:pt x="695530" y="144272"/>
                  </a:lnTo>
                  <a:lnTo>
                    <a:pt x="28575" y="144272"/>
                  </a:lnTo>
                  <a:lnTo>
                    <a:pt x="14287" y="129921"/>
                  </a:lnTo>
                  <a:lnTo>
                    <a:pt x="28575" y="129921"/>
                  </a:lnTo>
                  <a:lnTo>
                    <a:pt x="28575" y="0"/>
                  </a:lnTo>
                  <a:close/>
                </a:path>
                <a:path w="752475" h="210820">
                  <a:moveTo>
                    <a:pt x="727589" y="129921"/>
                  </a:moveTo>
                  <a:lnTo>
                    <a:pt x="723874" y="129921"/>
                  </a:lnTo>
                  <a:lnTo>
                    <a:pt x="723874" y="158496"/>
                  </a:lnTo>
                  <a:lnTo>
                    <a:pt x="727803" y="158496"/>
                  </a:lnTo>
                  <a:lnTo>
                    <a:pt x="752195" y="144272"/>
                  </a:lnTo>
                  <a:lnTo>
                    <a:pt x="727589" y="129921"/>
                  </a:lnTo>
                  <a:close/>
                </a:path>
                <a:path w="752475" h="210820">
                  <a:moveTo>
                    <a:pt x="716635" y="131953"/>
                  </a:moveTo>
                  <a:lnTo>
                    <a:pt x="695530" y="144272"/>
                  </a:lnTo>
                  <a:lnTo>
                    <a:pt x="716635" y="156591"/>
                  </a:lnTo>
                  <a:lnTo>
                    <a:pt x="716635" y="131953"/>
                  </a:lnTo>
                  <a:close/>
                </a:path>
                <a:path w="752475" h="210820">
                  <a:moveTo>
                    <a:pt x="723874" y="131953"/>
                  </a:moveTo>
                  <a:lnTo>
                    <a:pt x="716635" y="131953"/>
                  </a:lnTo>
                  <a:lnTo>
                    <a:pt x="716635" y="156591"/>
                  </a:lnTo>
                  <a:lnTo>
                    <a:pt x="723874" y="156591"/>
                  </a:lnTo>
                  <a:lnTo>
                    <a:pt x="723874" y="131953"/>
                  </a:lnTo>
                  <a:close/>
                </a:path>
                <a:path w="752475" h="210820">
                  <a:moveTo>
                    <a:pt x="28575" y="129921"/>
                  </a:moveTo>
                  <a:lnTo>
                    <a:pt x="14287" y="129921"/>
                  </a:lnTo>
                  <a:lnTo>
                    <a:pt x="28575" y="144272"/>
                  </a:lnTo>
                  <a:lnTo>
                    <a:pt x="28575" y="129921"/>
                  </a:lnTo>
                  <a:close/>
                </a:path>
                <a:path w="752475" h="210820">
                  <a:moveTo>
                    <a:pt x="670944" y="129921"/>
                  </a:moveTo>
                  <a:lnTo>
                    <a:pt x="28575" y="129921"/>
                  </a:lnTo>
                  <a:lnTo>
                    <a:pt x="28575" y="144272"/>
                  </a:lnTo>
                  <a:lnTo>
                    <a:pt x="695530" y="144272"/>
                  </a:lnTo>
                  <a:lnTo>
                    <a:pt x="670944" y="129921"/>
                  </a:lnTo>
                  <a:close/>
                </a:path>
                <a:path w="752475" h="210820">
                  <a:moveTo>
                    <a:pt x="638530" y="77977"/>
                  </a:moveTo>
                  <a:lnTo>
                    <a:pt x="629767" y="80263"/>
                  </a:lnTo>
                  <a:lnTo>
                    <a:pt x="625703" y="87122"/>
                  </a:lnTo>
                  <a:lnTo>
                    <a:pt x="621766" y="93853"/>
                  </a:lnTo>
                  <a:lnTo>
                    <a:pt x="624052" y="102616"/>
                  </a:lnTo>
                  <a:lnTo>
                    <a:pt x="695530" y="144272"/>
                  </a:lnTo>
                  <a:lnTo>
                    <a:pt x="716635" y="131953"/>
                  </a:lnTo>
                  <a:lnTo>
                    <a:pt x="723874" y="131953"/>
                  </a:lnTo>
                  <a:lnTo>
                    <a:pt x="723874" y="129921"/>
                  </a:lnTo>
                  <a:lnTo>
                    <a:pt x="727589" y="129921"/>
                  </a:lnTo>
                  <a:lnTo>
                    <a:pt x="638530" y="77977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342766" y="2864992"/>
              <a:ext cx="6663690" cy="2518410"/>
            </a:xfrm>
            <a:custGeom>
              <a:avLst/>
              <a:gdLst/>
              <a:ahLst/>
              <a:cxnLst/>
              <a:rect l="l" t="t" r="r" b="b"/>
              <a:pathLst>
                <a:path w="6663690" h="2518410">
                  <a:moveTo>
                    <a:pt x="0" y="2518282"/>
                  </a:moveTo>
                  <a:lnTo>
                    <a:pt x="6663435" y="2518282"/>
                  </a:lnTo>
                  <a:lnTo>
                    <a:pt x="6663435" y="0"/>
                  </a:lnTo>
                  <a:lnTo>
                    <a:pt x="0" y="0"/>
                  </a:lnTo>
                  <a:lnTo>
                    <a:pt x="0" y="2518282"/>
                  </a:lnTo>
                  <a:close/>
                </a:path>
              </a:pathLst>
            </a:custGeom>
            <a:ln w="28574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7536180" y="5817425"/>
            <a:ext cx="1210945" cy="73406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2860" rIns="0" bIns="0" rtlCol="0" vert="horz">
            <a:spAutoFit/>
          </a:bodyPr>
          <a:lstStyle/>
          <a:p>
            <a:pPr algn="ctr" marL="118110" marR="109220" indent="-1270">
              <a:lnSpc>
                <a:spcPct val="120000"/>
              </a:lnSpc>
              <a:spcBef>
                <a:spcPts val="180"/>
              </a:spcBef>
            </a:pPr>
            <a:r>
              <a:rPr dirty="0" sz="1200" spc="-5">
                <a:latin typeface="Verdana"/>
                <a:cs typeface="Verdana"/>
              </a:rPr>
              <a:t>Lista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cadastros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Entidade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028314" y="2621572"/>
            <a:ext cx="7227570" cy="180340"/>
          </a:xfrm>
          <a:custGeom>
            <a:avLst/>
            <a:gdLst/>
            <a:ahLst/>
            <a:cxnLst/>
            <a:rect l="l" t="t" r="r" b="b"/>
            <a:pathLst>
              <a:path w="7227570" h="180339">
                <a:moveTo>
                  <a:pt x="0" y="180174"/>
                </a:moveTo>
                <a:lnTo>
                  <a:pt x="7227315" y="180174"/>
                </a:lnTo>
                <a:lnTo>
                  <a:pt x="7227315" y="0"/>
                </a:lnTo>
                <a:lnTo>
                  <a:pt x="0" y="0"/>
                </a:lnTo>
                <a:lnTo>
                  <a:pt x="0" y="180174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0671365" y="3289236"/>
            <a:ext cx="1177925" cy="5410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marL="300990" marR="169545" indent="-123825">
              <a:lnSpc>
                <a:spcPct val="120000"/>
              </a:lnSpc>
              <a:spcBef>
                <a:spcPts val="285"/>
              </a:spcBef>
            </a:pPr>
            <a:r>
              <a:rPr dirty="0" sz="1200" spc="-10">
                <a:latin typeface="Verdana"/>
                <a:cs typeface="Verdana"/>
              </a:rPr>
              <a:t>Títulos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colunas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608191" y="2645282"/>
            <a:ext cx="4077970" cy="3553460"/>
            <a:chOff x="6608191" y="2645282"/>
            <a:chExt cx="4077970" cy="3553460"/>
          </a:xfrm>
        </p:grpSpPr>
        <p:sp>
          <p:nvSpPr>
            <p:cNvPr id="23" name="object 23"/>
            <p:cNvSpPr/>
            <p:nvPr/>
          </p:nvSpPr>
          <p:spPr>
            <a:xfrm>
              <a:off x="10255504" y="2645282"/>
              <a:ext cx="430530" cy="929005"/>
            </a:xfrm>
            <a:custGeom>
              <a:avLst/>
              <a:gdLst/>
              <a:ahLst/>
              <a:cxnLst/>
              <a:rect l="l" t="t" r="r" b="b"/>
              <a:pathLst>
                <a:path w="430529" h="929004">
                  <a:moveTo>
                    <a:pt x="200787" y="66420"/>
                  </a:moveTo>
                  <a:lnTo>
                    <a:pt x="200787" y="922146"/>
                  </a:lnTo>
                  <a:lnTo>
                    <a:pt x="207264" y="928624"/>
                  </a:lnTo>
                  <a:lnTo>
                    <a:pt x="430149" y="928624"/>
                  </a:lnTo>
                  <a:lnTo>
                    <a:pt x="430149" y="914272"/>
                  </a:lnTo>
                  <a:lnTo>
                    <a:pt x="229362" y="914272"/>
                  </a:lnTo>
                  <a:lnTo>
                    <a:pt x="215138" y="900049"/>
                  </a:lnTo>
                  <a:lnTo>
                    <a:pt x="229362" y="900049"/>
                  </a:lnTo>
                  <a:lnTo>
                    <a:pt x="229362" y="80644"/>
                  </a:lnTo>
                  <a:lnTo>
                    <a:pt x="215138" y="80644"/>
                  </a:lnTo>
                  <a:lnTo>
                    <a:pt x="200787" y="66420"/>
                  </a:lnTo>
                  <a:close/>
                </a:path>
                <a:path w="430529" h="929004">
                  <a:moveTo>
                    <a:pt x="229362" y="900049"/>
                  </a:moveTo>
                  <a:lnTo>
                    <a:pt x="215138" y="900049"/>
                  </a:lnTo>
                  <a:lnTo>
                    <a:pt x="229362" y="914272"/>
                  </a:lnTo>
                  <a:lnTo>
                    <a:pt x="229362" y="900049"/>
                  </a:lnTo>
                  <a:close/>
                </a:path>
                <a:path w="430529" h="929004">
                  <a:moveTo>
                    <a:pt x="430149" y="900049"/>
                  </a:moveTo>
                  <a:lnTo>
                    <a:pt x="229362" y="900049"/>
                  </a:lnTo>
                  <a:lnTo>
                    <a:pt x="229362" y="914272"/>
                  </a:lnTo>
                  <a:lnTo>
                    <a:pt x="430149" y="914272"/>
                  </a:lnTo>
                  <a:lnTo>
                    <a:pt x="430149" y="900049"/>
                  </a:lnTo>
                  <a:close/>
                </a:path>
                <a:path w="430529" h="929004">
                  <a:moveTo>
                    <a:pt x="113665" y="0"/>
                  </a:moveTo>
                  <a:lnTo>
                    <a:pt x="106934" y="4063"/>
                  </a:lnTo>
                  <a:lnTo>
                    <a:pt x="0" y="66420"/>
                  </a:lnTo>
                  <a:lnTo>
                    <a:pt x="113665" y="132714"/>
                  </a:lnTo>
                  <a:lnTo>
                    <a:pt x="122427" y="130428"/>
                  </a:lnTo>
                  <a:lnTo>
                    <a:pt x="126492" y="123570"/>
                  </a:lnTo>
                  <a:lnTo>
                    <a:pt x="130428" y="116712"/>
                  </a:lnTo>
                  <a:lnTo>
                    <a:pt x="128143" y="107950"/>
                  </a:lnTo>
                  <a:lnTo>
                    <a:pt x="81250" y="80644"/>
                  </a:lnTo>
                  <a:lnTo>
                    <a:pt x="28321" y="80644"/>
                  </a:lnTo>
                  <a:lnTo>
                    <a:pt x="28321" y="52069"/>
                  </a:lnTo>
                  <a:lnTo>
                    <a:pt x="81250" y="52069"/>
                  </a:lnTo>
                  <a:lnTo>
                    <a:pt x="128143" y="24764"/>
                  </a:lnTo>
                  <a:lnTo>
                    <a:pt x="130428" y="16001"/>
                  </a:lnTo>
                  <a:lnTo>
                    <a:pt x="126492" y="9143"/>
                  </a:lnTo>
                  <a:lnTo>
                    <a:pt x="122427" y="2286"/>
                  </a:lnTo>
                  <a:lnTo>
                    <a:pt x="113665" y="0"/>
                  </a:lnTo>
                  <a:close/>
                </a:path>
                <a:path w="430529" h="929004">
                  <a:moveTo>
                    <a:pt x="81250" y="52069"/>
                  </a:moveTo>
                  <a:lnTo>
                    <a:pt x="28321" y="52069"/>
                  </a:lnTo>
                  <a:lnTo>
                    <a:pt x="28321" y="80644"/>
                  </a:lnTo>
                  <a:lnTo>
                    <a:pt x="81250" y="80644"/>
                  </a:lnTo>
                  <a:lnTo>
                    <a:pt x="77987" y="78739"/>
                  </a:lnTo>
                  <a:lnTo>
                    <a:pt x="35560" y="78739"/>
                  </a:lnTo>
                  <a:lnTo>
                    <a:pt x="35560" y="53975"/>
                  </a:lnTo>
                  <a:lnTo>
                    <a:pt x="77987" y="53975"/>
                  </a:lnTo>
                  <a:lnTo>
                    <a:pt x="81250" y="52069"/>
                  </a:lnTo>
                  <a:close/>
                </a:path>
                <a:path w="430529" h="929004">
                  <a:moveTo>
                    <a:pt x="223012" y="52069"/>
                  </a:moveTo>
                  <a:lnTo>
                    <a:pt x="81250" y="52069"/>
                  </a:lnTo>
                  <a:lnTo>
                    <a:pt x="56773" y="66357"/>
                  </a:lnTo>
                  <a:lnTo>
                    <a:pt x="81250" y="80644"/>
                  </a:lnTo>
                  <a:lnTo>
                    <a:pt x="200787" y="80644"/>
                  </a:lnTo>
                  <a:lnTo>
                    <a:pt x="200787" y="66420"/>
                  </a:lnTo>
                  <a:lnTo>
                    <a:pt x="229362" y="66420"/>
                  </a:lnTo>
                  <a:lnTo>
                    <a:pt x="229362" y="58419"/>
                  </a:lnTo>
                  <a:lnTo>
                    <a:pt x="223012" y="52069"/>
                  </a:lnTo>
                  <a:close/>
                </a:path>
                <a:path w="430529" h="929004">
                  <a:moveTo>
                    <a:pt x="229362" y="66420"/>
                  </a:moveTo>
                  <a:lnTo>
                    <a:pt x="200787" y="66420"/>
                  </a:lnTo>
                  <a:lnTo>
                    <a:pt x="215138" y="80644"/>
                  </a:lnTo>
                  <a:lnTo>
                    <a:pt x="229362" y="80644"/>
                  </a:lnTo>
                  <a:lnTo>
                    <a:pt x="229362" y="66420"/>
                  </a:lnTo>
                  <a:close/>
                </a:path>
                <a:path w="430529" h="929004">
                  <a:moveTo>
                    <a:pt x="35560" y="53975"/>
                  </a:moveTo>
                  <a:lnTo>
                    <a:pt x="35560" y="78739"/>
                  </a:lnTo>
                  <a:lnTo>
                    <a:pt x="56773" y="66357"/>
                  </a:lnTo>
                  <a:lnTo>
                    <a:pt x="35560" y="53975"/>
                  </a:lnTo>
                  <a:close/>
                </a:path>
                <a:path w="430529" h="929004">
                  <a:moveTo>
                    <a:pt x="56773" y="66357"/>
                  </a:moveTo>
                  <a:lnTo>
                    <a:pt x="35560" y="78739"/>
                  </a:lnTo>
                  <a:lnTo>
                    <a:pt x="77987" y="78739"/>
                  </a:lnTo>
                  <a:lnTo>
                    <a:pt x="56773" y="66357"/>
                  </a:lnTo>
                  <a:close/>
                </a:path>
                <a:path w="430529" h="929004">
                  <a:moveTo>
                    <a:pt x="77987" y="53975"/>
                  </a:moveTo>
                  <a:lnTo>
                    <a:pt x="35560" y="53975"/>
                  </a:lnTo>
                  <a:lnTo>
                    <a:pt x="56773" y="66357"/>
                  </a:lnTo>
                  <a:lnTo>
                    <a:pt x="77987" y="5397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608191" y="5383148"/>
              <a:ext cx="928369" cy="815975"/>
            </a:xfrm>
            <a:custGeom>
              <a:avLst/>
              <a:gdLst/>
              <a:ahLst/>
              <a:cxnLst/>
              <a:rect l="l" t="t" r="r" b="b"/>
              <a:pathLst>
                <a:path w="928370" h="815975">
                  <a:moveTo>
                    <a:pt x="66357" y="56773"/>
                  </a:moveTo>
                  <a:lnTo>
                    <a:pt x="52069" y="81250"/>
                  </a:lnTo>
                  <a:lnTo>
                    <a:pt x="52069" y="809002"/>
                  </a:lnTo>
                  <a:lnTo>
                    <a:pt x="58419" y="815403"/>
                  </a:lnTo>
                  <a:lnTo>
                    <a:pt x="927988" y="815403"/>
                  </a:lnTo>
                  <a:lnTo>
                    <a:pt x="927988" y="801116"/>
                  </a:lnTo>
                  <a:lnTo>
                    <a:pt x="80644" y="801116"/>
                  </a:lnTo>
                  <a:lnTo>
                    <a:pt x="66293" y="786828"/>
                  </a:lnTo>
                  <a:lnTo>
                    <a:pt x="80644" y="786828"/>
                  </a:lnTo>
                  <a:lnTo>
                    <a:pt x="80644" y="81250"/>
                  </a:lnTo>
                  <a:lnTo>
                    <a:pt x="66357" y="56773"/>
                  </a:lnTo>
                  <a:close/>
                </a:path>
                <a:path w="928370" h="815975">
                  <a:moveTo>
                    <a:pt x="80644" y="786828"/>
                  </a:moveTo>
                  <a:lnTo>
                    <a:pt x="66293" y="786828"/>
                  </a:lnTo>
                  <a:lnTo>
                    <a:pt x="80644" y="801116"/>
                  </a:lnTo>
                  <a:lnTo>
                    <a:pt x="80644" y="786828"/>
                  </a:lnTo>
                  <a:close/>
                </a:path>
                <a:path w="928370" h="815975">
                  <a:moveTo>
                    <a:pt x="927988" y="786828"/>
                  </a:moveTo>
                  <a:lnTo>
                    <a:pt x="80644" y="786828"/>
                  </a:lnTo>
                  <a:lnTo>
                    <a:pt x="80644" y="801116"/>
                  </a:lnTo>
                  <a:lnTo>
                    <a:pt x="927988" y="801116"/>
                  </a:lnTo>
                  <a:lnTo>
                    <a:pt x="927988" y="786828"/>
                  </a:lnTo>
                  <a:close/>
                </a:path>
                <a:path w="928370" h="815975">
                  <a:moveTo>
                    <a:pt x="66293" y="0"/>
                  </a:moveTo>
                  <a:lnTo>
                    <a:pt x="4063" y="106934"/>
                  </a:lnTo>
                  <a:lnTo>
                    <a:pt x="0" y="113791"/>
                  </a:lnTo>
                  <a:lnTo>
                    <a:pt x="2285" y="122554"/>
                  </a:lnTo>
                  <a:lnTo>
                    <a:pt x="16001" y="130428"/>
                  </a:lnTo>
                  <a:lnTo>
                    <a:pt x="24764" y="128142"/>
                  </a:lnTo>
                  <a:lnTo>
                    <a:pt x="28701" y="121284"/>
                  </a:lnTo>
                  <a:lnTo>
                    <a:pt x="52069" y="81250"/>
                  </a:lnTo>
                  <a:lnTo>
                    <a:pt x="52069" y="28447"/>
                  </a:lnTo>
                  <a:lnTo>
                    <a:pt x="82883" y="28447"/>
                  </a:lnTo>
                  <a:lnTo>
                    <a:pt x="66293" y="0"/>
                  </a:lnTo>
                  <a:close/>
                </a:path>
                <a:path w="928370" h="815975">
                  <a:moveTo>
                    <a:pt x="82883" y="28447"/>
                  </a:moveTo>
                  <a:lnTo>
                    <a:pt x="80644" y="28447"/>
                  </a:lnTo>
                  <a:lnTo>
                    <a:pt x="80645" y="81250"/>
                  </a:lnTo>
                  <a:lnTo>
                    <a:pt x="104012" y="121284"/>
                  </a:lnTo>
                  <a:lnTo>
                    <a:pt x="107950" y="128142"/>
                  </a:lnTo>
                  <a:lnTo>
                    <a:pt x="116712" y="130428"/>
                  </a:lnTo>
                  <a:lnTo>
                    <a:pt x="130428" y="122554"/>
                  </a:lnTo>
                  <a:lnTo>
                    <a:pt x="132714" y="113791"/>
                  </a:lnTo>
                  <a:lnTo>
                    <a:pt x="128650" y="106934"/>
                  </a:lnTo>
                  <a:lnTo>
                    <a:pt x="82883" y="28447"/>
                  </a:lnTo>
                  <a:close/>
                </a:path>
                <a:path w="928370" h="815975">
                  <a:moveTo>
                    <a:pt x="80644" y="28447"/>
                  </a:moveTo>
                  <a:lnTo>
                    <a:pt x="52069" y="28447"/>
                  </a:lnTo>
                  <a:lnTo>
                    <a:pt x="52069" y="81250"/>
                  </a:lnTo>
                  <a:lnTo>
                    <a:pt x="66357" y="56773"/>
                  </a:lnTo>
                  <a:lnTo>
                    <a:pt x="53975" y="35559"/>
                  </a:lnTo>
                  <a:lnTo>
                    <a:pt x="80644" y="35559"/>
                  </a:lnTo>
                  <a:lnTo>
                    <a:pt x="80644" y="28447"/>
                  </a:lnTo>
                  <a:close/>
                </a:path>
                <a:path w="928370" h="815975">
                  <a:moveTo>
                    <a:pt x="80644" y="35559"/>
                  </a:moveTo>
                  <a:lnTo>
                    <a:pt x="78739" y="35559"/>
                  </a:lnTo>
                  <a:lnTo>
                    <a:pt x="66357" y="56773"/>
                  </a:lnTo>
                  <a:lnTo>
                    <a:pt x="80645" y="81250"/>
                  </a:lnTo>
                  <a:lnTo>
                    <a:pt x="80644" y="35559"/>
                  </a:lnTo>
                  <a:close/>
                </a:path>
                <a:path w="928370" h="815975">
                  <a:moveTo>
                    <a:pt x="78739" y="35559"/>
                  </a:moveTo>
                  <a:lnTo>
                    <a:pt x="53975" y="35559"/>
                  </a:lnTo>
                  <a:lnTo>
                    <a:pt x="66357" y="56773"/>
                  </a:lnTo>
                  <a:lnTo>
                    <a:pt x="78739" y="35559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10661586" y="2053793"/>
            <a:ext cx="1188085" cy="7626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algn="ctr" marL="136525" marR="127000">
              <a:lnSpc>
                <a:spcPct val="120000"/>
              </a:lnSpc>
              <a:spcBef>
                <a:spcPts val="285"/>
              </a:spcBef>
            </a:pPr>
            <a:r>
              <a:rPr dirty="0" sz="1200" spc="-5">
                <a:latin typeface="Verdana"/>
                <a:cs typeface="Verdana"/>
              </a:rPr>
              <a:t>Nome da </a:t>
            </a:r>
            <a:r>
              <a:rPr dirty="0" sz="1200">
                <a:latin typeface="Verdana"/>
                <a:cs typeface="Verdana"/>
              </a:rPr>
              <a:t> v</a:t>
            </a:r>
            <a:r>
              <a:rPr dirty="0" sz="1200" spc="-5">
                <a:latin typeface="Verdana"/>
                <a:cs typeface="Verdana"/>
              </a:rPr>
              <a:t>i</a:t>
            </a:r>
            <a:r>
              <a:rPr dirty="0" sz="1200">
                <a:latin typeface="Verdana"/>
                <a:cs typeface="Verdana"/>
              </a:rPr>
              <a:t>s</a:t>
            </a:r>
            <a:r>
              <a:rPr dirty="0" sz="1200" spc="-5">
                <a:latin typeface="Verdana"/>
                <a:cs typeface="Verdana"/>
              </a:rPr>
              <a:t>u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liz</a:t>
            </a:r>
            <a:r>
              <a:rPr dirty="0" sz="1200">
                <a:latin typeface="Verdana"/>
                <a:cs typeface="Verdana"/>
              </a:rPr>
              <a:t>aç</a:t>
            </a:r>
            <a:r>
              <a:rPr dirty="0" sz="1200" spc="-5">
                <a:latin typeface="Verdana"/>
                <a:cs typeface="Verdana"/>
              </a:rPr>
              <a:t>ã</a:t>
            </a:r>
            <a:r>
              <a:rPr dirty="0" sz="1200">
                <a:latin typeface="Verdana"/>
                <a:cs typeface="Verdana"/>
              </a:rPr>
              <a:t>o  </a:t>
            </a:r>
            <a:r>
              <a:rPr dirty="0" sz="1200" spc="-5">
                <a:latin typeface="Verdana"/>
                <a:cs typeface="Verdana"/>
              </a:rPr>
              <a:t>atual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679003" y="2281453"/>
            <a:ext cx="8997315" cy="3133725"/>
            <a:chOff x="1679003" y="2281453"/>
            <a:chExt cx="8997315" cy="3133725"/>
          </a:xfrm>
        </p:grpSpPr>
        <p:sp>
          <p:nvSpPr>
            <p:cNvPr id="27" name="object 27"/>
            <p:cNvSpPr/>
            <p:nvPr/>
          </p:nvSpPr>
          <p:spPr>
            <a:xfrm>
              <a:off x="4782947" y="2342260"/>
              <a:ext cx="5893435" cy="132715"/>
            </a:xfrm>
            <a:custGeom>
              <a:avLst/>
              <a:gdLst/>
              <a:ahLst/>
              <a:cxnLst/>
              <a:rect l="l" t="t" r="r" b="b"/>
              <a:pathLst>
                <a:path w="5893434" h="132714">
                  <a:moveTo>
                    <a:pt x="113918" y="0"/>
                  </a:moveTo>
                  <a:lnTo>
                    <a:pt x="0" y="65786"/>
                  </a:lnTo>
                  <a:lnTo>
                    <a:pt x="106552" y="128650"/>
                  </a:lnTo>
                  <a:lnTo>
                    <a:pt x="113411" y="132587"/>
                  </a:lnTo>
                  <a:lnTo>
                    <a:pt x="122174" y="130301"/>
                  </a:lnTo>
                  <a:lnTo>
                    <a:pt x="126111" y="123571"/>
                  </a:lnTo>
                  <a:lnTo>
                    <a:pt x="130175" y="116712"/>
                  </a:lnTo>
                  <a:lnTo>
                    <a:pt x="127888" y="107950"/>
                  </a:lnTo>
                  <a:lnTo>
                    <a:pt x="121030" y="104012"/>
                  </a:lnTo>
                  <a:lnTo>
                    <a:pt x="80964" y="80378"/>
                  </a:lnTo>
                  <a:lnTo>
                    <a:pt x="28193" y="80137"/>
                  </a:lnTo>
                  <a:lnTo>
                    <a:pt x="28320" y="51562"/>
                  </a:lnTo>
                  <a:lnTo>
                    <a:pt x="81741" y="51562"/>
                  </a:lnTo>
                  <a:lnTo>
                    <a:pt x="128269" y="24764"/>
                  </a:lnTo>
                  <a:lnTo>
                    <a:pt x="130555" y="16001"/>
                  </a:lnTo>
                  <a:lnTo>
                    <a:pt x="122681" y="2286"/>
                  </a:lnTo>
                  <a:lnTo>
                    <a:pt x="113918" y="0"/>
                  </a:lnTo>
                  <a:close/>
                </a:path>
                <a:path w="5893434" h="132714">
                  <a:moveTo>
                    <a:pt x="81320" y="51804"/>
                  </a:moveTo>
                  <a:lnTo>
                    <a:pt x="56630" y="66023"/>
                  </a:lnTo>
                  <a:lnTo>
                    <a:pt x="80964" y="80378"/>
                  </a:lnTo>
                  <a:lnTo>
                    <a:pt x="5892800" y="106934"/>
                  </a:lnTo>
                  <a:lnTo>
                    <a:pt x="5892927" y="78359"/>
                  </a:lnTo>
                  <a:lnTo>
                    <a:pt x="81320" y="51804"/>
                  </a:lnTo>
                  <a:close/>
                </a:path>
                <a:path w="5893434" h="132714">
                  <a:moveTo>
                    <a:pt x="28320" y="51562"/>
                  </a:moveTo>
                  <a:lnTo>
                    <a:pt x="28193" y="80137"/>
                  </a:lnTo>
                  <a:lnTo>
                    <a:pt x="80964" y="80378"/>
                  </a:lnTo>
                  <a:lnTo>
                    <a:pt x="77326" y="78231"/>
                  </a:lnTo>
                  <a:lnTo>
                    <a:pt x="35432" y="78231"/>
                  </a:lnTo>
                  <a:lnTo>
                    <a:pt x="35560" y="53593"/>
                  </a:lnTo>
                  <a:lnTo>
                    <a:pt x="78212" y="53593"/>
                  </a:lnTo>
                  <a:lnTo>
                    <a:pt x="81320" y="51804"/>
                  </a:lnTo>
                  <a:lnTo>
                    <a:pt x="28320" y="51562"/>
                  </a:lnTo>
                  <a:close/>
                </a:path>
                <a:path w="5893434" h="132714">
                  <a:moveTo>
                    <a:pt x="35560" y="53593"/>
                  </a:moveTo>
                  <a:lnTo>
                    <a:pt x="35432" y="78231"/>
                  </a:lnTo>
                  <a:lnTo>
                    <a:pt x="56630" y="66023"/>
                  </a:lnTo>
                  <a:lnTo>
                    <a:pt x="35560" y="53593"/>
                  </a:lnTo>
                  <a:close/>
                </a:path>
                <a:path w="5893434" h="132714">
                  <a:moveTo>
                    <a:pt x="56630" y="66023"/>
                  </a:moveTo>
                  <a:lnTo>
                    <a:pt x="35432" y="78231"/>
                  </a:lnTo>
                  <a:lnTo>
                    <a:pt x="77326" y="78231"/>
                  </a:lnTo>
                  <a:lnTo>
                    <a:pt x="56630" y="66023"/>
                  </a:lnTo>
                  <a:close/>
                </a:path>
                <a:path w="5893434" h="132714">
                  <a:moveTo>
                    <a:pt x="78212" y="53593"/>
                  </a:moveTo>
                  <a:lnTo>
                    <a:pt x="35560" y="53593"/>
                  </a:lnTo>
                  <a:lnTo>
                    <a:pt x="56630" y="66023"/>
                  </a:lnTo>
                  <a:lnTo>
                    <a:pt x="78212" y="53593"/>
                  </a:lnTo>
                  <a:close/>
                </a:path>
                <a:path w="5893434" h="132714">
                  <a:moveTo>
                    <a:pt x="81741" y="51562"/>
                  </a:moveTo>
                  <a:lnTo>
                    <a:pt x="28320" y="51562"/>
                  </a:lnTo>
                  <a:lnTo>
                    <a:pt x="81320" y="51804"/>
                  </a:lnTo>
                  <a:lnTo>
                    <a:pt x="81741" y="51562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3067430" y="2295740"/>
              <a:ext cx="1715770" cy="224790"/>
            </a:xfrm>
            <a:custGeom>
              <a:avLst/>
              <a:gdLst/>
              <a:ahLst/>
              <a:cxnLst/>
              <a:rect l="l" t="t" r="r" b="b"/>
              <a:pathLst>
                <a:path w="1715770" h="224789">
                  <a:moveTo>
                    <a:pt x="0" y="224447"/>
                  </a:moveTo>
                  <a:lnTo>
                    <a:pt x="1715516" y="224447"/>
                  </a:lnTo>
                  <a:lnTo>
                    <a:pt x="1715516" y="0"/>
                  </a:lnTo>
                  <a:lnTo>
                    <a:pt x="0" y="0"/>
                  </a:lnTo>
                  <a:lnTo>
                    <a:pt x="0" y="224447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693291" y="3400933"/>
              <a:ext cx="1054735" cy="1999614"/>
            </a:xfrm>
            <a:custGeom>
              <a:avLst/>
              <a:gdLst/>
              <a:ahLst/>
              <a:cxnLst/>
              <a:rect l="l" t="t" r="r" b="b"/>
              <a:pathLst>
                <a:path w="1054735" h="1999614">
                  <a:moveTo>
                    <a:pt x="0" y="1999488"/>
                  </a:moveTo>
                  <a:lnTo>
                    <a:pt x="1054684" y="1999488"/>
                  </a:lnTo>
                  <a:lnTo>
                    <a:pt x="1054684" y="0"/>
                  </a:lnTo>
                  <a:lnTo>
                    <a:pt x="0" y="0"/>
                  </a:lnTo>
                  <a:lnTo>
                    <a:pt x="0" y="1999488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 txBox="1"/>
          <p:nvPr/>
        </p:nvSpPr>
        <p:spPr>
          <a:xfrm>
            <a:off x="362381" y="4518405"/>
            <a:ext cx="1122680" cy="51244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2225" rIns="0" bIns="0" rtlCol="0" vert="horz">
            <a:spAutoFit/>
          </a:bodyPr>
          <a:lstStyle/>
          <a:p>
            <a:pPr marL="269875" marR="181610" indent="-8128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E</a:t>
            </a:r>
            <a:r>
              <a:rPr dirty="0" sz="1200" spc="-10">
                <a:latin typeface="Verdana"/>
                <a:cs typeface="Verdana"/>
              </a:rPr>
              <a:t>n</a:t>
            </a:r>
            <a:r>
              <a:rPr dirty="0" sz="1200" spc="-5">
                <a:latin typeface="Verdana"/>
                <a:cs typeface="Verdana"/>
              </a:rPr>
              <a:t>ti</a:t>
            </a:r>
            <a:r>
              <a:rPr dirty="0" sz="1200" spc="-10">
                <a:latin typeface="Verdana"/>
                <a:cs typeface="Verdana"/>
              </a:rPr>
              <a:t>d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d</a:t>
            </a:r>
            <a:r>
              <a:rPr dirty="0" sz="1200">
                <a:latin typeface="Verdana"/>
                <a:cs typeface="Verdana"/>
              </a:rPr>
              <a:t>es 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CRM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909294" y="4334383"/>
            <a:ext cx="1965960" cy="1355725"/>
            <a:chOff x="909294" y="4334383"/>
            <a:chExt cx="1965960" cy="1355725"/>
          </a:xfrm>
        </p:grpSpPr>
        <p:sp>
          <p:nvSpPr>
            <p:cNvPr id="32" name="object 32"/>
            <p:cNvSpPr/>
            <p:nvPr/>
          </p:nvSpPr>
          <p:spPr>
            <a:xfrm>
              <a:off x="909294" y="4334383"/>
              <a:ext cx="784225" cy="184150"/>
            </a:xfrm>
            <a:custGeom>
              <a:avLst/>
              <a:gdLst/>
              <a:ahLst/>
              <a:cxnLst/>
              <a:rect l="l" t="t" r="r" b="b"/>
              <a:pathLst>
                <a:path w="784225" h="184150">
                  <a:moveTo>
                    <a:pt x="702847" y="52070"/>
                  </a:moveTo>
                  <a:lnTo>
                    <a:pt x="6400" y="52070"/>
                  </a:lnTo>
                  <a:lnTo>
                    <a:pt x="0" y="58420"/>
                  </a:lnTo>
                  <a:lnTo>
                    <a:pt x="0" y="184023"/>
                  </a:lnTo>
                  <a:lnTo>
                    <a:pt x="28575" y="184023"/>
                  </a:lnTo>
                  <a:lnTo>
                    <a:pt x="28575" y="80645"/>
                  </a:lnTo>
                  <a:lnTo>
                    <a:pt x="14287" y="80645"/>
                  </a:lnTo>
                  <a:lnTo>
                    <a:pt x="28575" y="66294"/>
                  </a:lnTo>
                  <a:lnTo>
                    <a:pt x="727277" y="66294"/>
                  </a:lnTo>
                  <a:lnTo>
                    <a:pt x="702847" y="52070"/>
                  </a:lnTo>
                  <a:close/>
                </a:path>
                <a:path w="784225" h="184150">
                  <a:moveTo>
                    <a:pt x="727306" y="66310"/>
                  </a:moveTo>
                  <a:lnTo>
                    <a:pt x="655980" y="107950"/>
                  </a:lnTo>
                  <a:lnTo>
                    <a:pt x="653567" y="116713"/>
                  </a:lnTo>
                  <a:lnTo>
                    <a:pt x="657631" y="123571"/>
                  </a:lnTo>
                  <a:lnTo>
                    <a:pt x="661568" y="130302"/>
                  </a:lnTo>
                  <a:lnTo>
                    <a:pt x="670331" y="132588"/>
                  </a:lnTo>
                  <a:lnTo>
                    <a:pt x="759415" y="80645"/>
                  </a:lnTo>
                  <a:lnTo>
                    <a:pt x="755675" y="80645"/>
                  </a:lnTo>
                  <a:lnTo>
                    <a:pt x="755675" y="78613"/>
                  </a:lnTo>
                  <a:lnTo>
                    <a:pt x="748436" y="78613"/>
                  </a:lnTo>
                  <a:lnTo>
                    <a:pt x="727306" y="66310"/>
                  </a:lnTo>
                  <a:close/>
                </a:path>
                <a:path w="784225" h="184150">
                  <a:moveTo>
                    <a:pt x="28575" y="66294"/>
                  </a:moveTo>
                  <a:lnTo>
                    <a:pt x="14287" y="80645"/>
                  </a:lnTo>
                  <a:lnTo>
                    <a:pt x="28575" y="80645"/>
                  </a:lnTo>
                  <a:lnTo>
                    <a:pt x="28575" y="66294"/>
                  </a:lnTo>
                  <a:close/>
                </a:path>
                <a:path w="784225" h="184150">
                  <a:moveTo>
                    <a:pt x="727277" y="66294"/>
                  </a:moveTo>
                  <a:lnTo>
                    <a:pt x="28575" y="66294"/>
                  </a:lnTo>
                  <a:lnTo>
                    <a:pt x="28575" y="80645"/>
                  </a:lnTo>
                  <a:lnTo>
                    <a:pt x="702752" y="80645"/>
                  </a:lnTo>
                  <a:lnTo>
                    <a:pt x="727306" y="66310"/>
                  </a:lnTo>
                  <a:close/>
                </a:path>
                <a:path w="784225" h="184150">
                  <a:moveTo>
                    <a:pt x="759633" y="52070"/>
                  </a:moveTo>
                  <a:lnTo>
                    <a:pt x="755675" y="52070"/>
                  </a:lnTo>
                  <a:lnTo>
                    <a:pt x="755675" y="80645"/>
                  </a:lnTo>
                  <a:lnTo>
                    <a:pt x="759415" y="80645"/>
                  </a:lnTo>
                  <a:lnTo>
                    <a:pt x="783996" y="66294"/>
                  </a:lnTo>
                  <a:lnTo>
                    <a:pt x="759633" y="52070"/>
                  </a:lnTo>
                  <a:close/>
                </a:path>
                <a:path w="784225" h="184150">
                  <a:moveTo>
                    <a:pt x="748436" y="53975"/>
                  </a:moveTo>
                  <a:lnTo>
                    <a:pt x="727306" y="66310"/>
                  </a:lnTo>
                  <a:lnTo>
                    <a:pt x="748436" y="78613"/>
                  </a:lnTo>
                  <a:lnTo>
                    <a:pt x="748436" y="53975"/>
                  </a:lnTo>
                  <a:close/>
                </a:path>
                <a:path w="784225" h="184150">
                  <a:moveTo>
                    <a:pt x="755675" y="53975"/>
                  </a:moveTo>
                  <a:lnTo>
                    <a:pt x="748436" y="53975"/>
                  </a:lnTo>
                  <a:lnTo>
                    <a:pt x="748436" y="78613"/>
                  </a:lnTo>
                  <a:lnTo>
                    <a:pt x="755675" y="78613"/>
                  </a:lnTo>
                  <a:lnTo>
                    <a:pt x="755675" y="53975"/>
                  </a:lnTo>
                  <a:close/>
                </a:path>
                <a:path w="784225" h="184150">
                  <a:moveTo>
                    <a:pt x="670331" y="0"/>
                  </a:moveTo>
                  <a:lnTo>
                    <a:pt x="661568" y="2286"/>
                  </a:lnTo>
                  <a:lnTo>
                    <a:pt x="657631" y="9144"/>
                  </a:lnTo>
                  <a:lnTo>
                    <a:pt x="653567" y="15875"/>
                  </a:lnTo>
                  <a:lnTo>
                    <a:pt x="655980" y="24638"/>
                  </a:lnTo>
                  <a:lnTo>
                    <a:pt x="662711" y="28702"/>
                  </a:lnTo>
                  <a:lnTo>
                    <a:pt x="727306" y="66310"/>
                  </a:lnTo>
                  <a:lnTo>
                    <a:pt x="748436" y="53975"/>
                  </a:lnTo>
                  <a:lnTo>
                    <a:pt x="755675" y="53975"/>
                  </a:lnTo>
                  <a:lnTo>
                    <a:pt x="755675" y="52070"/>
                  </a:lnTo>
                  <a:lnTo>
                    <a:pt x="759633" y="52070"/>
                  </a:lnTo>
                  <a:lnTo>
                    <a:pt x="670331" y="0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613408" y="5467096"/>
              <a:ext cx="1247775" cy="208279"/>
            </a:xfrm>
            <a:custGeom>
              <a:avLst/>
              <a:gdLst/>
              <a:ahLst/>
              <a:cxnLst/>
              <a:rect l="l" t="t" r="r" b="b"/>
              <a:pathLst>
                <a:path w="1247775" h="208279">
                  <a:moveTo>
                    <a:pt x="0" y="208267"/>
                  </a:moveTo>
                  <a:lnTo>
                    <a:pt x="1247203" y="208267"/>
                  </a:lnTo>
                  <a:lnTo>
                    <a:pt x="1247203" y="0"/>
                  </a:lnTo>
                  <a:lnTo>
                    <a:pt x="0" y="0"/>
                  </a:lnTo>
                  <a:lnTo>
                    <a:pt x="0" y="208267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/>
          <p:cNvSpPr txBox="1"/>
          <p:nvPr/>
        </p:nvSpPr>
        <p:spPr>
          <a:xfrm>
            <a:off x="1062329" y="904468"/>
            <a:ext cx="9969500" cy="537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400">
                <a:latin typeface="Verdana"/>
                <a:cs typeface="Verdana"/>
              </a:rPr>
              <a:t>As </a:t>
            </a:r>
            <a:r>
              <a:rPr dirty="0" sz="1400" spc="-5">
                <a:latin typeface="Verdana"/>
                <a:cs typeface="Verdana"/>
              </a:rPr>
              <a:t>Entidades, </a:t>
            </a:r>
            <a:r>
              <a:rPr dirty="0" sz="1400">
                <a:latin typeface="Verdana"/>
                <a:cs typeface="Verdana"/>
              </a:rPr>
              <a:t>apesar </a:t>
            </a:r>
            <a:r>
              <a:rPr dirty="0" sz="1400" spc="-5">
                <a:latin typeface="Verdana"/>
                <a:cs typeface="Verdana"/>
              </a:rPr>
              <a:t>de </a:t>
            </a:r>
            <a:r>
              <a:rPr dirty="0" sz="1400">
                <a:latin typeface="Verdana"/>
                <a:cs typeface="Verdana"/>
              </a:rPr>
              <a:t>distintas, </a:t>
            </a:r>
            <a:r>
              <a:rPr dirty="0" sz="1400" spc="-5">
                <a:latin typeface="Verdana"/>
                <a:cs typeface="Verdana"/>
              </a:rPr>
              <a:t>têm </a:t>
            </a:r>
            <a:r>
              <a:rPr dirty="0" sz="1400">
                <a:latin typeface="Verdana"/>
                <a:cs typeface="Verdana"/>
              </a:rPr>
              <a:t>um desenho semelhante. </a:t>
            </a:r>
            <a:r>
              <a:rPr dirty="0" sz="1400" spc="-5">
                <a:latin typeface="Verdana"/>
                <a:cs typeface="Verdana"/>
              </a:rPr>
              <a:t>Esta </a:t>
            </a:r>
            <a:r>
              <a:rPr dirty="0" sz="1400">
                <a:latin typeface="Verdana"/>
                <a:cs typeface="Verdana"/>
              </a:rPr>
              <a:t>é a </a:t>
            </a:r>
            <a:r>
              <a:rPr dirty="0" sz="1400" spc="-5">
                <a:latin typeface="Verdana"/>
                <a:cs typeface="Verdana"/>
              </a:rPr>
              <a:t>Entidade </a:t>
            </a:r>
            <a:r>
              <a:rPr dirty="0" sz="1400" spc="-50">
                <a:latin typeface="Verdana"/>
                <a:cs typeface="Verdana"/>
              </a:rPr>
              <a:t>AIP, </a:t>
            </a:r>
            <a:r>
              <a:rPr dirty="0" sz="1400">
                <a:latin typeface="Verdana"/>
                <a:cs typeface="Verdana"/>
              </a:rPr>
              <a:t>mas as demais </a:t>
            </a:r>
            <a:r>
              <a:rPr dirty="0" sz="1400" spc="-5">
                <a:latin typeface="Verdana"/>
                <a:cs typeface="Verdana"/>
              </a:rPr>
              <a:t>têm </a:t>
            </a:r>
            <a:r>
              <a:rPr dirty="0" sz="1400">
                <a:latin typeface="Verdana"/>
                <a:cs typeface="Verdana"/>
              </a:rPr>
              <a:t>um </a:t>
            </a:r>
            <a:r>
              <a:rPr dirty="0" sz="1400" spc="-48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visual</a:t>
            </a:r>
            <a:r>
              <a:rPr dirty="0" sz="1400" spc="-3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semelhante.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16966" y="5948527"/>
            <a:ext cx="1176020" cy="29083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59055" rIns="0" bIns="0" rtlCol="0" vert="horz">
            <a:spAutoFit/>
          </a:bodyPr>
          <a:lstStyle/>
          <a:p>
            <a:pPr marL="313690">
              <a:lnSpc>
                <a:spcPct val="100000"/>
              </a:lnSpc>
              <a:spcBef>
                <a:spcPts val="465"/>
              </a:spcBef>
            </a:pPr>
            <a:r>
              <a:rPr dirty="0" sz="1200" spc="-5">
                <a:latin typeface="Verdana"/>
                <a:cs typeface="Verdana"/>
              </a:rPr>
              <a:t>Módulo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938377" y="5557011"/>
            <a:ext cx="675640" cy="391795"/>
          </a:xfrm>
          <a:custGeom>
            <a:avLst/>
            <a:gdLst/>
            <a:ahLst/>
            <a:cxnLst/>
            <a:rect l="l" t="t" r="r" b="b"/>
            <a:pathLst>
              <a:path w="675640" h="391795">
                <a:moveTo>
                  <a:pt x="15938" y="261175"/>
                </a:moveTo>
                <a:lnTo>
                  <a:pt x="2298" y="269125"/>
                </a:lnTo>
                <a:lnTo>
                  <a:pt x="0" y="277875"/>
                </a:lnTo>
                <a:lnTo>
                  <a:pt x="66319" y="391579"/>
                </a:lnTo>
                <a:lnTo>
                  <a:pt x="82864" y="363219"/>
                </a:lnTo>
                <a:lnTo>
                  <a:pt x="52031" y="363219"/>
                </a:lnTo>
                <a:lnTo>
                  <a:pt x="52031" y="310358"/>
                </a:lnTo>
                <a:lnTo>
                  <a:pt x="24676" y="263486"/>
                </a:lnTo>
                <a:lnTo>
                  <a:pt x="15938" y="261175"/>
                </a:lnTo>
                <a:close/>
              </a:path>
              <a:path w="675640" h="391795">
                <a:moveTo>
                  <a:pt x="52031" y="310358"/>
                </a:moveTo>
                <a:lnTo>
                  <a:pt x="52031" y="363219"/>
                </a:lnTo>
                <a:lnTo>
                  <a:pt x="80606" y="363219"/>
                </a:lnTo>
                <a:lnTo>
                  <a:pt x="80606" y="356019"/>
                </a:lnTo>
                <a:lnTo>
                  <a:pt x="53987" y="356019"/>
                </a:lnTo>
                <a:lnTo>
                  <a:pt x="66326" y="334866"/>
                </a:lnTo>
                <a:lnTo>
                  <a:pt x="52031" y="310358"/>
                </a:lnTo>
                <a:close/>
              </a:path>
              <a:path w="675640" h="391795">
                <a:moveTo>
                  <a:pt x="116712" y="261175"/>
                </a:moveTo>
                <a:lnTo>
                  <a:pt x="107962" y="263486"/>
                </a:lnTo>
                <a:lnTo>
                  <a:pt x="80621" y="310358"/>
                </a:lnTo>
                <a:lnTo>
                  <a:pt x="80606" y="363219"/>
                </a:lnTo>
                <a:lnTo>
                  <a:pt x="82864" y="363219"/>
                </a:lnTo>
                <a:lnTo>
                  <a:pt x="132651" y="277875"/>
                </a:lnTo>
                <a:lnTo>
                  <a:pt x="130340" y="269125"/>
                </a:lnTo>
                <a:lnTo>
                  <a:pt x="116712" y="261175"/>
                </a:lnTo>
                <a:close/>
              </a:path>
              <a:path w="675640" h="391795">
                <a:moveTo>
                  <a:pt x="66326" y="334866"/>
                </a:moveTo>
                <a:lnTo>
                  <a:pt x="53987" y="356019"/>
                </a:lnTo>
                <a:lnTo>
                  <a:pt x="78663" y="356019"/>
                </a:lnTo>
                <a:lnTo>
                  <a:pt x="66326" y="334866"/>
                </a:lnTo>
                <a:close/>
              </a:path>
              <a:path w="675640" h="391795">
                <a:moveTo>
                  <a:pt x="80606" y="310384"/>
                </a:moveTo>
                <a:lnTo>
                  <a:pt x="66326" y="334866"/>
                </a:lnTo>
                <a:lnTo>
                  <a:pt x="78663" y="356019"/>
                </a:lnTo>
                <a:lnTo>
                  <a:pt x="80606" y="356019"/>
                </a:lnTo>
                <a:lnTo>
                  <a:pt x="80606" y="310384"/>
                </a:lnTo>
                <a:close/>
              </a:path>
              <a:path w="675640" h="391795">
                <a:moveTo>
                  <a:pt x="675030" y="0"/>
                </a:moveTo>
                <a:lnTo>
                  <a:pt x="58432" y="0"/>
                </a:lnTo>
                <a:lnTo>
                  <a:pt x="52031" y="6350"/>
                </a:lnTo>
                <a:lnTo>
                  <a:pt x="52046" y="310384"/>
                </a:lnTo>
                <a:lnTo>
                  <a:pt x="66326" y="334866"/>
                </a:lnTo>
                <a:lnTo>
                  <a:pt x="80606" y="310384"/>
                </a:lnTo>
                <a:lnTo>
                  <a:pt x="80606" y="28575"/>
                </a:lnTo>
                <a:lnTo>
                  <a:pt x="66319" y="28575"/>
                </a:lnTo>
                <a:lnTo>
                  <a:pt x="80606" y="14224"/>
                </a:lnTo>
                <a:lnTo>
                  <a:pt x="675030" y="14224"/>
                </a:lnTo>
                <a:lnTo>
                  <a:pt x="675030" y="0"/>
                </a:lnTo>
                <a:close/>
              </a:path>
              <a:path w="675640" h="391795">
                <a:moveTo>
                  <a:pt x="80606" y="14224"/>
                </a:moveTo>
                <a:lnTo>
                  <a:pt x="66319" y="28575"/>
                </a:lnTo>
                <a:lnTo>
                  <a:pt x="80606" y="28575"/>
                </a:lnTo>
                <a:lnTo>
                  <a:pt x="80606" y="14224"/>
                </a:lnTo>
                <a:close/>
              </a:path>
              <a:path w="675640" h="391795">
                <a:moveTo>
                  <a:pt x="675030" y="14224"/>
                </a:moveTo>
                <a:lnTo>
                  <a:pt x="80606" y="14224"/>
                </a:lnTo>
                <a:lnTo>
                  <a:pt x="80606" y="28575"/>
                </a:lnTo>
                <a:lnTo>
                  <a:pt x="675030" y="28575"/>
                </a:lnTo>
                <a:lnTo>
                  <a:pt x="675030" y="14224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334962" y="1610118"/>
            <a:ext cx="1181735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01600" marR="97155">
              <a:lnSpc>
                <a:spcPct val="120000"/>
              </a:lnSpc>
              <a:spcBef>
                <a:spcPts val="170"/>
              </a:spcBef>
            </a:pPr>
            <a:r>
              <a:rPr dirty="0" sz="1200">
                <a:latin typeface="Verdana"/>
                <a:cs typeface="Verdana"/>
              </a:rPr>
              <a:t>I</a:t>
            </a:r>
            <a:r>
              <a:rPr dirty="0" sz="1200" spc="-5">
                <a:latin typeface="Verdana"/>
                <a:cs typeface="Verdana"/>
              </a:rPr>
              <a:t>d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nti</a:t>
            </a:r>
            <a:r>
              <a:rPr dirty="0" sz="1200" spc="-10">
                <a:latin typeface="Verdana"/>
                <a:cs typeface="Verdana"/>
              </a:rPr>
              <a:t>f</a:t>
            </a:r>
            <a:r>
              <a:rPr dirty="0" sz="1200" spc="-5">
                <a:latin typeface="Verdana"/>
                <a:cs typeface="Verdana"/>
              </a:rPr>
              <a:t>i</a:t>
            </a:r>
            <a:r>
              <a:rPr dirty="0" sz="1200" spc="-10">
                <a:latin typeface="Verdana"/>
                <a:cs typeface="Verdana"/>
              </a:rPr>
              <a:t>c</a:t>
            </a:r>
            <a:r>
              <a:rPr dirty="0" sz="1200">
                <a:latin typeface="Verdana"/>
                <a:cs typeface="Verdana"/>
              </a:rPr>
              <a:t>aç</a:t>
            </a:r>
            <a:r>
              <a:rPr dirty="0" sz="1200" spc="-5">
                <a:latin typeface="Verdana"/>
                <a:cs typeface="Verdana"/>
              </a:rPr>
              <a:t>ã</a:t>
            </a:r>
            <a:r>
              <a:rPr dirty="0" sz="1200">
                <a:latin typeface="Verdana"/>
                <a:cs typeface="Verdana"/>
              </a:rPr>
              <a:t>o  </a:t>
            </a:r>
            <a:r>
              <a:rPr dirty="0" sz="1200" spc="-5">
                <a:latin typeface="Verdana"/>
                <a:cs typeface="Verdana"/>
              </a:rPr>
              <a:t>do Sistema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SSARU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516507" y="1674190"/>
            <a:ext cx="2692400" cy="317500"/>
            <a:chOff x="1516507" y="1674190"/>
            <a:chExt cx="2692400" cy="317500"/>
          </a:xfrm>
        </p:grpSpPr>
        <p:sp>
          <p:nvSpPr>
            <p:cNvPr id="39" name="object 39"/>
            <p:cNvSpPr/>
            <p:nvPr/>
          </p:nvSpPr>
          <p:spPr>
            <a:xfrm>
              <a:off x="3647694" y="1688477"/>
              <a:ext cx="546735" cy="252095"/>
            </a:xfrm>
            <a:custGeom>
              <a:avLst/>
              <a:gdLst/>
              <a:ahLst/>
              <a:cxnLst/>
              <a:rect l="l" t="t" r="r" b="b"/>
              <a:pathLst>
                <a:path w="546735" h="252094">
                  <a:moveTo>
                    <a:pt x="0" y="251955"/>
                  </a:moveTo>
                  <a:lnTo>
                    <a:pt x="546620" y="251955"/>
                  </a:lnTo>
                  <a:lnTo>
                    <a:pt x="546620" y="0"/>
                  </a:lnTo>
                  <a:lnTo>
                    <a:pt x="0" y="0"/>
                  </a:lnTo>
                  <a:lnTo>
                    <a:pt x="0" y="251955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516507" y="1748155"/>
              <a:ext cx="2131695" cy="243204"/>
            </a:xfrm>
            <a:custGeom>
              <a:avLst/>
              <a:gdLst/>
              <a:ahLst/>
              <a:cxnLst/>
              <a:rect l="l" t="t" r="r" b="b"/>
              <a:pathLst>
                <a:path w="2131695" h="243205">
                  <a:moveTo>
                    <a:pt x="1051306" y="214503"/>
                  </a:moveTo>
                  <a:lnTo>
                    <a:pt x="0" y="214503"/>
                  </a:lnTo>
                  <a:lnTo>
                    <a:pt x="0" y="243078"/>
                  </a:lnTo>
                  <a:lnTo>
                    <a:pt x="1073531" y="243078"/>
                  </a:lnTo>
                  <a:lnTo>
                    <a:pt x="1079881" y="236728"/>
                  </a:lnTo>
                  <a:lnTo>
                    <a:pt x="1079881" y="228727"/>
                  </a:lnTo>
                  <a:lnTo>
                    <a:pt x="1051306" y="228727"/>
                  </a:lnTo>
                  <a:lnTo>
                    <a:pt x="1051306" y="214503"/>
                  </a:lnTo>
                  <a:close/>
                </a:path>
                <a:path w="2131695" h="243205">
                  <a:moveTo>
                    <a:pt x="2050164" y="52070"/>
                  </a:moveTo>
                  <a:lnTo>
                    <a:pt x="1057656" y="52070"/>
                  </a:lnTo>
                  <a:lnTo>
                    <a:pt x="1051306" y="58420"/>
                  </a:lnTo>
                  <a:lnTo>
                    <a:pt x="1051306" y="228727"/>
                  </a:lnTo>
                  <a:lnTo>
                    <a:pt x="1065657" y="214503"/>
                  </a:lnTo>
                  <a:lnTo>
                    <a:pt x="1079881" y="214503"/>
                  </a:lnTo>
                  <a:lnTo>
                    <a:pt x="1079881" y="80645"/>
                  </a:lnTo>
                  <a:lnTo>
                    <a:pt x="1065657" y="80645"/>
                  </a:lnTo>
                  <a:lnTo>
                    <a:pt x="1079881" y="66294"/>
                  </a:lnTo>
                  <a:lnTo>
                    <a:pt x="2074595" y="66294"/>
                  </a:lnTo>
                  <a:lnTo>
                    <a:pt x="2050164" y="52070"/>
                  </a:lnTo>
                  <a:close/>
                </a:path>
                <a:path w="2131695" h="243205">
                  <a:moveTo>
                    <a:pt x="1079881" y="214503"/>
                  </a:moveTo>
                  <a:lnTo>
                    <a:pt x="1065657" y="214503"/>
                  </a:lnTo>
                  <a:lnTo>
                    <a:pt x="1051306" y="228727"/>
                  </a:lnTo>
                  <a:lnTo>
                    <a:pt x="1079881" y="228727"/>
                  </a:lnTo>
                  <a:lnTo>
                    <a:pt x="1079881" y="214503"/>
                  </a:lnTo>
                  <a:close/>
                </a:path>
                <a:path w="2131695" h="243205">
                  <a:moveTo>
                    <a:pt x="2074622" y="66309"/>
                  </a:moveTo>
                  <a:lnTo>
                    <a:pt x="2003170" y="107950"/>
                  </a:lnTo>
                  <a:lnTo>
                    <a:pt x="2000884" y="116712"/>
                  </a:lnTo>
                  <a:lnTo>
                    <a:pt x="2004821" y="123571"/>
                  </a:lnTo>
                  <a:lnTo>
                    <a:pt x="2008885" y="130302"/>
                  </a:lnTo>
                  <a:lnTo>
                    <a:pt x="2017648" y="132587"/>
                  </a:lnTo>
                  <a:lnTo>
                    <a:pt x="2106703" y="80645"/>
                  </a:lnTo>
                  <a:lnTo>
                    <a:pt x="2102993" y="80645"/>
                  </a:lnTo>
                  <a:lnTo>
                    <a:pt x="2102993" y="78612"/>
                  </a:lnTo>
                  <a:lnTo>
                    <a:pt x="2095754" y="78612"/>
                  </a:lnTo>
                  <a:lnTo>
                    <a:pt x="2074622" y="66309"/>
                  </a:lnTo>
                  <a:close/>
                </a:path>
                <a:path w="2131695" h="243205">
                  <a:moveTo>
                    <a:pt x="1079881" y="66294"/>
                  </a:moveTo>
                  <a:lnTo>
                    <a:pt x="1065657" y="80645"/>
                  </a:lnTo>
                  <a:lnTo>
                    <a:pt x="1079881" y="80645"/>
                  </a:lnTo>
                  <a:lnTo>
                    <a:pt x="1079881" y="66294"/>
                  </a:lnTo>
                  <a:close/>
                </a:path>
                <a:path w="2131695" h="243205">
                  <a:moveTo>
                    <a:pt x="2074595" y="66294"/>
                  </a:moveTo>
                  <a:lnTo>
                    <a:pt x="1079881" y="66294"/>
                  </a:lnTo>
                  <a:lnTo>
                    <a:pt x="1079881" y="80645"/>
                  </a:lnTo>
                  <a:lnTo>
                    <a:pt x="2050063" y="80645"/>
                  </a:lnTo>
                  <a:lnTo>
                    <a:pt x="2074622" y="66309"/>
                  </a:lnTo>
                  <a:close/>
                </a:path>
                <a:path w="2131695" h="243205">
                  <a:moveTo>
                    <a:pt x="2106926" y="52070"/>
                  </a:moveTo>
                  <a:lnTo>
                    <a:pt x="2102993" y="52070"/>
                  </a:lnTo>
                  <a:lnTo>
                    <a:pt x="2102993" y="80645"/>
                  </a:lnTo>
                  <a:lnTo>
                    <a:pt x="2106703" y="80645"/>
                  </a:lnTo>
                  <a:lnTo>
                    <a:pt x="2131314" y="66294"/>
                  </a:lnTo>
                  <a:lnTo>
                    <a:pt x="2106926" y="52070"/>
                  </a:lnTo>
                  <a:close/>
                </a:path>
                <a:path w="2131695" h="243205">
                  <a:moveTo>
                    <a:pt x="2095754" y="53975"/>
                  </a:moveTo>
                  <a:lnTo>
                    <a:pt x="2074622" y="66309"/>
                  </a:lnTo>
                  <a:lnTo>
                    <a:pt x="2095754" y="78612"/>
                  </a:lnTo>
                  <a:lnTo>
                    <a:pt x="2095754" y="53975"/>
                  </a:lnTo>
                  <a:close/>
                </a:path>
                <a:path w="2131695" h="243205">
                  <a:moveTo>
                    <a:pt x="2102993" y="53975"/>
                  </a:moveTo>
                  <a:lnTo>
                    <a:pt x="2095754" y="53975"/>
                  </a:lnTo>
                  <a:lnTo>
                    <a:pt x="2095754" y="78612"/>
                  </a:lnTo>
                  <a:lnTo>
                    <a:pt x="2102993" y="78612"/>
                  </a:lnTo>
                  <a:lnTo>
                    <a:pt x="2102993" y="53975"/>
                  </a:lnTo>
                  <a:close/>
                </a:path>
                <a:path w="2131695" h="243205">
                  <a:moveTo>
                    <a:pt x="2017648" y="0"/>
                  </a:moveTo>
                  <a:lnTo>
                    <a:pt x="2008885" y="2286"/>
                  </a:lnTo>
                  <a:lnTo>
                    <a:pt x="2004821" y="9144"/>
                  </a:lnTo>
                  <a:lnTo>
                    <a:pt x="2000884" y="15875"/>
                  </a:lnTo>
                  <a:lnTo>
                    <a:pt x="2003170" y="24637"/>
                  </a:lnTo>
                  <a:lnTo>
                    <a:pt x="2010029" y="28702"/>
                  </a:lnTo>
                  <a:lnTo>
                    <a:pt x="2074622" y="66309"/>
                  </a:lnTo>
                  <a:lnTo>
                    <a:pt x="2095754" y="53975"/>
                  </a:lnTo>
                  <a:lnTo>
                    <a:pt x="2102993" y="53975"/>
                  </a:lnTo>
                  <a:lnTo>
                    <a:pt x="2102993" y="52070"/>
                  </a:lnTo>
                  <a:lnTo>
                    <a:pt x="2106926" y="52070"/>
                  </a:lnTo>
                  <a:lnTo>
                    <a:pt x="2017648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3583304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Consulta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ao</a:t>
            </a:r>
            <a:r>
              <a:rPr dirty="0" spc="4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Termo</a:t>
            </a:r>
            <a:r>
              <a:rPr dirty="0" spc="7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de</a:t>
            </a:r>
            <a:r>
              <a:rPr dirty="0" spc="-20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Adesão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390205" y="1331277"/>
            <a:ext cx="9321800" cy="4051300"/>
            <a:chOff x="1390205" y="1331277"/>
            <a:chExt cx="9321800" cy="4051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9666" y="1340738"/>
              <a:ext cx="9302496" cy="40322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94967" y="1336039"/>
              <a:ext cx="9312275" cy="4041775"/>
            </a:xfrm>
            <a:custGeom>
              <a:avLst/>
              <a:gdLst/>
              <a:ahLst/>
              <a:cxnLst/>
              <a:rect l="l" t="t" r="r" b="b"/>
              <a:pathLst>
                <a:path w="9312275" h="4041775">
                  <a:moveTo>
                    <a:pt x="0" y="4041775"/>
                  </a:moveTo>
                  <a:lnTo>
                    <a:pt x="9312021" y="4041775"/>
                  </a:lnTo>
                  <a:lnTo>
                    <a:pt x="9312021" y="0"/>
                  </a:lnTo>
                  <a:lnTo>
                    <a:pt x="0" y="0"/>
                  </a:lnTo>
                  <a:lnTo>
                    <a:pt x="0" y="40417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120135" y="2867774"/>
              <a:ext cx="7334884" cy="2433955"/>
            </a:xfrm>
            <a:custGeom>
              <a:avLst/>
              <a:gdLst/>
              <a:ahLst/>
              <a:cxnLst/>
              <a:rect l="l" t="t" r="r" b="b"/>
              <a:pathLst>
                <a:path w="7334884" h="2433954">
                  <a:moveTo>
                    <a:pt x="1245869" y="228485"/>
                  </a:moveTo>
                  <a:lnTo>
                    <a:pt x="2744469" y="228485"/>
                  </a:lnTo>
                  <a:lnTo>
                    <a:pt x="2744469" y="0"/>
                  </a:lnTo>
                  <a:lnTo>
                    <a:pt x="1245869" y="0"/>
                  </a:lnTo>
                  <a:lnTo>
                    <a:pt x="1245869" y="228485"/>
                  </a:lnTo>
                  <a:close/>
                </a:path>
                <a:path w="7334884" h="2433954">
                  <a:moveTo>
                    <a:pt x="0" y="2433459"/>
                  </a:moveTo>
                  <a:lnTo>
                    <a:pt x="7334884" y="2433459"/>
                  </a:lnTo>
                  <a:lnTo>
                    <a:pt x="7334884" y="1601800"/>
                  </a:lnTo>
                  <a:lnTo>
                    <a:pt x="0" y="1601800"/>
                  </a:lnTo>
                  <a:lnTo>
                    <a:pt x="0" y="2433459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821118" y="5671019"/>
            <a:ext cx="2299335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27000" marR="119380" indent="-2540">
              <a:lnSpc>
                <a:spcPct val="120100"/>
              </a:lnSpc>
              <a:spcBef>
                <a:spcPts val="175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5">
                <a:latin typeface="Verdana"/>
                <a:cs typeface="Verdana"/>
              </a:rPr>
              <a:t> emitir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Termo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Adesão, deve-se acessar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Entidade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4962" y="1060589"/>
            <a:ext cx="2011045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marL="455930" marR="368300" indent="-87630">
              <a:lnSpc>
                <a:spcPct val="120000"/>
              </a:lnSpc>
              <a:spcBef>
                <a:spcPts val="170"/>
              </a:spcBef>
            </a:pPr>
            <a:r>
              <a:rPr dirty="0" sz="1200" spc="-10">
                <a:latin typeface="Verdana"/>
                <a:cs typeface="Verdana"/>
              </a:rPr>
              <a:t>Selecionar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“Residentes </a:t>
            </a:r>
            <a:r>
              <a:rPr dirty="0" sz="1200">
                <a:latin typeface="Verdana"/>
                <a:cs typeface="Verdana"/>
              </a:rPr>
              <a:t>&amp;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Responsáveis”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49638" y="1223302"/>
            <a:ext cx="2098675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213360" marR="205104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Escolher quem é(são)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a(s)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pessoa(s)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responsável (is) pela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moradia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65796" y="5674766"/>
            <a:ext cx="2103755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860" rIns="0" bIns="0" rtlCol="0" vert="horz">
            <a:spAutoFit/>
          </a:bodyPr>
          <a:lstStyle/>
          <a:p>
            <a:pPr algn="ctr" marL="132080" marR="122555">
              <a:lnSpc>
                <a:spcPct val="120000"/>
              </a:lnSpc>
              <a:spcBef>
                <a:spcPts val="180"/>
              </a:spcBef>
            </a:pP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“Responsável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pela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moradia”,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escolher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“Sim”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ela(s)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48353" y="5622366"/>
            <a:ext cx="2304415" cy="831215"/>
          </a:xfrm>
          <a:prstGeom prst="rect">
            <a:avLst/>
          </a:prstGeom>
          <a:solidFill>
            <a:srgbClr val="0D5C9C"/>
          </a:solidFill>
        </p:spPr>
        <p:txBody>
          <a:bodyPr wrap="square" lIns="0" tIns="49530" rIns="0" bIns="0" rtlCol="0" vert="horz">
            <a:spAutoFit/>
          </a:bodyPr>
          <a:lstStyle/>
          <a:p>
            <a:pPr algn="ctr" marL="108585" marR="100330">
              <a:lnSpc>
                <a:spcPct val="100000"/>
              </a:lnSpc>
              <a:spcBef>
                <a:spcPts val="390"/>
              </a:spcBef>
            </a:pP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 responsável</a:t>
            </a:r>
            <a:r>
              <a:rPr dirty="0" sz="12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12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cônjuge, </a:t>
            </a:r>
            <a:r>
              <a:rPr dirty="0" sz="1200" spc="-409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quando</a:t>
            </a:r>
            <a:r>
              <a:rPr dirty="0" sz="1200" spc="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Verdana"/>
                <a:cs typeface="Verdana"/>
              </a:rPr>
              <a:t>houver,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são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as 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pessoas</a:t>
            </a:r>
            <a:r>
              <a:rPr dirty="0" sz="12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constam</a:t>
            </a:r>
            <a:r>
              <a:rPr dirty="0" sz="1200" spc="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no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Verdana"/>
                <a:cs typeface="Verdana"/>
              </a:rPr>
              <a:t>Termo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Adesão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78218" y="3728084"/>
            <a:ext cx="2060575" cy="2324100"/>
            <a:chOff x="578218" y="3728084"/>
            <a:chExt cx="2060575" cy="2324100"/>
          </a:xfrm>
        </p:grpSpPr>
        <p:sp>
          <p:nvSpPr>
            <p:cNvPr id="13" name="object 13"/>
            <p:cNvSpPr/>
            <p:nvPr/>
          </p:nvSpPr>
          <p:spPr>
            <a:xfrm>
              <a:off x="1400175" y="3971035"/>
              <a:ext cx="1224280" cy="288290"/>
            </a:xfrm>
            <a:custGeom>
              <a:avLst/>
              <a:gdLst/>
              <a:ahLst/>
              <a:cxnLst/>
              <a:rect l="l" t="t" r="r" b="b"/>
              <a:pathLst>
                <a:path w="1224280" h="288289">
                  <a:moveTo>
                    <a:pt x="0" y="288036"/>
                  </a:moveTo>
                  <a:lnTo>
                    <a:pt x="1224140" y="288036"/>
                  </a:lnTo>
                  <a:lnTo>
                    <a:pt x="1224140" y="0"/>
                  </a:lnTo>
                  <a:lnTo>
                    <a:pt x="0" y="0"/>
                  </a:lnTo>
                  <a:lnTo>
                    <a:pt x="0" y="28803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78218" y="3728084"/>
              <a:ext cx="1477010" cy="2324100"/>
            </a:xfrm>
            <a:custGeom>
              <a:avLst/>
              <a:gdLst/>
              <a:ahLst/>
              <a:cxnLst/>
              <a:rect l="l" t="t" r="r" b="b"/>
              <a:pathLst>
                <a:path w="1477010" h="2324100">
                  <a:moveTo>
                    <a:pt x="1441843" y="0"/>
                  </a:moveTo>
                  <a:lnTo>
                    <a:pt x="6400" y="0"/>
                  </a:lnTo>
                  <a:lnTo>
                    <a:pt x="0" y="6476"/>
                  </a:lnTo>
                  <a:lnTo>
                    <a:pt x="0" y="2317661"/>
                  </a:lnTo>
                  <a:lnTo>
                    <a:pt x="6400" y="2324061"/>
                  </a:lnTo>
                  <a:lnTo>
                    <a:pt x="242900" y="2324061"/>
                  </a:lnTo>
                  <a:lnTo>
                    <a:pt x="242900" y="2309774"/>
                  </a:lnTo>
                  <a:lnTo>
                    <a:pt x="28575" y="2309774"/>
                  </a:lnTo>
                  <a:lnTo>
                    <a:pt x="14287" y="2295486"/>
                  </a:lnTo>
                  <a:lnTo>
                    <a:pt x="28575" y="2295486"/>
                  </a:lnTo>
                  <a:lnTo>
                    <a:pt x="28575" y="28575"/>
                  </a:lnTo>
                  <a:lnTo>
                    <a:pt x="14287" y="28575"/>
                  </a:lnTo>
                  <a:lnTo>
                    <a:pt x="28575" y="14350"/>
                  </a:lnTo>
                  <a:lnTo>
                    <a:pt x="1448320" y="14350"/>
                  </a:lnTo>
                  <a:lnTo>
                    <a:pt x="1448320" y="6476"/>
                  </a:lnTo>
                  <a:lnTo>
                    <a:pt x="1441843" y="0"/>
                  </a:lnTo>
                  <a:close/>
                </a:path>
                <a:path w="1477010" h="2324100">
                  <a:moveTo>
                    <a:pt x="28575" y="2295486"/>
                  </a:moveTo>
                  <a:lnTo>
                    <a:pt x="14287" y="2295486"/>
                  </a:lnTo>
                  <a:lnTo>
                    <a:pt x="28575" y="2309774"/>
                  </a:lnTo>
                  <a:lnTo>
                    <a:pt x="28575" y="2295486"/>
                  </a:lnTo>
                  <a:close/>
                </a:path>
                <a:path w="1477010" h="2324100">
                  <a:moveTo>
                    <a:pt x="242900" y="2295486"/>
                  </a:moveTo>
                  <a:lnTo>
                    <a:pt x="28575" y="2295486"/>
                  </a:lnTo>
                  <a:lnTo>
                    <a:pt x="28575" y="2309774"/>
                  </a:lnTo>
                  <a:lnTo>
                    <a:pt x="242900" y="2309774"/>
                  </a:lnTo>
                  <a:lnTo>
                    <a:pt x="242900" y="2295486"/>
                  </a:lnTo>
                  <a:close/>
                </a:path>
                <a:path w="1477010" h="2324100">
                  <a:moveTo>
                    <a:pt x="1419745" y="157225"/>
                  </a:moveTo>
                  <a:lnTo>
                    <a:pt x="1391170" y="157225"/>
                  </a:lnTo>
                  <a:lnTo>
                    <a:pt x="1433969" y="242950"/>
                  </a:lnTo>
                  <a:lnTo>
                    <a:pt x="1469773" y="171450"/>
                  </a:lnTo>
                  <a:lnTo>
                    <a:pt x="1419745" y="171450"/>
                  </a:lnTo>
                  <a:lnTo>
                    <a:pt x="1419745" y="157225"/>
                  </a:lnTo>
                  <a:close/>
                </a:path>
                <a:path w="1477010" h="2324100">
                  <a:moveTo>
                    <a:pt x="1419745" y="14350"/>
                  </a:moveTo>
                  <a:lnTo>
                    <a:pt x="1419745" y="171450"/>
                  </a:lnTo>
                  <a:lnTo>
                    <a:pt x="1448320" y="171450"/>
                  </a:lnTo>
                  <a:lnTo>
                    <a:pt x="1448320" y="28575"/>
                  </a:lnTo>
                  <a:lnTo>
                    <a:pt x="1433969" y="28575"/>
                  </a:lnTo>
                  <a:lnTo>
                    <a:pt x="1419745" y="14350"/>
                  </a:lnTo>
                  <a:close/>
                </a:path>
                <a:path w="1477010" h="2324100">
                  <a:moveTo>
                    <a:pt x="1476895" y="157225"/>
                  </a:moveTo>
                  <a:lnTo>
                    <a:pt x="1448320" y="157225"/>
                  </a:lnTo>
                  <a:lnTo>
                    <a:pt x="1448320" y="171450"/>
                  </a:lnTo>
                  <a:lnTo>
                    <a:pt x="1469773" y="171450"/>
                  </a:lnTo>
                  <a:lnTo>
                    <a:pt x="1476895" y="157225"/>
                  </a:lnTo>
                  <a:close/>
                </a:path>
                <a:path w="1477010" h="2324100">
                  <a:moveTo>
                    <a:pt x="28575" y="14350"/>
                  </a:moveTo>
                  <a:lnTo>
                    <a:pt x="14287" y="28575"/>
                  </a:lnTo>
                  <a:lnTo>
                    <a:pt x="28575" y="28575"/>
                  </a:lnTo>
                  <a:lnTo>
                    <a:pt x="28575" y="14350"/>
                  </a:lnTo>
                  <a:close/>
                </a:path>
                <a:path w="1477010" h="2324100">
                  <a:moveTo>
                    <a:pt x="1419745" y="14350"/>
                  </a:moveTo>
                  <a:lnTo>
                    <a:pt x="28575" y="14350"/>
                  </a:lnTo>
                  <a:lnTo>
                    <a:pt x="28575" y="28575"/>
                  </a:lnTo>
                  <a:lnTo>
                    <a:pt x="1419745" y="28575"/>
                  </a:lnTo>
                  <a:lnTo>
                    <a:pt x="1419745" y="14350"/>
                  </a:lnTo>
                  <a:close/>
                </a:path>
                <a:path w="1477010" h="2324100">
                  <a:moveTo>
                    <a:pt x="1448320" y="14350"/>
                  </a:moveTo>
                  <a:lnTo>
                    <a:pt x="1419745" y="14350"/>
                  </a:lnTo>
                  <a:lnTo>
                    <a:pt x="1433969" y="28575"/>
                  </a:lnTo>
                  <a:lnTo>
                    <a:pt x="1448320" y="28575"/>
                  </a:lnTo>
                  <a:lnTo>
                    <a:pt x="1448320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/>
          <p:cNvGrpSpPr/>
          <p:nvPr/>
        </p:nvGrpSpPr>
        <p:grpSpPr>
          <a:xfrm>
            <a:off x="2345563" y="1413128"/>
            <a:ext cx="8267700" cy="4262120"/>
            <a:chOff x="2345563" y="1413128"/>
            <a:chExt cx="8267700" cy="4262120"/>
          </a:xfrm>
        </p:grpSpPr>
        <p:sp>
          <p:nvSpPr>
            <p:cNvPr id="16" name="object 16"/>
            <p:cNvSpPr/>
            <p:nvPr/>
          </p:nvSpPr>
          <p:spPr>
            <a:xfrm>
              <a:off x="2345563" y="1413128"/>
              <a:ext cx="8267700" cy="4262120"/>
            </a:xfrm>
            <a:custGeom>
              <a:avLst/>
              <a:gdLst/>
              <a:ahLst/>
              <a:cxnLst/>
              <a:rect l="l" t="t" r="r" b="b"/>
              <a:pathLst>
                <a:path w="8267700" h="4262120">
                  <a:moveTo>
                    <a:pt x="2812669" y="1368933"/>
                  </a:moveTo>
                  <a:lnTo>
                    <a:pt x="2784094" y="1368933"/>
                  </a:lnTo>
                  <a:lnTo>
                    <a:pt x="2784094" y="28575"/>
                  </a:lnTo>
                  <a:lnTo>
                    <a:pt x="2784094" y="14224"/>
                  </a:lnTo>
                  <a:lnTo>
                    <a:pt x="2784094" y="6350"/>
                  </a:lnTo>
                  <a:lnTo>
                    <a:pt x="2777617" y="0"/>
                  </a:lnTo>
                  <a:lnTo>
                    <a:pt x="0" y="0"/>
                  </a:lnTo>
                  <a:lnTo>
                    <a:pt x="0" y="28575"/>
                  </a:lnTo>
                  <a:lnTo>
                    <a:pt x="2755519" y="28575"/>
                  </a:lnTo>
                  <a:lnTo>
                    <a:pt x="2755519" y="1368933"/>
                  </a:lnTo>
                  <a:lnTo>
                    <a:pt x="2726944" y="1368933"/>
                  </a:lnTo>
                  <a:lnTo>
                    <a:pt x="2769743" y="1454658"/>
                  </a:lnTo>
                  <a:lnTo>
                    <a:pt x="2805544" y="1383157"/>
                  </a:lnTo>
                  <a:lnTo>
                    <a:pt x="2812669" y="1368933"/>
                  </a:lnTo>
                  <a:close/>
                </a:path>
                <a:path w="8267700" h="4262120">
                  <a:moveTo>
                    <a:pt x="7158355" y="4045839"/>
                  </a:moveTo>
                  <a:lnTo>
                    <a:pt x="7151167" y="4031488"/>
                  </a:lnTo>
                  <a:lnTo>
                    <a:pt x="7115429" y="3960114"/>
                  </a:lnTo>
                  <a:lnTo>
                    <a:pt x="7072630" y="4045839"/>
                  </a:lnTo>
                  <a:lnTo>
                    <a:pt x="7101205" y="4045839"/>
                  </a:lnTo>
                  <a:lnTo>
                    <a:pt x="7101205" y="4096512"/>
                  </a:lnTo>
                  <a:lnTo>
                    <a:pt x="5964174" y="4096512"/>
                  </a:lnTo>
                  <a:lnTo>
                    <a:pt x="5957697" y="4102989"/>
                  </a:lnTo>
                  <a:lnTo>
                    <a:pt x="5957697" y="4261637"/>
                  </a:lnTo>
                  <a:lnTo>
                    <a:pt x="5986272" y="4261637"/>
                  </a:lnTo>
                  <a:lnTo>
                    <a:pt x="5986272" y="4125087"/>
                  </a:lnTo>
                  <a:lnTo>
                    <a:pt x="7123430" y="4125087"/>
                  </a:lnTo>
                  <a:lnTo>
                    <a:pt x="7129780" y="4118737"/>
                  </a:lnTo>
                  <a:lnTo>
                    <a:pt x="7129780" y="4096512"/>
                  </a:lnTo>
                  <a:lnTo>
                    <a:pt x="7129780" y="4045839"/>
                  </a:lnTo>
                  <a:lnTo>
                    <a:pt x="7158355" y="4045839"/>
                  </a:lnTo>
                  <a:close/>
                </a:path>
                <a:path w="8267700" h="4262120">
                  <a:moveTo>
                    <a:pt x="8267573" y="765429"/>
                  </a:moveTo>
                  <a:lnTo>
                    <a:pt x="8238998" y="765429"/>
                  </a:lnTo>
                  <a:lnTo>
                    <a:pt x="8238998" y="1896618"/>
                  </a:lnTo>
                  <a:lnTo>
                    <a:pt x="4434078" y="1896618"/>
                  </a:lnTo>
                  <a:lnTo>
                    <a:pt x="4427728" y="1902968"/>
                  </a:lnTo>
                  <a:lnTo>
                    <a:pt x="4427728" y="2970657"/>
                  </a:lnTo>
                  <a:lnTo>
                    <a:pt x="4399153" y="2970657"/>
                  </a:lnTo>
                  <a:lnTo>
                    <a:pt x="4441952" y="3056382"/>
                  </a:lnTo>
                  <a:lnTo>
                    <a:pt x="4477690" y="2985008"/>
                  </a:lnTo>
                  <a:lnTo>
                    <a:pt x="4484878" y="2970657"/>
                  </a:lnTo>
                  <a:lnTo>
                    <a:pt x="4456303" y="2970657"/>
                  </a:lnTo>
                  <a:lnTo>
                    <a:pt x="4456303" y="1925193"/>
                  </a:lnTo>
                  <a:lnTo>
                    <a:pt x="8261223" y="1925193"/>
                  </a:lnTo>
                  <a:lnTo>
                    <a:pt x="8267573" y="1918843"/>
                  </a:lnTo>
                  <a:lnTo>
                    <a:pt x="8267573" y="1896618"/>
                  </a:lnTo>
                  <a:lnTo>
                    <a:pt x="8267573" y="765429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52992" y="4175594"/>
              <a:ext cx="1016076" cy="119764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938768" y="4161243"/>
              <a:ext cx="1045210" cy="1226820"/>
            </a:xfrm>
            <a:custGeom>
              <a:avLst/>
              <a:gdLst/>
              <a:ahLst/>
              <a:cxnLst/>
              <a:rect l="l" t="t" r="r" b="b"/>
              <a:pathLst>
                <a:path w="1045209" h="1226820">
                  <a:moveTo>
                    <a:pt x="0" y="1226223"/>
                  </a:moveTo>
                  <a:lnTo>
                    <a:pt x="1044651" y="1226223"/>
                  </a:lnTo>
                  <a:lnTo>
                    <a:pt x="1044651" y="0"/>
                  </a:lnTo>
                  <a:lnTo>
                    <a:pt x="0" y="0"/>
                  </a:lnTo>
                  <a:lnTo>
                    <a:pt x="0" y="1226223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3583304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Consulta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ao</a:t>
            </a:r>
            <a:r>
              <a:rPr dirty="0" spc="4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Termo</a:t>
            </a:r>
            <a:r>
              <a:rPr dirty="0" spc="7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de</a:t>
            </a:r>
            <a:r>
              <a:rPr dirty="0" spc="-20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Adesão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028888" y="1514665"/>
            <a:ext cx="9451975" cy="4051300"/>
            <a:chOff x="2028888" y="1514665"/>
            <a:chExt cx="9451975" cy="4051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38477" y="1524126"/>
              <a:ext cx="9432925" cy="40322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33651" y="1519427"/>
              <a:ext cx="9442450" cy="4041775"/>
            </a:xfrm>
            <a:custGeom>
              <a:avLst/>
              <a:gdLst/>
              <a:ahLst/>
              <a:cxnLst/>
              <a:rect l="l" t="t" r="r" b="b"/>
              <a:pathLst>
                <a:path w="9442450" h="4041775">
                  <a:moveTo>
                    <a:pt x="0" y="4041775"/>
                  </a:moveTo>
                  <a:lnTo>
                    <a:pt x="9442450" y="4041775"/>
                  </a:lnTo>
                  <a:lnTo>
                    <a:pt x="9442450" y="0"/>
                  </a:lnTo>
                  <a:lnTo>
                    <a:pt x="0" y="0"/>
                  </a:lnTo>
                  <a:lnTo>
                    <a:pt x="0" y="40417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148836" y="4319473"/>
              <a:ext cx="6315075" cy="517525"/>
            </a:xfrm>
            <a:custGeom>
              <a:avLst/>
              <a:gdLst/>
              <a:ahLst/>
              <a:cxnLst/>
              <a:rect l="l" t="t" r="r" b="b"/>
              <a:pathLst>
                <a:path w="6315075" h="517525">
                  <a:moveTo>
                    <a:pt x="0" y="517067"/>
                  </a:moveTo>
                  <a:lnTo>
                    <a:pt x="6315075" y="517067"/>
                  </a:lnTo>
                  <a:lnTo>
                    <a:pt x="6315075" y="0"/>
                  </a:lnTo>
                  <a:lnTo>
                    <a:pt x="0" y="0"/>
                  </a:lnTo>
                  <a:lnTo>
                    <a:pt x="0" y="517067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551383" y="2991688"/>
            <a:ext cx="1343660" cy="120078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00330" marR="92710" indent="-127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mesma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aba,</a:t>
            </a:r>
            <a:r>
              <a:rPr dirty="0" sz="1200" spc="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role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baixo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até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10">
                <a:latin typeface="Verdana"/>
                <a:cs typeface="Verdana"/>
              </a:rPr>
              <a:t>box </a:t>
            </a:r>
            <a:r>
              <a:rPr dirty="0" sz="1200" spc="-5">
                <a:latin typeface="Verdana"/>
                <a:cs typeface="Verdana"/>
              </a:rPr>
              <a:t> “Responsável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0519" y="4135373"/>
            <a:ext cx="942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pelo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Termo”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19217" y="5807011"/>
            <a:ext cx="3096895" cy="64643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10795" rIns="0" bIns="0" rtlCol="0" vert="horz">
            <a:spAutoFit/>
          </a:bodyPr>
          <a:lstStyle/>
          <a:p>
            <a:pPr algn="ctr" marL="142240" marR="137160">
              <a:lnSpc>
                <a:spcPts val="1730"/>
              </a:lnSpc>
              <a:spcBef>
                <a:spcPts val="85"/>
              </a:spcBef>
            </a:pPr>
            <a:r>
              <a:rPr dirty="0" sz="1200" spc="-5">
                <a:latin typeface="Verdana"/>
                <a:cs typeface="Verdana"/>
              </a:rPr>
              <a:t>No campo “Responsável pelo </a:t>
            </a:r>
            <a:r>
              <a:rPr dirty="0" sz="1200" spc="-25">
                <a:latin typeface="Verdana"/>
                <a:cs typeface="Verdana"/>
              </a:rPr>
              <a:t>Termo”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aparecerá(ão)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a(s)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pessoa(s)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selecionadas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anteriormente.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94839" y="2950019"/>
            <a:ext cx="5454650" cy="2823210"/>
            <a:chOff x="1894839" y="2950019"/>
            <a:chExt cx="5454650" cy="2823210"/>
          </a:xfrm>
        </p:grpSpPr>
        <p:sp>
          <p:nvSpPr>
            <p:cNvPr id="11" name="object 11"/>
            <p:cNvSpPr/>
            <p:nvPr/>
          </p:nvSpPr>
          <p:spPr>
            <a:xfrm>
              <a:off x="3623055" y="2964307"/>
              <a:ext cx="2952750" cy="724535"/>
            </a:xfrm>
            <a:custGeom>
              <a:avLst/>
              <a:gdLst/>
              <a:ahLst/>
              <a:cxnLst/>
              <a:rect l="l" t="t" r="r" b="b"/>
              <a:pathLst>
                <a:path w="2952750" h="724535">
                  <a:moveTo>
                    <a:pt x="1381633" y="288036"/>
                  </a:moveTo>
                  <a:lnTo>
                    <a:pt x="2952242" y="288036"/>
                  </a:lnTo>
                  <a:lnTo>
                    <a:pt x="2952242" y="0"/>
                  </a:lnTo>
                  <a:lnTo>
                    <a:pt x="1381633" y="0"/>
                  </a:lnTo>
                  <a:lnTo>
                    <a:pt x="1381633" y="288036"/>
                  </a:lnTo>
                  <a:close/>
                </a:path>
                <a:path w="2952750" h="724535">
                  <a:moveTo>
                    <a:pt x="0" y="724281"/>
                  </a:moveTo>
                  <a:lnTo>
                    <a:pt x="1440179" y="724281"/>
                  </a:lnTo>
                  <a:lnTo>
                    <a:pt x="1440179" y="436245"/>
                  </a:lnTo>
                  <a:lnTo>
                    <a:pt x="0" y="436245"/>
                  </a:lnTo>
                  <a:lnTo>
                    <a:pt x="0" y="724281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894840" y="3501516"/>
              <a:ext cx="5454650" cy="2271395"/>
            </a:xfrm>
            <a:custGeom>
              <a:avLst/>
              <a:gdLst/>
              <a:ahLst/>
              <a:cxnLst/>
              <a:rect l="l" t="t" r="r" b="b"/>
              <a:pathLst>
                <a:path w="5454650" h="2271395">
                  <a:moveTo>
                    <a:pt x="1728216" y="43065"/>
                  </a:moveTo>
                  <a:lnTo>
                    <a:pt x="1642618" y="0"/>
                  </a:lnTo>
                  <a:lnTo>
                    <a:pt x="1642529" y="28549"/>
                  </a:lnTo>
                  <a:lnTo>
                    <a:pt x="0" y="24511"/>
                  </a:lnTo>
                  <a:lnTo>
                    <a:pt x="0" y="53086"/>
                  </a:lnTo>
                  <a:lnTo>
                    <a:pt x="1642440" y="57124"/>
                  </a:lnTo>
                  <a:lnTo>
                    <a:pt x="1642364" y="85725"/>
                  </a:lnTo>
                  <a:lnTo>
                    <a:pt x="1699844" y="57150"/>
                  </a:lnTo>
                  <a:lnTo>
                    <a:pt x="1728216" y="43065"/>
                  </a:lnTo>
                  <a:close/>
                </a:path>
                <a:path w="5454650" h="2271395">
                  <a:moveTo>
                    <a:pt x="5454269" y="1420749"/>
                  </a:moveTo>
                  <a:lnTo>
                    <a:pt x="5447093" y="1406398"/>
                  </a:lnTo>
                  <a:lnTo>
                    <a:pt x="5411470" y="1335024"/>
                  </a:lnTo>
                  <a:lnTo>
                    <a:pt x="5368544" y="1420749"/>
                  </a:lnTo>
                  <a:lnTo>
                    <a:pt x="5397119" y="1420749"/>
                  </a:lnTo>
                  <a:lnTo>
                    <a:pt x="5397119" y="1788795"/>
                  </a:lnTo>
                  <a:lnTo>
                    <a:pt x="4564634" y="1788795"/>
                  </a:lnTo>
                  <a:lnTo>
                    <a:pt x="4558284" y="1795145"/>
                  </a:lnTo>
                  <a:lnTo>
                    <a:pt x="4558284" y="2271103"/>
                  </a:lnTo>
                  <a:lnTo>
                    <a:pt x="4586859" y="2271103"/>
                  </a:lnTo>
                  <a:lnTo>
                    <a:pt x="4586859" y="1817370"/>
                  </a:lnTo>
                  <a:lnTo>
                    <a:pt x="5419344" y="1817370"/>
                  </a:lnTo>
                  <a:lnTo>
                    <a:pt x="5425694" y="1810893"/>
                  </a:lnTo>
                  <a:lnTo>
                    <a:pt x="5425694" y="1788795"/>
                  </a:lnTo>
                  <a:lnTo>
                    <a:pt x="5425694" y="1420749"/>
                  </a:lnTo>
                  <a:lnTo>
                    <a:pt x="5454269" y="1420749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3583304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Consulta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ao</a:t>
            </a:r>
            <a:r>
              <a:rPr dirty="0" spc="4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Termo</a:t>
            </a:r>
            <a:r>
              <a:rPr dirty="0" spc="7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de</a:t>
            </a:r>
            <a:r>
              <a:rPr dirty="0" spc="-20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Adesão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09574" y="1619250"/>
            <a:ext cx="11163935" cy="4051300"/>
            <a:chOff x="509574" y="1619250"/>
            <a:chExt cx="11163935" cy="4051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9099" y="1628775"/>
              <a:ext cx="9425051" cy="40322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14337" y="1624012"/>
              <a:ext cx="9434830" cy="4041775"/>
            </a:xfrm>
            <a:custGeom>
              <a:avLst/>
              <a:gdLst/>
              <a:ahLst/>
              <a:cxnLst/>
              <a:rect l="l" t="t" r="r" b="b"/>
              <a:pathLst>
                <a:path w="9434830" h="4041775">
                  <a:moveTo>
                    <a:pt x="0" y="4041775"/>
                  </a:moveTo>
                  <a:lnTo>
                    <a:pt x="9434576" y="4041775"/>
                  </a:lnTo>
                  <a:lnTo>
                    <a:pt x="9434576" y="0"/>
                  </a:lnTo>
                  <a:lnTo>
                    <a:pt x="0" y="0"/>
                  </a:lnTo>
                  <a:lnTo>
                    <a:pt x="0" y="40417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311908" y="3824858"/>
              <a:ext cx="7273290" cy="948055"/>
            </a:xfrm>
            <a:custGeom>
              <a:avLst/>
              <a:gdLst/>
              <a:ahLst/>
              <a:cxnLst/>
              <a:rect l="l" t="t" r="r" b="b"/>
              <a:pathLst>
                <a:path w="7273290" h="948054">
                  <a:moveTo>
                    <a:pt x="0" y="947927"/>
                  </a:moveTo>
                  <a:lnTo>
                    <a:pt x="7272782" y="947927"/>
                  </a:lnTo>
                  <a:lnTo>
                    <a:pt x="7272782" y="540207"/>
                  </a:lnTo>
                  <a:lnTo>
                    <a:pt x="0" y="540207"/>
                  </a:lnTo>
                  <a:lnTo>
                    <a:pt x="0" y="947927"/>
                  </a:lnTo>
                  <a:close/>
                </a:path>
                <a:path w="7273290" h="948054">
                  <a:moveTo>
                    <a:pt x="5688584" y="252221"/>
                  </a:moveTo>
                  <a:lnTo>
                    <a:pt x="6387020" y="252221"/>
                  </a:lnTo>
                  <a:lnTo>
                    <a:pt x="6387020" y="0"/>
                  </a:lnTo>
                  <a:lnTo>
                    <a:pt x="5688584" y="0"/>
                  </a:lnTo>
                  <a:lnTo>
                    <a:pt x="5688584" y="252221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160761" y="1694434"/>
              <a:ext cx="1512570" cy="1939289"/>
            </a:xfrm>
            <a:custGeom>
              <a:avLst/>
              <a:gdLst/>
              <a:ahLst/>
              <a:cxnLst/>
              <a:rect l="l" t="t" r="r" b="b"/>
              <a:pathLst>
                <a:path w="1512570" h="1939289">
                  <a:moveTo>
                    <a:pt x="1512188" y="0"/>
                  </a:moveTo>
                  <a:lnTo>
                    <a:pt x="0" y="0"/>
                  </a:lnTo>
                  <a:lnTo>
                    <a:pt x="0" y="1939036"/>
                  </a:lnTo>
                  <a:lnTo>
                    <a:pt x="1512188" y="1939036"/>
                  </a:lnTo>
                  <a:lnTo>
                    <a:pt x="1512188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10243819" y="1703577"/>
            <a:ext cx="1346200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1270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Caso algum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morador tenha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sido incluído </a:t>
            </a:r>
            <a:r>
              <a:rPr dirty="0" sz="1200">
                <a:latin typeface="Verdana"/>
                <a:cs typeface="Verdana"/>
              </a:rPr>
              <a:t> como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Responsável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pelo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Termo </a:t>
            </a:r>
            <a:r>
              <a:rPr dirty="0" sz="1200" spc="-5">
                <a:latin typeface="Verdana"/>
                <a:cs typeface="Verdana"/>
              </a:rPr>
              <a:t>por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engano, pode-se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selecionar a(s)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pessoa(s),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desativá-las.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60761" y="4102341"/>
            <a:ext cx="1512570" cy="18421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27635" marR="116839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Após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isso,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deve-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 </a:t>
            </a:r>
            <a:r>
              <a:rPr dirty="0" sz="1200" spc="-5">
                <a:latin typeface="Verdana"/>
                <a:cs typeface="Verdana"/>
              </a:rPr>
              <a:t>rolar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tela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cima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selecionar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novamente </a:t>
            </a:r>
            <a:r>
              <a:rPr dirty="0" sz="1200" spc="-5">
                <a:latin typeface="Verdana"/>
                <a:cs typeface="Verdana"/>
              </a:rPr>
              <a:t>a(s)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pessoa(s)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Responsável(is)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pelo</a:t>
            </a:r>
            <a:r>
              <a:rPr dirty="0" sz="1200" spc="-25">
                <a:latin typeface="Verdana"/>
                <a:cs typeface="Verdana"/>
              </a:rPr>
              <a:t> Termo.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98992" y="2649600"/>
            <a:ext cx="1461770" cy="2388235"/>
          </a:xfrm>
          <a:custGeom>
            <a:avLst/>
            <a:gdLst/>
            <a:ahLst/>
            <a:cxnLst/>
            <a:rect l="l" t="t" r="r" b="b"/>
            <a:pathLst>
              <a:path w="1461770" h="2388235">
                <a:moveTo>
                  <a:pt x="1461770" y="2359279"/>
                </a:moveTo>
                <a:lnTo>
                  <a:pt x="1187958" y="2359279"/>
                </a:lnTo>
                <a:lnTo>
                  <a:pt x="1187958" y="1933702"/>
                </a:lnTo>
                <a:lnTo>
                  <a:pt x="1187958" y="1919351"/>
                </a:lnTo>
                <a:lnTo>
                  <a:pt x="1187958" y="1911477"/>
                </a:lnTo>
                <a:lnTo>
                  <a:pt x="1181608" y="1905127"/>
                </a:lnTo>
                <a:lnTo>
                  <a:pt x="971423" y="1905127"/>
                </a:lnTo>
                <a:lnTo>
                  <a:pt x="971423" y="1876552"/>
                </a:lnTo>
                <a:lnTo>
                  <a:pt x="885698" y="1919351"/>
                </a:lnTo>
                <a:lnTo>
                  <a:pt x="971423" y="1962277"/>
                </a:lnTo>
                <a:lnTo>
                  <a:pt x="971423" y="1933702"/>
                </a:lnTo>
                <a:lnTo>
                  <a:pt x="1159383" y="1933702"/>
                </a:lnTo>
                <a:lnTo>
                  <a:pt x="1159383" y="2381377"/>
                </a:lnTo>
                <a:lnTo>
                  <a:pt x="1165860" y="2387854"/>
                </a:lnTo>
                <a:lnTo>
                  <a:pt x="1461770" y="2387854"/>
                </a:lnTo>
                <a:lnTo>
                  <a:pt x="1461770" y="2373503"/>
                </a:lnTo>
                <a:lnTo>
                  <a:pt x="1461770" y="2359279"/>
                </a:lnTo>
                <a:close/>
              </a:path>
              <a:path w="1461770" h="2388235">
                <a:moveTo>
                  <a:pt x="1461770" y="0"/>
                </a:moveTo>
                <a:lnTo>
                  <a:pt x="723011" y="0"/>
                </a:lnTo>
                <a:lnTo>
                  <a:pt x="716534" y="6477"/>
                </a:lnTo>
                <a:lnTo>
                  <a:pt x="716534" y="1324102"/>
                </a:lnTo>
                <a:lnTo>
                  <a:pt x="85725" y="1324102"/>
                </a:lnTo>
                <a:lnTo>
                  <a:pt x="85725" y="1295527"/>
                </a:lnTo>
                <a:lnTo>
                  <a:pt x="0" y="1338326"/>
                </a:lnTo>
                <a:lnTo>
                  <a:pt x="85725" y="1381252"/>
                </a:lnTo>
                <a:lnTo>
                  <a:pt x="85725" y="1352677"/>
                </a:lnTo>
                <a:lnTo>
                  <a:pt x="738759" y="1352677"/>
                </a:lnTo>
                <a:lnTo>
                  <a:pt x="745109" y="1346327"/>
                </a:lnTo>
                <a:lnTo>
                  <a:pt x="745109" y="1338326"/>
                </a:lnTo>
                <a:lnTo>
                  <a:pt x="745109" y="1324102"/>
                </a:lnTo>
                <a:lnTo>
                  <a:pt x="745109" y="28575"/>
                </a:lnTo>
                <a:lnTo>
                  <a:pt x="1461770" y="28575"/>
                </a:lnTo>
                <a:lnTo>
                  <a:pt x="1461770" y="14351"/>
                </a:lnTo>
                <a:lnTo>
                  <a:pt x="1461770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3583304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Consulta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ao</a:t>
            </a:r>
            <a:r>
              <a:rPr dirty="0" spc="4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Termo</a:t>
            </a:r>
            <a:r>
              <a:rPr dirty="0" spc="7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de</a:t>
            </a:r>
            <a:r>
              <a:rPr dirty="0" spc="-20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Adesão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04888" y="1619250"/>
            <a:ext cx="9451975" cy="4051300"/>
            <a:chOff x="304888" y="1619250"/>
            <a:chExt cx="9451975" cy="4051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4413" y="1628775"/>
              <a:ext cx="9432925" cy="40322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09651" y="1624012"/>
              <a:ext cx="9442450" cy="4041775"/>
            </a:xfrm>
            <a:custGeom>
              <a:avLst/>
              <a:gdLst/>
              <a:ahLst/>
              <a:cxnLst/>
              <a:rect l="l" t="t" r="r" b="b"/>
              <a:pathLst>
                <a:path w="9442450" h="4041775">
                  <a:moveTo>
                    <a:pt x="0" y="4041775"/>
                  </a:moveTo>
                  <a:lnTo>
                    <a:pt x="9442450" y="4041775"/>
                  </a:lnTo>
                  <a:lnTo>
                    <a:pt x="9442450" y="0"/>
                  </a:lnTo>
                  <a:lnTo>
                    <a:pt x="0" y="0"/>
                  </a:lnTo>
                  <a:lnTo>
                    <a:pt x="0" y="40417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414644" y="2636342"/>
              <a:ext cx="1318895" cy="271145"/>
            </a:xfrm>
            <a:custGeom>
              <a:avLst/>
              <a:gdLst/>
              <a:ahLst/>
              <a:cxnLst/>
              <a:rect l="l" t="t" r="r" b="b"/>
              <a:pathLst>
                <a:path w="1318895" h="271144">
                  <a:moveTo>
                    <a:pt x="0" y="270941"/>
                  </a:moveTo>
                  <a:lnTo>
                    <a:pt x="1318895" y="270941"/>
                  </a:lnTo>
                  <a:lnTo>
                    <a:pt x="1318895" y="0"/>
                  </a:lnTo>
                  <a:lnTo>
                    <a:pt x="0" y="0"/>
                  </a:lnTo>
                  <a:lnTo>
                    <a:pt x="0" y="270941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0109581" y="1628775"/>
            <a:ext cx="1768475" cy="15697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97155" marR="8890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Após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definição dos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Responsáveis pela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Moradia,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parte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superior da tela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registro, deve-se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clicar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seta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lado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061078" y="2924301"/>
            <a:ext cx="7814945" cy="2832735"/>
            <a:chOff x="4061078" y="2924301"/>
            <a:chExt cx="7814945" cy="283273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1078" y="2924301"/>
              <a:ext cx="2880359" cy="163906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138167" y="4127995"/>
              <a:ext cx="2774315" cy="309245"/>
            </a:xfrm>
            <a:custGeom>
              <a:avLst/>
              <a:gdLst/>
              <a:ahLst/>
              <a:cxnLst/>
              <a:rect l="l" t="t" r="r" b="b"/>
              <a:pathLst>
                <a:path w="2774315" h="309245">
                  <a:moveTo>
                    <a:pt x="0" y="309130"/>
                  </a:moveTo>
                  <a:lnTo>
                    <a:pt x="2774061" y="309130"/>
                  </a:lnTo>
                  <a:lnTo>
                    <a:pt x="2774061" y="0"/>
                  </a:lnTo>
                  <a:lnTo>
                    <a:pt x="0" y="0"/>
                  </a:lnTo>
                  <a:lnTo>
                    <a:pt x="0" y="309130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4644" y="4383023"/>
              <a:ext cx="1497710" cy="135445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405119" y="4373498"/>
              <a:ext cx="1517015" cy="1373505"/>
            </a:xfrm>
            <a:custGeom>
              <a:avLst/>
              <a:gdLst/>
              <a:ahLst/>
              <a:cxnLst/>
              <a:rect l="l" t="t" r="r" b="b"/>
              <a:pathLst>
                <a:path w="1517015" h="1373504">
                  <a:moveTo>
                    <a:pt x="0" y="1373505"/>
                  </a:moveTo>
                  <a:lnTo>
                    <a:pt x="1516760" y="1373505"/>
                  </a:lnTo>
                  <a:lnTo>
                    <a:pt x="1516760" y="0"/>
                  </a:lnTo>
                  <a:lnTo>
                    <a:pt x="0" y="0"/>
                  </a:lnTo>
                  <a:lnTo>
                    <a:pt x="0" y="1373505"/>
                  </a:lnTo>
                  <a:close/>
                </a:path>
              </a:pathLst>
            </a:custGeom>
            <a:ln w="19050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0107929" y="3691216"/>
              <a:ext cx="1768475" cy="831215"/>
            </a:xfrm>
            <a:custGeom>
              <a:avLst/>
              <a:gdLst/>
              <a:ahLst/>
              <a:cxnLst/>
              <a:rect l="l" t="t" r="r" b="b"/>
              <a:pathLst>
                <a:path w="1768475" h="831214">
                  <a:moveTo>
                    <a:pt x="1767967" y="0"/>
                  </a:moveTo>
                  <a:lnTo>
                    <a:pt x="0" y="0"/>
                  </a:lnTo>
                  <a:lnTo>
                    <a:pt x="0" y="830999"/>
                  </a:lnTo>
                  <a:lnTo>
                    <a:pt x="1767967" y="830999"/>
                  </a:lnTo>
                  <a:lnTo>
                    <a:pt x="1767967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10288905" y="3210814"/>
            <a:ext cx="1410970" cy="13938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“Razão</a:t>
            </a:r>
            <a:r>
              <a:rPr dirty="0" sz="1200" spc="-5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Status”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50">
              <a:latin typeface="Verdana"/>
              <a:cs typeface="Verdana"/>
            </a:endParaRPr>
          </a:p>
          <a:p>
            <a:pPr algn="ctr" marL="12065" marR="6350" indent="-1270">
              <a:lnSpc>
                <a:spcPct val="120100"/>
              </a:lnSpc>
            </a:pPr>
            <a:r>
              <a:rPr dirty="0" sz="1200" spc="-5">
                <a:latin typeface="Verdana"/>
                <a:cs typeface="Verdana"/>
              </a:rPr>
              <a:t>No menu que se </a:t>
            </a:r>
            <a:r>
              <a:rPr dirty="0" sz="1200">
                <a:latin typeface="Verdana"/>
                <a:cs typeface="Verdana"/>
              </a:rPr>
              <a:t> abre, </a:t>
            </a:r>
            <a:r>
              <a:rPr dirty="0" sz="1200" spc="-5">
                <a:latin typeface="Verdana"/>
                <a:cs typeface="Verdana"/>
              </a:rPr>
              <a:t>selecionar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flecha do campo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“Razão</a:t>
            </a:r>
            <a:r>
              <a:rPr dirty="0" sz="1200" spc="-5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Status”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107930" y="5014925"/>
            <a:ext cx="1768475" cy="64643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239395" marR="22860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Escolher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opção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“Emitir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Termo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endParaRPr sz="1200">
              <a:latin typeface="Verdana"/>
              <a:cs typeface="Verdana"/>
            </a:endParaRPr>
          </a:p>
          <a:p>
            <a:pPr algn="ctr" marL="635">
              <a:lnSpc>
                <a:spcPts val="1165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Adesão”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400357" y="2399283"/>
            <a:ext cx="4709795" cy="2953385"/>
            <a:chOff x="5400357" y="2399283"/>
            <a:chExt cx="4709795" cy="2953385"/>
          </a:xfrm>
        </p:grpSpPr>
        <p:sp>
          <p:nvSpPr>
            <p:cNvPr id="17" name="object 17"/>
            <p:cNvSpPr/>
            <p:nvPr/>
          </p:nvSpPr>
          <p:spPr>
            <a:xfrm>
              <a:off x="5414645" y="4797132"/>
              <a:ext cx="1497965" cy="278130"/>
            </a:xfrm>
            <a:custGeom>
              <a:avLst/>
              <a:gdLst/>
              <a:ahLst/>
              <a:cxnLst/>
              <a:rect l="l" t="t" r="r" b="b"/>
              <a:pathLst>
                <a:path w="1497965" h="278129">
                  <a:moveTo>
                    <a:pt x="0" y="277660"/>
                  </a:moveTo>
                  <a:lnTo>
                    <a:pt x="1497710" y="277660"/>
                  </a:lnTo>
                  <a:lnTo>
                    <a:pt x="1497710" y="0"/>
                  </a:lnTo>
                  <a:lnTo>
                    <a:pt x="0" y="0"/>
                  </a:lnTo>
                  <a:lnTo>
                    <a:pt x="0" y="277660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733540" y="2399283"/>
              <a:ext cx="3376295" cy="2953385"/>
            </a:xfrm>
            <a:custGeom>
              <a:avLst/>
              <a:gdLst/>
              <a:ahLst/>
              <a:cxnLst/>
              <a:rect l="l" t="t" r="r" b="b"/>
              <a:pathLst>
                <a:path w="3376295" h="2953385">
                  <a:moveTo>
                    <a:pt x="3374390" y="2924556"/>
                  </a:moveTo>
                  <a:lnTo>
                    <a:pt x="1790827" y="2924556"/>
                  </a:lnTo>
                  <a:lnTo>
                    <a:pt x="1790827" y="2551049"/>
                  </a:lnTo>
                  <a:lnTo>
                    <a:pt x="1790827" y="2536698"/>
                  </a:lnTo>
                  <a:lnTo>
                    <a:pt x="1790827" y="2528824"/>
                  </a:lnTo>
                  <a:lnTo>
                    <a:pt x="1784477" y="2522474"/>
                  </a:lnTo>
                  <a:lnTo>
                    <a:pt x="264541" y="2522474"/>
                  </a:lnTo>
                  <a:lnTo>
                    <a:pt x="264541" y="2493899"/>
                  </a:lnTo>
                  <a:lnTo>
                    <a:pt x="178816" y="2536698"/>
                  </a:lnTo>
                  <a:lnTo>
                    <a:pt x="264541" y="2579624"/>
                  </a:lnTo>
                  <a:lnTo>
                    <a:pt x="264541" y="2551049"/>
                  </a:lnTo>
                  <a:lnTo>
                    <a:pt x="1762252" y="2551049"/>
                  </a:lnTo>
                  <a:lnTo>
                    <a:pt x="1762252" y="2946654"/>
                  </a:lnTo>
                  <a:lnTo>
                    <a:pt x="1768729" y="2953131"/>
                  </a:lnTo>
                  <a:lnTo>
                    <a:pt x="3374390" y="2953131"/>
                  </a:lnTo>
                  <a:lnTo>
                    <a:pt x="3374390" y="2938780"/>
                  </a:lnTo>
                  <a:lnTo>
                    <a:pt x="3374390" y="2924556"/>
                  </a:lnTo>
                  <a:close/>
                </a:path>
                <a:path w="3376295" h="2953385">
                  <a:moveTo>
                    <a:pt x="3374390" y="1693164"/>
                  </a:moveTo>
                  <a:lnTo>
                    <a:pt x="1783207" y="1693164"/>
                  </a:lnTo>
                  <a:lnTo>
                    <a:pt x="1776857" y="1699514"/>
                  </a:lnTo>
                  <a:lnTo>
                    <a:pt x="1776857" y="1868932"/>
                  </a:lnTo>
                  <a:lnTo>
                    <a:pt x="293497" y="1868932"/>
                  </a:lnTo>
                  <a:lnTo>
                    <a:pt x="293497" y="1840357"/>
                  </a:lnTo>
                  <a:lnTo>
                    <a:pt x="207772" y="1883283"/>
                  </a:lnTo>
                  <a:lnTo>
                    <a:pt x="293497" y="1926082"/>
                  </a:lnTo>
                  <a:lnTo>
                    <a:pt x="293497" y="1897507"/>
                  </a:lnTo>
                  <a:lnTo>
                    <a:pt x="1798955" y="1897507"/>
                  </a:lnTo>
                  <a:lnTo>
                    <a:pt x="1805432" y="1891157"/>
                  </a:lnTo>
                  <a:lnTo>
                    <a:pt x="1805432" y="1883283"/>
                  </a:lnTo>
                  <a:lnTo>
                    <a:pt x="1805432" y="1868932"/>
                  </a:lnTo>
                  <a:lnTo>
                    <a:pt x="1805432" y="1721739"/>
                  </a:lnTo>
                  <a:lnTo>
                    <a:pt x="3374390" y="1721739"/>
                  </a:lnTo>
                  <a:lnTo>
                    <a:pt x="3374390" y="1707388"/>
                  </a:lnTo>
                  <a:lnTo>
                    <a:pt x="3374390" y="1693164"/>
                  </a:lnTo>
                  <a:close/>
                </a:path>
                <a:path w="3376295" h="2953385">
                  <a:moveTo>
                    <a:pt x="3376041" y="0"/>
                  </a:moveTo>
                  <a:lnTo>
                    <a:pt x="1680083" y="0"/>
                  </a:lnTo>
                  <a:lnTo>
                    <a:pt x="1673733" y="6477"/>
                  </a:lnTo>
                  <a:lnTo>
                    <a:pt x="1673733" y="358267"/>
                  </a:lnTo>
                  <a:lnTo>
                    <a:pt x="85725" y="358267"/>
                  </a:lnTo>
                  <a:lnTo>
                    <a:pt x="85725" y="329692"/>
                  </a:lnTo>
                  <a:lnTo>
                    <a:pt x="0" y="372618"/>
                  </a:lnTo>
                  <a:lnTo>
                    <a:pt x="85725" y="415417"/>
                  </a:lnTo>
                  <a:lnTo>
                    <a:pt x="85725" y="386842"/>
                  </a:lnTo>
                  <a:lnTo>
                    <a:pt x="1695958" y="386842"/>
                  </a:lnTo>
                  <a:lnTo>
                    <a:pt x="1702308" y="380492"/>
                  </a:lnTo>
                  <a:lnTo>
                    <a:pt x="1702308" y="372618"/>
                  </a:lnTo>
                  <a:lnTo>
                    <a:pt x="1702308" y="358267"/>
                  </a:lnTo>
                  <a:lnTo>
                    <a:pt x="1702308" y="28575"/>
                  </a:lnTo>
                  <a:lnTo>
                    <a:pt x="3376041" y="28575"/>
                  </a:lnTo>
                  <a:lnTo>
                    <a:pt x="3376041" y="14351"/>
                  </a:lnTo>
                  <a:lnTo>
                    <a:pt x="3376041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327583" y="5838253"/>
            <a:ext cx="3294379" cy="646430"/>
          </a:xfrm>
          <a:prstGeom prst="rect">
            <a:avLst/>
          </a:prstGeom>
          <a:solidFill>
            <a:srgbClr val="0D5C9C"/>
          </a:solidFill>
        </p:spPr>
        <p:txBody>
          <a:bodyPr wrap="square" lIns="0" tIns="48260" rIns="0" bIns="0" rtlCol="0" vert="horz">
            <a:spAutoFit/>
          </a:bodyPr>
          <a:lstStyle/>
          <a:p>
            <a:pPr algn="ctr" marL="207645" marR="202565">
              <a:lnSpc>
                <a:spcPct val="100000"/>
              </a:lnSpc>
              <a:spcBef>
                <a:spcPts val="380"/>
              </a:spcBef>
            </a:pP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Ao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escolher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opção</a:t>
            </a:r>
            <a:r>
              <a:rPr dirty="0" sz="1200" spc="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“Emitir </a:t>
            </a:r>
            <a:r>
              <a:rPr dirty="0" sz="1200" spc="-30">
                <a:solidFill>
                  <a:srgbClr val="FFFFFF"/>
                </a:solidFill>
                <a:latin typeface="Verdana"/>
                <a:cs typeface="Verdana"/>
              </a:rPr>
              <a:t>Termo</a:t>
            </a:r>
            <a:r>
              <a:rPr dirty="0" sz="12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dirty="0" sz="1200" spc="-409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Verdana"/>
                <a:cs typeface="Verdana"/>
              </a:rPr>
              <a:t>Adesão”,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o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documento</a:t>
            </a:r>
            <a:r>
              <a:rPr dirty="0" sz="1200" spc="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é</a:t>
            </a:r>
            <a:r>
              <a:rPr dirty="0" sz="12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criado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automaticamente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3583304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Consulta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ao</a:t>
            </a:r>
            <a:r>
              <a:rPr dirty="0" spc="4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Termo</a:t>
            </a:r>
            <a:r>
              <a:rPr dirty="0" spc="7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de</a:t>
            </a:r>
            <a:r>
              <a:rPr dirty="0" spc="-20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Adesão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82854" y="1619250"/>
            <a:ext cx="9431020" cy="4051300"/>
            <a:chOff x="382854" y="1619250"/>
            <a:chExt cx="9431020" cy="4051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2379" y="1628775"/>
              <a:ext cx="9411462" cy="40322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87616" y="1624012"/>
              <a:ext cx="9421495" cy="4041775"/>
            </a:xfrm>
            <a:custGeom>
              <a:avLst/>
              <a:gdLst/>
              <a:ahLst/>
              <a:cxnLst/>
              <a:rect l="l" t="t" r="r" b="b"/>
              <a:pathLst>
                <a:path w="9421495" h="4041775">
                  <a:moveTo>
                    <a:pt x="0" y="4041775"/>
                  </a:moveTo>
                  <a:lnTo>
                    <a:pt x="9420987" y="4041775"/>
                  </a:lnTo>
                  <a:lnTo>
                    <a:pt x="9420987" y="0"/>
                  </a:lnTo>
                  <a:lnTo>
                    <a:pt x="0" y="0"/>
                  </a:lnTo>
                  <a:lnTo>
                    <a:pt x="0" y="40417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33448" y="2367572"/>
              <a:ext cx="1849374" cy="18627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28748" y="2362746"/>
              <a:ext cx="1859280" cy="196215"/>
            </a:xfrm>
            <a:custGeom>
              <a:avLst/>
              <a:gdLst/>
              <a:ahLst/>
              <a:cxnLst/>
              <a:rect l="l" t="t" r="r" b="b"/>
              <a:pathLst>
                <a:path w="1859279" h="196214">
                  <a:moveTo>
                    <a:pt x="0" y="195795"/>
                  </a:moveTo>
                  <a:lnTo>
                    <a:pt x="1858899" y="195795"/>
                  </a:lnTo>
                  <a:lnTo>
                    <a:pt x="1858899" y="0"/>
                  </a:lnTo>
                  <a:lnTo>
                    <a:pt x="0" y="0"/>
                  </a:lnTo>
                  <a:lnTo>
                    <a:pt x="0" y="19579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63180" y="2411145"/>
              <a:ext cx="1088923" cy="14269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158355" y="2406319"/>
              <a:ext cx="1098550" cy="152400"/>
            </a:xfrm>
            <a:custGeom>
              <a:avLst/>
              <a:gdLst/>
              <a:ahLst/>
              <a:cxnLst/>
              <a:rect l="l" t="t" r="r" b="b"/>
              <a:pathLst>
                <a:path w="1098550" h="152400">
                  <a:moveTo>
                    <a:pt x="0" y="152222"/>
                  </a:moveTo>
                  <a:lnTo>
                    <a:pt x="1098448" y="152222"/>
                  </a:lnTo>
                  <a:lnTo>
                    <a:pt x="1098448" y="0"/>
                  </a:lnTo>
                  <a:lnTo>
                    <a:pt x="0" y="0"/>
                  </a:lnTo>
                  <a:lnTo>
                    <a:pt x="0" y="15222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941195" y="2348826"/>
              <a:ext cx="5559425" cy="2448560"/>
            </a:xfrm>
            <a:custGeom>
              <a:avLst/>
              <a:gdLst/>
              <a:ahLst/>
              <a:cxnLst/>
              <a:rect l="l" t="t" r="r" b="b"/>
              <a:pathLst>
                <a:path w="5559425" h="2448560">
                  <a:moveTo>
                    <a:pt x="4406773" y="720128"/>
                  </a:moveTo>
                  <a:lnTo>
                    <a:pt x="5558904" y="720128"/>
                  </a:lnTo>
                  <a:lnTo>
                    <a:pt x="5558904" y="464489"/>
                  </a:lnTo>
                  <a:lnTo>
                    <a:pt x="4406773" y="464489"/>
                  </a:lnTo>
                  <a:lnTo>
                    <a:pt x="4406773" y="720128"/>
                  </a:lnTo>
                  <a:close/>
                </a:path>
                <a:path w="5559425" h="2448560">
                  <a:moveTo>
                    <a:pt x="0" y="192062"/>
                  </a:moveTo>
                  <a:lnTo>
                    <a:pt x="1742567" y="192062"/>
                  </a:lnTo>
                  <a:lnTo>
                    <a:pt x="1742567" y="0"/>
                  </a:lnTo>
                  <a:lnTo>
                    <a:pt x="0" y="0"/>
                  </a:lnTo>
                  <a:lnTo>
                    <a:pt x="0" y="192062"/>
                  </a:lnTo>
                  <a:close/>
                </a:path>
                <a:path w="5559425" h="2448560">
                  <a:moveTo>
                    <a:pt x="86360" y="2448344"/>
                  </a:moveTo>
                  <a:lnTo>
                    <a:pt x="3038729" y="2448344"/>
                  </a:lnTo>
                  <a:lnTo>
                    <a:pt x="3038729" y="1955406"/>
                  </a:lnTo>
                  <a:lnTo>
                    <a:pt x="86360" y="1955406"/>
                  </a:lnTo>
                  <a:lnTo>
                    <a:pt x="86360" y="2448344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10130535" y="3933012"/>
            <a:ext cx="1690370" cy="120078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02235" marR="92710" indent="-6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Ao clicar no nome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arquivo ele </a:t>
            </a:r>
            <a:r>
              <a:rPr dirty="0" sz="1200">
                <a:latin typeface="Verdana"/>
                <a:cs typeface="Verdana"/>
              </a:rPr>
              <a:t>é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baixado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computador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pode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ser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consultado </a:t>
            </a:r>
            <a:r>
              <a:rPr dirty="0" sz="1200">
                <a:latin typeface="Verdana"/>
                <a:cs typeface="Verdana"/>
              </a:rPr>
              <a:t>ou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617834" y="5076825"/>
            <a:ext cx="7169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i</a:t>
            </a:r>
            <a:r>
              <a:rPr dirty="0" sz="1200" spc="-10">
                <a:latin typeface="Verdana"/>
                <a:cs typeface="Verdana"/>
              </a:rPr>
              <a:t>m</a:t>
            </a:r>
            <a:r>
              <a:rPr dirty="0" sz="1200" spc="-5">
                <a:latin typeface="Verdana"/>
                <a:cs typeface="Verdana"/>
              </a:rPr>
              <a:t>p</a:t>
            </a:r>
            <a:r>
              <a:rPr dirty="0" sz="1200">
                <a:latin typeface="Verdana"/>
                <a:cs typeface="Verdana"/>
              </a:rPr>
              <a:t>r</a:t>
            </a:r>
            <a:r>
              <a:rPr dirty="0" sz="1200" spc="5">
                <a:latin typeface="Verdana"/>
                <a:cs typeface="Verdana"/>
              </a:rPr>
              <a:t>e</a:t>
            </a:r>
            <a:r>
              <a:rPr dirty="0" sz="1200">
                <a:latin typeface="Verdana"/>
                <a:cs typeface="Verdana"/>
              </a:rPr>
              <a:t>sso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130535" y="1844929"/>
            <a:ext cx="1690370" cy="13849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27635" marR="119380" indent="63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Os Anexos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Termo </a:t>
            </a:r>
            <a:r>
              <a:rPr dirty="0" sz="1200" spc="-5">
                <a:latin typeface="Verdana"/>
                <a:cs typeface="Verdana"/>
              </a:rPr>
              <a:t>de Adesão </a:t>
            </a:r>
            <a:r>
              <a:rPr dirty="0" sz="1200">
                <a:latin typeface="Verdana"/>
                <a:cs typeface="Verdana"/>
              </a:rPr>
              <a:t> aparecem </a:t>
            </a:r>
            <a:r>
              <a:rPr dirty="0" sz="1200" spc="-5">
                <a:latin typeface="Verdana"/>
                <a:cs typeface="Verdana"/>
              </a:rPr>
              <a:t>na aba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“Anotações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&amp;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Anexo” de cada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registro,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dentro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07522" y="3207511"/>
            <a:ext cx="11391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Entidade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“AIP”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57073" y="2522982"/>
            <a:ext cx="9773920" cy="2070735"/>
            <a:chOff x="357073" y="2522982"/>
            <a:chExt cx="9773920" cy="2070735"/>
          </a:xfrm>
        </p:grpSpPr>
        <p:sp>
          <p:nvSpPr>
            <p:cNvPr id="16" name="object 16"/>
            <p:cNvSpPr/>
            <p:nvPr/>
          </p:nvSpPr>
          <p:spPr>
            <a:xfrm>
              <a:off x="371360" y="4262374"/>
              <a:ext cx="1224280" cy="288290"/>
            </a:xfrm>
            <a:custGeom>
              <a:avLst/>
              <a:gdLst/>
              <a:ahLst/>
              <a:cxnLst/>
              <a:rect l="l" t="t" r="r" b="b"/>
              <a:pathLst>
                <a:path w="1224280" h="288289">
                  <a:moveTo>
                    <a:pt x="0" y="288036"/>
                  </a:moveTo>
                  <a:lnTo>
                    <a:pt x="1224140" y="288036"/>
                  </a:lnTo>
                  <a:lnTo>
                    <a:pt x="1224140" y="0"/>
                  </a:lnTo>
                  <a:lnTo>
                    <a:pt x="0" y="0"/>
                  </a:lnTo>
                  <a:lnTo>
                    <a:pt x="0" y="28803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979924" y="2522981"/>
              <a:ext cx="5151120" cy="2070735"/>
            </a:xfrm>
            <a:custGeom>
              <a:avLst/>
              <a:gdLst/>
              <a:ahLst/>
              <a:cxnLst/>
              <a:rect l="l" t="t" r="r" b="b"/>
              <a:pathLst>
                <a:path w="5151120" h="2070735">
                  <a:moveTo>
                    <a:pt x="5150612" y="2013077"/>
                  </a:moveTo>
                  <a:lnTo>
                    <a:pt x="85725" y="2013077"/>
                  </a:lnTo>
                  <a:lnTo>
                    <a:pt x="85725" y="1984502"/>
                  </a:lnTo>
                  <a:lnTo>
                    <a:pt x="0" y="2027428"/>
                  </a:lnTo>
                  <a:lnTo>
                    <a:pt x="85725" y="2070227"/>
                  </a:lnTo>
                  <a:lnTo>
                    <a:pt x="85725" y="2041652"/>
                  </a:lnTo>
                  <a:lnTo>
                    <a:pt x="5150612" y="2041652"/>
                  </a:lnTo>
                  <a:lnTo>
                    <a:pt x="5150612" y="2013077"/>
                  </a:lnTo>
                  <a:close/>
                </a:path>
                <a:path w="5151120" h="2070735">
                  <a:moveTo>
                    <a:pt x="5150612" y="0"/>
                  </a:moveTo>
                  <a:lnTo>
                    <a:pt x="3827526" y="0"/>
                  </a:lnTo>
                  <a:lnTo>
                    <a:pt x="3821176" y="6477"/>
                  </a:lnTo>
                  <a:lnTo>
                    <a:pt x="3821176" y="403860"/>
                  </a:lnTo>
                  <a:lnTo>
                    <a:pt x="2605913" y="403860"/>
                  </a:lnTo>
                  <a:lnTo>
                    <a:pt x="2605913" y="375285"/>
                  </a:lnTo>
                  <a:lnTo>
                    <a:pt x="2520188" y="418211"/>
                  </a:lnTo>
                  <a:lnTo>
                    <a:pt x="2605913" y="461010"/>
                  </a:lnTo>
                  <a:lnTo>
                    <a:pt x="2605913" y="432435"/>
                  </a:lnTo>
                  <a:lnTo>
                    <a:pt x="3843274" y="432435"/>
                  </a:lnTo>
                  <a:lnTo>
                    <a:pt x="3849751" y="426085"/>
                  </a:lnTo>
                  <a:lnTo>
                    <a:pt x="3849751" y="418211"/>
                  </a:lnTo>
                  <a:lnTo>
                    <a:pt x="3849751" y="403860"/>
                  </a:lnTo>
                  <a:lnTo>
                    <a:pt x="3849751" y="28575"/>
                  </a:lnTo>
                  <a:lnTo>
                    <a:pt x="5150612" y="28575"/>
                  </a:lnTo>
                  <a:lnTo>
                    <a:pt x="5150612" y="14351"/>
                  </a:lnTo>
                  <a:lnTo>
                    <a:pt x="5150612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282829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5">
                <a:solidFill>
                  <a:srgbClr val="000000"/>
                </a:solidFill>
              </a:rPr>
              <a:t>Enviar</a:t>
            </a:r>
            <a:r>
              <a:rPr dirty="0" spc="-15">
                <a:solidFill>
                  <a:srgbClr val="000000"/>
                </a:solidFill>
              </a:rPr>
              <a:t> </a:t>
            </a:r>
            <a:r>
              <a:rPr dirty="0" spc="25">
                <a:solidFill>
                  <a:srgbClr val="000000"/>
                </a:solidFill>
              </a:rPr>
              <a:t>AIP</a:t>
            </a:r>
            <a:r>
              <a:rPr dirty="0" spc="40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para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tablet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317307" y="1571878"/>
            <a:ext cx="9468485" cy="4098925"/>
            <a:chOff x="1317307" y="1571878"/>
            <a:chExt cx="9468485" cy="40989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70359" y="2350028"/>
              <a:ext cx="1066052" cy="7256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439785" y="2314181"/>
              <a:ext cx="1117600" cy="157480"/>
            </a:xfrm>
            <a:custGeom>
              <a:avLst/>
              <a:gdLst/>
              <a:ahLst/>
              <a:cxnLst/>
              <a:rect l="l" t="t" r="r" b="b"/>
              <a:pathLst>
                <a:path w="1117600" h="157480">
                  <a:moveTo>
                    <a:pt x="0" y="157238"/>
                  </a:moveTo>
                  <a:lnTo>
                    <a:pt x="1116977" y="157238"/>
                  </a:lnTo>
                  <a:lnTo>
                    <a:pt x="1116977" y="0"/>
                  </a:lnTo>
                  <a:lnTo>
                    <a:pt x="0" y="0"/>
                  </a:lnTo>
                  <a:lnTo>
                    <a:pt x="0" y="15723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6768" y="1581403"/>
              <a:ext cx="9449181" cy="407962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22069" y="1576641"/>
              <a:ext cx="9458960" cy="4089400"/>
            </a:xfrm>
            <a:custGeom>
              <a:avLst/>
              <a:gdLst/>
              <a:ahLst/>
              <a:cxnLst/>
              <a:rect l="l" t="t" r="r" b="b"/>
              <a:pathLst>
                <a:path w="9458960" h="4089400">
                  <a:moveTo>
                    <a:pt x="0" y="4089146"/>
                  </a:moveTo>
                  <a:lnTo>
                    <a:pt x="9458706" y="4089146"/>
                  </a:lnTo>
                  <a:lnTo>
                    <a:pt x="9458706" y="0"/>
                  </a:lnTo>
                  <a:lnTo>
                    <a:pt x="0" y="0"/>
                  </a:lnTo>
                  <a:lnTo>
                    <a:pt x="0" y="408914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0481" y="2326182"/>
              <a:ext cx="2010664" cy="20251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835783" y="2321356"/>
              <a:ext cx="2020570" cy="212090"/>
            </a:xfrm>
            <a:custGeom>
              <a:avLst/>
              <a:gdLst/>
              <a:ahLst/>
              <a:cxnLst/>
              <a:rect l="l" t="t" r="r" b="b"/>
              <a:pathLst>
                <a:path w="2020570" h="212089">
                  <a:moveTo>
                    <a:pt x="0" y="212039"/>
                  </a:moveTo>
                  <a:lnTo>
                    <a:pt x="2020189" y="212039"/>
                  </a:lnTo>
                  <a:lnTo>
                    <a:pt x="2020189" y="0"/>
                  </a:lnTo>
                  <a:lnTo>
                    <a:pt x="0" y="0"/>
                  </a:lnTo>
                  <a:lnTo>
                    <a:pt x="0" y="21203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223765" y="1965197"/>
              <a:ext cx="1008380" cy="216535"/>
            </a:xfrm>
            <a:custGeom>
              <a:avLst/>
              <a:gdLst/>
              <a:ahLst/>
              <a:cxnLst/>
              <a:rect l="l" t="t" r="r" b="b"/>
              <a:pathLst>
                <a:path w="1008379" h="216535">
                  <a:moveTo>
                    <a:pt x="0" y="216026"/>
                  </a:moveTo>
                  <a:lnTo>
                    <a:pt x="1008113" y="216026"/>
                  </a:lnTo>
                  <a:lnTo>
                    <a:pt x="1008113" y="0"/>
                  </a:lnTo>
                  <a:lnTo>
                    <a:pt x="0" y="0"/>
                  </a:lnTo>
                  <a:lnTo>
                    <a:pt x="0" y="216026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835528" y="2780868"/>
              <a:ext cx="2648585" cy="1546860"/>
            </a:xfrm>
            <a:custGeom>
              <a:avLst/>
              <a:gdLst/>
              <a:ahLst/>
              <a:cxnLst/>
              <a:rect l="l" t="t" r="r" b="b"/>
              <a:pathLst>
                <a:path w="2648585" h="1546860">
                  <a:moveTo>
                    <a:pt x="0" y="250113"/>
                  </a:moveTo>
                  <a:lnTo>
                    <a:pt x="1460245" y="250113"/>
                  </a:lnTo>
                  <a:lnTo>
                    <a:pt x="1460245" y="0"/>
                  </a:lnTo>
                  <a:lnTo>
                    <a:pt x="0" y="0"/>
                  </a:lnTo>
                  <a:lnTo>
                    <a:pt x="0" y="250113"/>
                  </a:lnTo>
                  <a:close/>
                </a:path>
                <a:path w="2648585" h="1546860">
                  <a:moveTo>
                    <a:pt x="20065" y="1546402"/>
                  </a:moveTo>
                  <a:lnTo>
                    <a:pt x="2648076" y="1546402"/>
                  </a:lnTo>
                  <a:lnTo>
                    <a:pt x="2648076" y="648080"/>
                  </a:lnTo>
                  <a:lnTo>
                    <a:pt x="20065" y="648080"/>
                  </a:lnTo>
                  <a:lnTo>
                    <a:pt x="20065" y="154640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695210" y="5918682"/>
            <a:ext cx="2880360" cy="51244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860" rIns="0" bIns="0" rtlCol="0" vert="horz">
            <a:spAutoFit/>
          </a:bodyPr>
          <a:lstStyle/>
          <a:p>
            <a:pPr marL="465455" marR="224790" indent="-231775">
              <a:lnSpc>
                <a:spcPct val="120000"/>
              </a:lnSpc>
              <a:spcBef>
                <a:spcPts val="180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5">
                <a:latin typeface="Verdana"/>
                <a:cs typeface="Verdana"/>
              </a:rPr>
              <a:t> enviar</a:t>
            </a:r>
            <a:r>
              <a:rPr dirty="0" sz="1200">
                <a:latin typeface="Verdana"/>
                <a:cs typeface="Verdana"/>
              </a:rPr>
              <a:t> 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</a:t>
            </a:r>
            <a:r>
              <a:rPr dirty="0" sz="1200" spc="-10">
                <a:latin typeface="Verdana"/>
                <a:cs typeface="Verdana"/>
              </a:rPr>
              <a:t> para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tablet,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selecionar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Entidade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32117" y="1109205"/>
            <a:ext cx="4218305" cy="29083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57785" rIns="0" bIns="0" rtlCol="0" vert="horz">
            <a:spAutoFit/>
          </a:bodyPr>
          <a:lstStyle/>
          <a:p>
            <a:pPr marL="217170">
              <a:lnSpc>
                <a:spcPct val="100000"/>
              </a:lnSpc>
              <a:spcBef>
                <a:spcPts val="455"/>
              </a:spcBef>
            </a:pPr>
            <a:r>
              <a:rPr dirty="0" sz="1200" spc="-5">
                <a:latin typeface="Verdana"/>
                <a:cs typeface="Verdana"/>
              </a:rPr>
              <a:t>Após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inserir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código, </a:t>
            </a:r>
            <a:r>
              <a:rPr dirty="0" sz="1200" spc="-10">
                <a:latin typeface="Verdana"/>
                <a:cs typeface="Verdana"/>
              </a:rPr>
              <a:t>salvar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fechar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registro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47914" y="5918682"/>
            <a:ext cx="2828290" cy="51244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860" rIns="0" bIns="0" rtlCol="0" vert="horz">
            <a:spAutoFit/>
          </a:bodyPr>
          <a:lstStyle/>
          <a:p>
            <a:pPr marL="186690" marR="180340" indent="400685">
              <a:lnSpc>
                <a:spcPct val="120000"/>
              </a:lnSpc>
              <a:spcBef>
                <a:spcPts val="180"/>
              </a:spcBef>
            </a:pPr>
            <a:r>
              <a:rPr dirty="0" sz="1200" spc="-5">
                <a:latin typeface="Verdana"/>
                <a:cs typeface="Verdana"/>
              </a:rPr>
              <a:t>No campo “Código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Equipamento”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inserir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código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5210" y="1148702"/>
            <a:ext cx="1872614" cy="29083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58419" rIns="0" bIns="0" rtlCol="0" vert="horz">
            <a:spAutoFit/>
          </a:bodyPr>
          <a:lstStyle/>
          <a:p>
            <a:pPr marL="146050">
              <a:lnSpc>
                <a:spcPct val="100000"/>
              </a:lnSpc>
              <a:spcBef>
                <a:spcPts val="459"/>
              </a:spcBef>
            </a:pP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 campo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é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acessado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329245" y="1240155"/>
            <a:ext cx="6619240" cy="4949190"/>
            <a:chOff x="1329245" y="1240155"/>
            <a:chExt cx="6619240" cy="4949190"/>
          </a:xfrm>
        </p:grpSpPr>
        <p:sp>
          <p:nvSpPr>
            <p:cNvPr id="17" name="object 17"/>
            <p:cNvSpPr/>
            <p:nvPr/>
          </p:nvSpPr>
          <p:spPr>
            <a:xfrm>
              <a:off x="1343533" y="4254119"/>
              <a:ext cx="1224280" cy="288290"/>
            </a:xfrm>
            <a:custGeom>
              <a:avLst/>
              <a:gdLst/>
              <a:ahLst/>
              <a:cxnLst/>
              <a:rect l="l" t="t" r="r" b="b"/>
              <a:pathLst>
                <a:path w="1224280" h="288289">
                  <a:moveTo>
                    <a:pt x="0" y="288035"/>
                  </a:moveTo>
                  <a:lnTo>
                    <a:pt x="1224140" y="288035"/>
                  </a:lnTo>
                  <a:lnTo>
                    <a:pt x="1224140" y="0"/>
                  </a:lnTo>
                  <a:lnTo>
                    <a:pt x="0" y="0"/>
                  </a:lnTo>
                  <a:lnTo>
                    <a:pt x="0" y="288035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912620" y="1279651"/>
              <a:ext cx="6035675" cy="4909820"/>
            </a:xfrm>
            <a:custGeom>
              <a:avLst/>
              <a:gdLst/>
              <a:ahLst/>
              <a:cxnLst/>
              <a:rect l="l" t="t" r="r" b="b"/>
              <a:pathLst>
                <a:path w="6035675" h="4909820">
                  <a:moveTo>
                    <a:pt x="236855" y="3942842"/>
                  </a:moveTo>
                  <a:lnTo>
                    <a:pt x="230505" y="3936492"/>
                  </a:lnTo>
                  <a:lnTo>
                    <a:pt x="57150" y="3936492"/>
                  </a:lnTo>
                  <a:lnTo>
                    <a:pt x="57150" y="3348228"/>
                  </a:lnTo>
                  <a:lnTo>
                    <a:pt x="85725" y="3348228"/>
                  </a:lnTo>
                  <a:lnTo>
                    <a:pt x="78613" y="3334004"/>
                  </a:lnTo>
                  <a:lnTo>
                    <a:pt x="42926" y="3262503"/>
                  </a:lnTo>
                  <a:lnTo>
                    <a:pt x="0" y="3348228"/>
                  </a:lnTo>
                  <a:lnTo>
                    <a:pt x="28575" y="3348228"/>
                  </a:lnTo>
                  <a:lnTo>
                    <a:pt x="28575" y="3958717"/>
                  </a:lnTo>
                  <a:lnTo>
                    <a:pt x="35052" y="3965067"/>
                  </a:lnTo>
                  <a:lnTo>
                    <a:pt x="208280" y="3965067"/>
                  </a:lnTo>
                  <a:lnTo>
                    <a:pt x="208280" y="4639030"/>
                  </a:lnTo>
                  <a:lnTo>
                    <a:pt x="236855" y="4639030"/>
                  </a:lnTo>
                  <a:lnTo>
                    <a:pt x="236855" y="3965067"/>
                  </a:lnTo>
                  <a:lnTo>
                    <a:pt x="236855" y="3942842"/>
                  </a:lnTo>
                  <a:close/>
                </a:path>
                <a:path w="6035675" h="4909820">
                  <a:moveTo>
                    <a:pt x="922909" y="1626362"/>
                  </a:moveTo>
                  <a:lnTo>
                    <a:pt x="894245" y="1612011"/>
                  </a:lnTo>
                  <a:lnTo>
                    <a:pt x="837184" y="1583436"/>
                  </a:lnTo>
                  <a:lnTo>
                    <a:pt x="837184" y="1612011"/>
                  </a:lnTo>
                  <a:lnTo>
                    <a:pt x="723646" y="1612011"/>
                  </a:lnTo>
                  <a:lnTo>
                    <a:pt x="723646" y="28575"/>
                  </a:lnTo>
                  <a:lnTo>
                    <a:pt x="723646" y="14351"/>
                  </a:lnTo>
                  <a:lnTo>
                    <a:pt x="723646" y="6477"/>
                  </a:lnTo>
                  <a:lnTo>
                    <a:pt x="717169" y="0"/>
                  </a:lnTo>
                  <a:lnTo>
                    <a:pt x="654812" y="0"/>
                  </a:lnTo>
                  <a:lnTo>
                    <a:pt x="654812" y="28575"/>
                  </a:lnTo>
                  <a:lnTo>
                    <a:pt x="695071" y="28575"/>
                  </a:lnTo>
                  <a:lnTo>
                    <a:pt x="695071" y="1634236"/>
                  </a:lnTo>
                  <a:lnTo>
                    <a:pt x="701421" y="1640586"/>
                  </a:lnTo>
                  <a:lnTo>
                    <a:pt x="837184" y="1640586"/>
                  </a:lnTo>
                  <a:lnTo>
                    <a:pt x="837184" y="1669161"/>
                  </a:lnTo>
                  <a:lnTo>
                    <a:pt x="894410" y="1640586"/>
                  </a:lnTo>
                  <a:lnTo>
                    <a:pt x="922909" y="1626362"/>
                  </a:lnTo>
                  <a:close/>
                </a:path>
                <a:path w="6035675" h="4909820">
                  <a:moveTo>
                    <a:pt x="6035294" y="4880788"/>
                  </a:moveTo>
                  <a:lnTo>
                    <a:pt x="4817491" y="4880788"/>
                  </a:lnTo>
                  <a:lnTo>
                    <a:pt x="4817491" y="2612771"/>
                  </a:lnTo>
                  <a:lnTo>
                    <a:pt x="4817491" y="2598547"/>
                  </a:lnTo>
                  <a:lnTo>
                    <a:pt x="4817491" y="2590673"/>
                  </a:lnTo>
                  <a:lnTo>
                    <a:pt x="4811141" y="2584196"/>
                  </a:lnTo>
                  <a:lnTo>
                    <a:pt x="3656838" y="2584196"/>
                  </a:lnTo>
                  <a:lnTo>
                    <a:pt x="3656838" y="2555621"/>
                  </a:lnTo>
                  <a:lnTo>
                    <a:pt x="3571113" y="2598547"/>
                  </a:lnTo>
                  <a:lnTo>
                    <a:pt x="3656838" y="2641346"/>
                  </a:lnTo>
                  <a:lnTo>
                    <a:pt x="3656838" y="2612771"/>
                  </a:lnTo>
                  <a:lnTo>
                    <a:pt x="4788916" y="2612771"/>
                  </a:lnTo>
                  <a:lnTo>
                    <a:pt x="4788916" y="4902962"/>
                  </a:lnTo>
                  <a:lnTo>
                    <a:pt x="4795266" y="4909350"/>
                  </a:lnTo>
                  <a:lnTo>
                    <a:pt x="6035294" y="4909350"/>
                  </a:lnTo>
                  <a:lnTo>
                    <a:pt x="6035294" y="4895062"/>
                  </a:lnTo>
                  <a:lnTo>
                    <a:pt x="6035294" y="4880788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231892" y="1240155"/>
              <a:ext cx="1800225" cy="876300"/>
            </a:xfrm>
            <a:custGeom>
              <a:avLst/>
              <a:gdLst/>
              <a:ahLst/>
              <a:cxnLst/>
              <a:rect l="l" t="t" r="r" b="b"/>
              <a:pathLst>
                <a:path w="1800225" h="876300">
                  <a:moveTo>
                    <a:pt x="85725" y="790194"/>
                  </a:moveTo>
                  <a:lnTo>
                    <a:pt x="0" y="832993"/>
                  </a:lnTo>
                  <a:lnTo>
                    <a:pt x="85725" y="875919"/>
                  </a:lnTo>
                  <a:lnTo>
                    <a:pt x="85725" y="847344"/>
                  </a:lnTo>
                  <a:lnTo>
                    <a:pt x="71500" y="847344"/>
                  </a:lnTo>
                  <a:lnTo>
                    <a:pt x="71500" y="818769"/>
                  </a:lnTo>
                  <a:lnTo>
                    <a:pt x="85725" y="818769"/>
                  </a:lnTo>
                  <a:lnTo>
                    <a:pt x="85725" y="790194"/>
                  </a:lnTo>
                  <a:close/>
                </a:path>
                <a:path w="1800225" h="876300">
                  <a:moveTo>
                    <a:pt x="85725" y="818769"/>
                  </a:moveTo>
                  <a:lnTo>
                    <a:pt x="71500" y="818769"/>
                  </a:lnTo>
                  <a:lnTo>
                    <a:pt x="71500" y="847344"/>
                  </a:lnTo>
                  <a:lnTo>
                    <a:pt x="85725" y="847344"/>
                  </a:lnTo>
                  <a:lnTo>
                    <a:pt x="85725" y="818769"/>
                  </a:lnTo>
                  <a:close/>
                </a:path>
                <a:path w="1800225" h="876300">
                  <a:moveTo>
                    <a:pt x="885825" y="818769"/>
                  </a:moveTo>
                  <a:lnTo>
                    <a:pt x="85725" y="818769"/>
                  </a:lnTo>
                  <a:lnTo>
                    <a:pt x="85725" y="847344"/>
                  </a:lnTo>
                  <a:lnTo>
                    <a:pt x="908050" y="847344"/>
                  </a:lnTo>
                  <a:lnTo>
                    <a:pt x="914400" y="840867"/>
                  </a:lnTo>
                  <a:lnTo>
                    <a:pt x="914400" y="832993"/>
                  </a:lnTo>
                  <a:lnTo>
                    <a:pt x="885825" y="832993"/>
                  </a:lnTo>
                  <a:lnTo>
                    <a:pt x="885825" y="818769"/>
                  </a:lnTo>
                  <a:close/>
                </a:path>
                <a:path w="1800225" h="876300">
                  <a:moveTo>
                    <a:pt x="1800225" y="0"/>
                  </a:moveTo>
                  <a:lnTo>
                    <a:pt x="892175" y="0"/>
                  </a:lnTo>
                  <a:lnTo>
                    <a:pt x="885825" y="6350"/>
                  </a:lnTo>
                  <a:lnTo>
                    <a:pt x="885825" y="832993"/>
                  </a:lnTo>
                  <a:lnTo>
                    <a:pt x="900049" y="818769"/>
                  </a:lnTo>
                  <a:lnTo>
                    <a:pt x="914400" y="818769"/>
                  </a:lnTo>
                  <a:lnTo>
                    <a:pt x="914400" y="28575"/>
                  </a:lnTo>
                  <a:lnTo>
                    <a:pt x="900049" y="28575"/>
                  </a:lnTo>
                  <a:lnTo>
                    <a:pt x="914400" y="14224"/>
                  </a:lnTo>
                  <a:lnTo>
                    <a:pt x="1800225" y="14224"/>
                  </a:lnTo>
                  <a:lnTo>
                    <a:pt x="1800225" y="0"/>
                  </a:lnTo>
                  <a:close/>
                </a:path>
                <a:path w="1800225" h="876300">
                  <a:moveTo>
                    <a:pt x="914400" y="818769"/>
                  </a:moveTo>
                  <a:lnTo>
                    <a:pt x="900049" y="818769"/>
                  </a:lnTo>
                  <a:lnTo>
                    <a:pt x="885825" y="832993"/>
                  </a:lnTo>
                  <a:lnTo>
                    <a:pt x="914400" y="832993"/>
                  </a:lnTo>
                  <a:lnTo>
                    <a:pt x="914400" y="818769"/>
                  </a:lnTo>
                  <a:close/>
                </a:path>
                <a:path w="1800225" h="876300">
                  <a:moveTo>
                    <a:pt x="914400" y="14224"/>
                  </a:moveTo>
                  <a:lnTo>
                    <a:pt x="900049" y="28575"/>
                  </a:lnTo>
                  <a:lnTo>
                    <a:pt x="914400" y="28575"/>
                  </a:lnTo>
                  <a:lnTo>
                    <a:pt x="914400" y="14224"/>
                  </a:lnTo>
                  <a:close/>
                </a:path>
                <a:path w="1800225" h="876300">
                  <a:moveTo>
                    <a:pt x="1800225" y="14224"/>
                  </a:moveTo>
                  <a:lnTo>
                    <a:pt x="914400" y="14224"/>
                  </a:lnTo>
                  <a:lnTo>
                    <a:pt x="914400" y="28575"/>
                  </a:lnTo>
                  <a:lnTo>
                    <a:pt x="1800225" y="28575"/>
                  </a:lnTo>
                  <a:lnTo>
                    <a:pt x="1800225" y="14224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282829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5">
                <a:solidFill>
                  <a:srgbClr val="000000"/>
                </a:solidFill>
              </a:rPr>
              <a:t>Enviar</a:t>
            </a:r>
            <a:r>
              <a:rPr dirty="0" spc="-15">
                <a:solidFill>
                  <a:srgbClr val="000000"/>
                </a:solidFill>
              </a:rPr>
              <a:t> </a:t>
            </a:r>
            <a:r>
              <a:rPr dirty="0" spc="25">
                <a:solidFill>
                  <a:srgbClr val="000000"/>
                </a:solidFill>
              </a:rPr>
              <a:t>AIP</a:t>
            </a:r>
            <a:r>
              <a:rPr dirty="0" spc="40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para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tablet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85876" y="1628711"/>
            <a:ext cx="10897235" cy="4496435"/>
            <a:chOff x="685876" y="1628711"/>
            <a:chExt cx="10897235" cy="44964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79153" y="1638287"/>
              <a:ext cx="2560193" cy="447725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974327" y="1633524"/>
              <a:ext cx="2569845" cy="4486910"/>
            </a:xfrm>
            <a:custGeom>
              <a:avLst/>
              <a:gdLst/>
              <a:ahLst/>
              <a:cxnLst/>
              <a:rect l="l" t="t" r="r" b="b"/>
              <a:pathLst>
                <a:path w="2569845" h="4486910">
                  <a:moveTo>
                    <a:pt x="0" y="4486783"/>
                  </a:moveTo>
                  <a:lnTo>
                    <a:pt x="2569718" y="4486783"/>
                  </a:lnTo>
                  <a:lnTo>
                    <a:pt x="2569718" y="0"/>
                  </a:lnTo>
                  <a:lnTo>
                    <a:pt x="0" y="0"/>
                  </a:lnTo>
                  <a:lnTo>
                    <a:pt x="0" y="448678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957182" y="2785325"/>
              <a:ext cx="2611755" cy="540385"/>
            </a:xfrm>
            <a:custGeom>
              <a:avLst/>
              <a:gdLst/>
              <a:ahLst/>
              <a:cxnLst/>
              <a:rect l="l" t="t" r="r" b="b"/>
              <a:pathLst>
                <a:path w="2611754" h="540385">
                  <a:moveTo>
                    <a:pt x="0" y="540042"/>
                  </a:moveTo>
                  <a:lnTo>
                    <a:pt x="2611374" y="540042"/>
                  </a:lnTo>
                  <a:lnTo>
                    <a:pt x="2611374" y="0"/>
                  </a:lnTo>
                  <a:lnTo>
                    <a:pt x="0" y="0"/>
                  </a:lnTo>
                  <a:lnTo>
                    <a:pt x="0" y="54004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5401" y="1638236"/>
              <a:ext cx="2527046" cy="445897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90638" y="1633473"/>
              <a:ext cx="2536825" cy="4468495"/>
            </a:xfrm>
            <a:custGeom>
              <a:avLst/>
              <a:gdLst/>
              <a:ahLst/>
              <a:cxnLst/>
              <a:rect l="l" t="t" r="r" b="b"/>
              <a:pathLst>
                <a:path w="2536825" h="4468495">
                  <a:moveTo>
                    <a:pt x="0" y="4468495"/>
                  </a:moveTo>
                  <a:lnTo>
                    <a:pt x="2536571" y="4468495"/>
                  </a:lnTo>
                  <a:lnTo>
                    <a:pt x="2536571" y="0"/>
                  </a:lnTo>
                  <a:lnTo>
                    <a:pt x="0" y="0"/>
                  </a:lnTo>
                  <a:lnTo>
                    <a:pt x="0" y="446849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4724" y="1638236"/>
              <a:ext cx="2560193" cy="445897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779899" y="1633473"/>
              <a:ext cx="2569845" cy="4468495"/>
            </a:xfrm>
            <a:custGeom>
              <a:avLst/>
              <a:gdLst/>
              <a:ahLst/>
              <a:cxnLst/>
              <a:rect l="l" t="t" r="r" b="b"/>
              <a:pathLst>
                <a:path w="2569845" h="4468495">
                  <a:moveTo>
                    <a:pt x="0" y="4468495"/>
                  </a:moveTo>
                  <a:lnTo>
                    <a:pt x="2569718" y="4468495"/>
                  </a:lnTo>
                  <a:lnTo>
                    <a:pt x="2569718" y="0"/>
                  </a:lnTo>
                  <a:lnTo>
                    <a:pt x="0" y="0"/>
                  </a:lnTo>
                  <a:lnTo>
                    <a:pt x="0" y="446849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488431" y="3865473"/>
              <a:ext cx="1181735" cy="755015"/>
            </a:xfrm>
            <a:custGeom>
              <a:avLst/>
              <a:gdLst/>
              <a:ahLst/>
              <a:cxnLst/>
              <a:rect l="l" t="t" r="r" b="b"/>
              <a:pathLst>
                <a:path w="1181734" h="755014">
                  <a:moveTo>
                    <a:pt x="0" y="267233"/>
                  </a:moveTo>
                  <a:lnTo>
                    <a:pt x="1147584" y="267233"/>
                  </a:lnTo>
                  <a:lnTo>
                    <a:pt x="1147584" y="0"/>
                  </a:lnTo>
                  <a:lnTo>
                    <a:pt x="0" y="0"/>
                  </a:lnTo>
                  <a:lnTo>
                    <a:pt x="0" y="267233"/>
                  </a:lnTo>
                  <a:close/>
                </a:path>
                <a:path w="1181734" h="755014">
                  <a:moveTo>
                    <a:pt x="0" y="754786"/>
                  </a:moveTo>
                  <a:lnTo>
                    <a:pt x="1181214" y="754786"/>
                  </a:lnTo>
                  <a:lnTo>
                    <a:pt x="1181214" y="393928"/>
                  </a:lnTo>
                  <a:lnTo>
                    <a:pt x="0" y="393928"/>
                  </a:lnTo>
                  <a:lnTo>
                    <a:pt x="0" y="75478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3357371" y="1934336"/>
            <a:ext cx="1250315" cy="18421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93345" marR="86360" indent="-63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Com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aplicativo </a:t>
            </a:r>
            <a:r>
              <a:rPr dirty="0" sz="1200" spc="-5">
                <a:latin typeface="Verdana"/>
                <a:cs typeface="Verdana"/>
              </a:rPr>
              <a:t> aberto,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pressione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flecha no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canto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superior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direito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57371" y="4181716"/>
            <a:ext cx="1250315" cy="18421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84785" marR="17780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abrirá, </a:t>
            </a:r>
            <a:r>
              <a:rPr dirty="0" sz="1200">
                <a:latin typeface="Verdana"/>
                <a:cs typeface="Verdana"/>
              </a:rPr>
              <a:t> colocar </a:t>
            </a:r>
            <a:r>
              <a:rPr dirty="0" sz="1200" spc="-5">
                <a:latin typeface="Verdana"/>
                <a:cs typeface="Verdana"/>
              </a:rPr>
              <a:t>no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mesmo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código que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foi </a:t>
            </a:r>
            <a:r>
              <a:rPr dirty="0" sz="1200" spc="-5">
                <a:latin typeface="Verdana"/>
                <a:cs typeface="Verdana"/>
              </a:rPr>
              <a:t>inserido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CRM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99984" y="4950790"/>
            <a:ext cx="1302385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31445" marR="12192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Pressionar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botão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“Baixar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dados”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99984" y="1699895"/>
            <a:ext cx="1302385" cy="16205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57785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455"/>
              </a:spcBef>
            </a:pP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</a:t>
            </a:r>
            <a:endParaRPr sz="1200">
              <a:latin typeface="Verdana"/>
              <a:cs typeface="Verdana"/>
            </a:endParaRPr>
          </a:p>
          <a:p>
            <a:pPr algn="ctr" marL="635">
              <a:lnSpc>
                <a:spcPct val="100000"/>
              </a:lnSpc>
              <a:spcBef>
                <a:spcPts val="290"/>
              </a:spcBef>
            </a:pPr>
            <a:r>
              <a:rPr dirty="0" sz="1200">
                <a:latin typeface="Verdana"/>
                <a:cs typeface="Verdana"/>
              </a:rPr>
              <a:t>aparecerá</a:t>
            </a:r>
            <a:r>
              <a:rPr dirty="0" sz="1200" spc="-5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endParaRPr sz="1200">
              <a:latin typeface="Verdana"/>
              <a:cs typeface="Verdana"/>
            </a:endParaRPr>
          </a:p>
          <a:p>
            <a:pPr algn="ctr" marL="93345" marR="84455" indent="-635">
              <a:lnSpc>
                <a:spcPct val="120000"/>
              </a:lnSpc>
            </a:pPr>
            <a:r>
              <a:rPr dirty="0" sz="1200" spc="-5">
                <a:latin typeface="Verdana"/>
                <a:cs typeface="Verdana"/>
              </a:rPr>
              <a:t>tela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aplicativo. 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acessá-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lo,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pressione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geocódigo.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927794" y="1558493"/>
            <a:ext cx="7378065" cy="3392804"/>
            <a:chOff x="2927794" y="1558493"/>
            <a:chExt cx="7378065" cy="3392804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56433" y="1587004"/>
              <a:ext cx="324954" cy="41045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942082" y="1572780"/>
              <a:ext cx="353695" cy="439420"/>
            </a:xfrm>
            <a:custGeom>
              <a:avLst/>
              <a:gdLst/>
              <a:ahLst/>
              <a:cxnLst/>
              <a:rect l="l" t="t" r="r" b="b"/>
              <a:pathLst>
                <a:path w="353695" h="439419">
                  <a:moveTo>
                    <a:pt x="0" y="439026"/>
                  </a:moveTo>
                  <a:lnTo>
                    <a:pt x="353529" y="439026"/>
                  </a:lnTo>
                  <a:lnTo>
                    <a:pt x="353529" y="0"/>
                  </a:lnTo>
                  <a:lnTo>
                    <a:pt x="0" y="0"/>
                  </a:lnTo>
                  <a:lnTo>
                    <a:pt x="0" y="43902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281299" y="1749424"/>
              <a:ext cx="7025005" cy="3201670"/>
            </a:xfrm>
            <a:custGeom>
              <a:avLst/>
              <a:gdLst/>
              <a:ahLst/>
              <a:cxnLst/>
              <a:rect l="l" t="t" r="r" b="b"/>
              <a:pathLst>
                <a:path w="7025005" h="3201670">
                  <a:moveTo>
                    <a:pt x="715518" y="34925"/>
                  </a:moveTo>
                  <a:lnTo>
                    <a:pt x="709168" y="28575"/>
                  </a:lnTo>
                  <a:lnTo>
                    <a:pt x="85725" y="28575"/>
                  </a:lnTo>
                  <a:lnTo>
                    <a:pt x="85725" y="0"/>
                  </a:lnTo>
                  <a:lnTo>
                    <a:pt x="0" y="42799"/>
                  </a:lnTo>
                  <a:lnTo>
                    <a:pt x="85725" y="85725"/>
                  </a:lnTo>
                  <a:lnTo>
                    <a:pt x="85725" y="57150"/>
                  </a:lnTo>
                  <a:lnTo>
                    <a:pt x="686943" y="57150"/>
                  </a:lnTo>
                  <a:lnTo>
                    <a:pt x="686943" y="184785"/>
                  </a:lnTo>
                  <a:lnTo>
                    <a:pt x="715518" y="184785"/>
                  </a:lnTo>
                  <a:lnTo>
                    <a:pt x="715518" y="57150"/>
                  </a:lnTo>
                  <a:lnTo>
                    <a:pt x="715518" y="42799"/>
                  </a:lnTo>
                  <a:lnTo>
                    <a:pt x="715518" y="34925"/>
                  </a:lnTo>
                  <a:close/>
                </a:path>
                <a:path w="7025005" h="3201670">
                  <a:moveTo>
                    <a:pt x="2207133" y="2249551"/>
                  </a:moveTo>
                  <a:lnTo>
                    <a:pt x="2178634" y="2235327"/>
                  </a:lnTo>
                  <a:lnTo>
                    <a:pt x="2121408" y="2206752"/>
                  </a:lnTo>
                  <a:lnTo>
                    <a:pt x="2121408" y="2235327"/>
                  </a:lnTo>
                  <a:lnTo>
                    <a:pt x="693293" y="2235327"/>
                  </a:lnTo>
                  <a:lnTo>
                    <a:pt x="686943" y="2241677"/>
                  </a:lnTo>
                  <a:lnTo>
                    <a:pt x="686943" y="2432304"/>
                  </a:lnTo>
                  <a:lnTo>
                    <a:pt x="715518" y="2432304"/>
                  </a:lnTo>
                  <a:lnTo>
                    <a:pt x="715518" y="2263902"/>
                  </a:lnTo>
                  <a:lnTo>
                    <a:pt x="2121408" y="2263902"/>
                  </a:lnTo>
                  <a:lnTo>
                    <a:pt x="2121408" y="2292477"/>
                  </a:lnTo>
                  <a:lnTo>
                    <a:pt x="2178469" y="2263902"/>
                  </a:lnTo>
                  <a:lnTo>
                    <a:pt x="2207133" y="2249551"/>
                  </a:lnTo>
                  <a:close/>
                </a:path>
                <a:path w="7025005" h="3201670">
                  <a:moveTo>
                    <a:pt x="4884039" y="2682494"/>
                  </a:moveTo>
                  <a:lnTo>
                    <a:pt x="4877562" y="2676144"/>
                  </a:lnTo>
                  <a:lnTo>
                    <a:pt x="3474085" y="2676144"/>
                  </a:lnTo>
                  <a:lnTo>
                    <a:pt x="3474085" y="2647569"/>
                  </a:lnTo>
                  <a:lnTo>
                    <a:pt x="3388360" y="2690368"/>
                  </a:lnTo>
                  <a:lnTo>
                    <a:pt x="3474085" y="2733294"/>
                  </a:lnTo>
                  <a:lnTo>
                    <a:pt x="3474085" y="2704719"/>
                  </a:lnTo>
                  <a:lnTo>
                    <a:pt x="4855464" y="2704719"/>
                  </a:lnTo>
                  <a:lnTo>
                    <a:pt x="4855464" y="3201416"/>
                  </a:lnTo>
                  <a:lnTo>
                    <a:pt x="4884039" y="3201416"/>
                  </a:lnTo>
                  <a:lnTo>
                    <a:pt x="4884039" y="2704719"/>
                  </a:lnTo>
                  <a:lnTo>
                    <a:pt x="4884039" y="2690368"/>
                  </a:lnTo>
                  <a:lnTo>
                    <a:pt x="4884039" y="2682494"/>
                  </a:lnTo>
                  <a:close/>
                </a:path>
                <a:path w="7025005" h="3201670">
                  <a:moveTo>
                    <a:pt x="7024497" y="1661668"/>
                  </a:moveTo>
                  <a:lnTo>
                    <a:pt x="7017372" y="1647444"/>
                  </a:lnTo>
                  <a:lnTo>
                    <a:pt x="6981571" y="1575943"/>
                  </a:lnTo>
                  <a:lnTo>
                    <a:pt x="6938772" y="1661668"/>
                  </a:lnTo>
                  <a:lnTo>
                    <a:pt x="6967347" y="1661668"/>
                  </a:lnTo>
                  <a:lnTo>
                    <a:pt x="6967347" y="1790331"/>
                  </a:lnTo>
                  <a:lnTo>
                    <a:pt x="4884039" y="1790331"/>
                  </a:lnTo>
                  <a:lnTo>
                    <a:pt x="4884039" y="1570482"/>
                  </a:lnTo>
                  <a:lnTo>
                    <a:pt x="4855464" y="1570482"/>
                  </a:lnTo>
                  <a:lnTo>
                    <a:pt x="4855464" y="1812417"/>
                  </a:lnTo>
                  <a:lnTo>
                    <a:pt x="4861814" y="1818906"/>
                  </a:lnTo>
                  <a:lnTo>
                    <a:pt x="6989445" y="1818906"/>
                  </a:lnTo>
                  <a:lnTo>
                    <a:pt x="6995922" y="1812417"/>
                  </a:lnTo>
                  <a:lnTo>
                    <a:pt x="6995922" y="1804543"/>
                  </a:lnTo>
                  <a:lnTo>
                    <a:pt x="6995922" y="1790331"/>
                  </a:lnTo>
                  <a:lnTo>
                    <a:pt x="6995922" y="1661668"/>
                  </a:lnTo>
                  <a:lnTo>
                    <a:pt x="7024497" y="1661668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30784"/>
            <a:ext cx="7832725" cy="3314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Registrar</a:t>
            </a:r>
            <a:r>
              <a:rPr dirty="0" spc="8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atendimento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social</a:t>
            </a:r>
            <a:r>
              <a:rPr dirty="0" spc="9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para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assinatura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25">
                <a:solidFill>
                  <a:srgbClr val="000000"/>
                </a:solidFill>
              </a:rPr>
              <a:t>de</a:t>
            </a:r>
            <a:r>
              <a:rPr dirty="0" spc="5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Termo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25">
                <a:solidFill>
                  <a:srgbClr val="000000"/>
                </a:solidFill>
              </a:rPr>
              <a:t>de</a:t>
            </a:r>
            <a:r>
              <a:rPr dirty="0" spc="-2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Adesão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275000" y="1548701"/>
            <a:ext cx="2256790" cy="4017645"/>
            <a:chOff x="9275000" y="1548701"/>
            <a:chExt cx="2256790" cy="40176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84589" y="1558289"/>
              <a:ext cx="2237612" cy="394322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279763" y="1553463"/>
              <a:ext cx="2247265" cy="3952875"/>
            </a:xfrm>
            <a:custGeom>
              <a:avLst/>
              <a:gdLst/>
              <a:ahLst/>
              <a:cxnLst/>
              <a:rect l="l" t="t" r="r" b="b"/>
              <a:pathLst>
                <a:path w="2247265" h="3952875">
                  <a:moveTo>
                    <a:pt x="0" y="3952748"/>
                  </a:moveTo>
                  <a:lnTo>
                    <a:pt x="2247138" y="3952748"/>
                  </a:lnTo>
                  <a:lnTo>
                    <a:pt x="2247138" y="0"/>
                  </a:lnTo>
                  <a:lnTo>
                    <a:pt x="0" y="0"/>
                  </a:lnTo>
                  <a:lnTo>
                    <a:pt x="0" y="395274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522079" y="4509084"/>
              <a:ext cx="1686560" cy="691515"/>
            </a:xfrm>
            <a:custGeom>
              <a:avLst/>
              <a:gdLst/>
              <a:ahLst/>
              <a:cxnLst/>
              <a:rect l="l" t="t" r="r" b="b"/>
              <a:pathLst>
                <a:path w="1686559" h="691514">
                  <a:moveTo>
                    <a:pt x="0" y="690930"/>
                  </a:moveTo>
                  <a:lnTo>
                    <a:pt x="1686559" y="690930"/>
                  </a:lnTo>
                  <a:lnTo>
                    <a:pt x="1686559" y="0"/>
                  </a:lnTo>
                  <a:lnTo>
                    <a:pt x="0" y="0"/>
                  </a:lnTo>
                  <a:lnTo>
                    <a:pt x="0" y="690930"/>
                  </a:lnTo>
                  <a:close/>
                </a:path>
                <a:path w="1686559" h="691514">
                  <a:moveTo>
                    <a:pt x="1081786" y="574344"/>
                  </a:moveTo>
                  <a:lnTo>
                    <a:pt x="1614576" y="574344"/>
                  </a:lnTo>
                  <a:lnTo>
                    <a:pt x="1614576" y="383540"/>
                  </a:lnTo>
                  <a:lnTo>
                    <a:pt x="1081786" y="383540"/>
                  </a:lnTo>
                  <a:lnTo>
                    <a:pt x="1081786" y="574344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360533" y="5200015"/>
              <a:ext cx="85725" cy="366395"/>
            </a:xfrm>
            <a:custGeom>
              <a:avLst/>
              <a:gdLst/>
              <a:ahLst/>
              <a:cxnLst/>
              <a:rect l="l" t="t" r="r" b="b"/>
              <a:pathLst>
                <a:path w="85725" h="366395">
                  <a:moveTo>
                    <a:pt x="57150" y="71501"/>
                  </a:moveTo>
                  <a:lnTo>
                    <a:pt x="28575" y="71501"/>
                  </a:lnTo>
                  <a:lnTo>
                    <a:pt x="28575" y="365887"/>
                  </a:lnTo>
                  <a:lnTo>
                    <a:pt x="57150" y="365887"/>
                  </a:lnTo>
                  <a:lnTo>
                    <a:pt x="57150" y="71501"/>
                  </a:lnTo>
                  <a:close/>
                </a:path>
                <a:path w="85725" h="366395">
                  <a:moveTo>
                    <a:pt x="42925" y="0"/>
                  </a:moveTo>
                  <a:lnTo>
                    <a:pt x="0" y="85725"/>
                  </a:lnTo>
                  <a:lnTo>
                    <a:pt x="28575" y="85725"/>
                  </a:lnTo>
                  <a:lnTo>
                    <a:pt x="28575" y="71501"/>
                  </a:lnTo>
                  <a:lnTo>
                    <a:pt x="78623" y="71501"/>
                  </a:lnTo>
                  <a:lnTo>
                    <a:pt x="42925" y="0"/>
                  </a:lnTo>
                  <a:close/>
                </a:path>
                <a:path w="85725" h="366395">
                  <a:moveTo>
                    <a:pt x="78623" y="71501"/>
                  </a:moveTo>
                  <a:lnTo>
                    <a:pt x="57150" y="71501"/>
                  </a:lnTo>
                  <a:lnTo>
                    <a:pt x="57150" y="85725"/>
                  </a:lnTo>
                  <a:lnTo>
                    <a:pt x="85725" y="85725"/>
                  </a:lnTo>
                  <a:lnTo>
                    <a:pt x="78623" y="71501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9284589" y="5908281"/>
            <a:ext cx="2237740" cy="46228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47625" rIns="0" bIns="0" rtlCol="0" vert="horz">
            <a:spAutoFit/>
          </a:bodyPr>
          <a:lstStyle/>
          <a:p>
            <a:pPr marL="412750" marR="133985" indent="-269875">
              <a:lnSpc>
                <a:spcPct val="100000"/>
              </a:lnSpc>
              <a:spcBef>
                <a:spcPts val="375"/>
              </a:spcBef>
            </a:pPr>
            <a:r>
              <a:rPr dirty="0" sz="1200">
                <a:solidFill>
                  <a:srgbClr val="042039"/>
                </a:solidFill>
                <a:latin typeface="Verdana"/>
                <a:cs typeface="Verdana"/>
              </a:rPr>
              <a:t>O</a:t>
            </a:r>
            <a:r>
              <a:rPr dirty="0" sz="1200" spc="-35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atendimento</a:t>
            </a:r>
            <a:r>
              <a:rPr dirty="0" sz="1200" spc="-30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042039"/>
                </a:solidFill>
                <a:latin typeface="Verdana"/>
                <a:cs typeface="Verdana"/>
              </a:rPr>
              <a:t>aparecerá </a:t>
            </a:r>
            <a:r>
              <a:rPr dirty="0" sz="1200" spc="-405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na tela do</a:t>
            </a:r>
            <a:r>
              <a:rPr dirty="0" sz="1200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42039"/>
                </a:solidFill>
                <a:latin typeface="Verdana"/>
                <a:cs typeface="Verdana"/>
              </a:rPr>
              <a:t>registro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30808" y="1548701"/>
            <a:ext cx="2234565" cy="3905885"/>
            <a:chOff x="630808" y="1548701"/>
            <a:chExt cx="2234565" cy="390588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333" y="1558289"/>
              <a:ext cx="2215261" cy="388683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35571" y="1553463"/>
              <a:ext cx="2225040" cy="3896360"/>
            </a:xfrm>
            <a:custGeom>
              <a:avLst/>
              <a:gdLst/>
              <a:ahLst/>
              <a:cxnLst/>
              <a:rect l="l" t="t" r="r" b="b"/>
              <a:pathLst>
                <a:path w="2225040" h="3896360">
                  <a:moveTo>
                    <a:pt x="0" y="3896360"/>
                  </a:moveTo>
                  <a:lnTo>
                    <a:pt x="2224786" y="3896360"/>
                  </a:lnTo>
                  <a:lnTo>
                    <a:pt x="2224786" y="0"/>
                  </a:lnTo>
                  <a:lnTo>
                    <a:pt x="0" y="0"/>
                  </a:lnTo>
                  <a:lnTo>
                    <a:pt x="0" y="389636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8027" y="3672103"/>
              <a:ext cx="950048" cy="15466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43201" y="3667404"/>
              <a:ext cx="960119" cy="164465"/>
            </a:xfrm>
            <a:custGeom>
              <a:avLst/>
              <a:gdLst/>
              <a:ahLst/>
              <a:cxnLst/>
              <a:rect l="l" t="t" r="r" b="b"/>
              <a:pathLst>
                <a:path w="960119" h="164464">
                  <a:moveTo>
                    <a:pt x="0" y="164185"/>
                  </a:moveTo>
                  <a:lnTo>
                    <a:pt x="959573" y="164185"/>
                  </a:lnTo>
                  <a:lnTo>
                    <a:pt x="959573" y="0"/>
                  </a:lnTo>
                  <a:lnTo>
                    <a:pt x="0" y="0"/>
                  </a:lnTo>
                  <a:lnTo>
                    <a:pt x="0" y="16418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748027" y="4221073"/>
              <a:ext cx="1035685" cy="324485"/>
            </a:xfrm>
            <a:custGeom>
              <a:avLst/>
              <a:gdLst/>
              <a:ahLst/>
              <a:cxnLst/>
              <a:rect l="l" t="t" r="r" b="b"/>
              <a:pathLst>
                <a:path w="1035685" h="324485">
                  <a:moveTo>
                    <a:pt x="0" y="324002"/>
                  </a:moveTo>
                  <a:lnTo>
                    <a:pt x="1035646" y="324002"/>
                  </a:lnTo>
                  <a:lnTo>
                    <a:pt x="1035646" y="0"/>
                  </a:lnTo>
                  <a:lnTo>
                    <a:pt x="0" y="0"/>
                  </a:lnTo>
                  <a:lnTo>
                    <a:pt x="0" y="32400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2999613" y="1997710"/>
            <a:ext cx="1630045" cy="31711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00965" marR="92710" indent="-1270">
              <a:lnSpc>
                <a:spcPct val="120000"/>
              </a:lnSpc>
              <a:spcBef>
                <a:spcPts val="170"/>
              </a:spcBef>
            </a:pPr>
            <a:r>
              <a:rPr dirty="0" sz="1200">
                <a:latin typeface="Verdana"/>
                <a:cs typeface="Verdana"/>
              </a:rPr>
              <a:t>Preencher os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campos conforme </a:t>
            </a:r>
            <a:r>
              <a:rPr dirty="0" sz="1200">
                <a:latin typeface="Verdana"/>
                <a:cs typeface="Verdana"/>
              </a:rPr>
              <a:t> o </a:t>
            </a:r>
            <a:r>
              <a:rPr dirty="0" sz="1200" spc="-5">
                <a:latin typeface="Verdana"/>
                <a:cs typeface="Verdana"/>
              </a:rPr>
              <a:t>atendimento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pressionar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“Criar”.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Aqui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exemplo </a:t>
            </a:r>
            <a:r>
              <a:rPr dirty="0" sz="1200" spc="-10">
                <a:latin typeface="Verdana"/>
                <a:cs typeface="Verdana"/>
              </a:rPr>
              <a:t>mostra </a:t>
            </a:r>
            <a:r>
              <a:rPr dirty="0" sz="1200" spc="-5">
                <a:latin typeface="Verdana"/>
                <a:cs typeface="Verdana"/>
              </a:rPr>
              <a:t> um atendimento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qual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10">
                <a:latin typeface="Verdana"/>
                <a:cs typeface="Verdana"/>
              </a:rPr>
              <a:t>morador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não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apresentou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nenhuma questão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e, </a:t>
            </a:r>
            <a:r>
              <a:rPr dirty="0" sz="1200" spc="-5">
                <a:latin typeface="Verdana"/>
                <a:cs typeface="Verdana"/>
              </a:rPr>
              <a:t>portanto, não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necessita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encaminhamentos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dirty="0" sz="1200">
                <a:latin typeface="Verdana"/>
                <a:cs typeface="Verdana"/>
              </a:rPr>
              <a:t>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0333" y="5632056"/>
            <a:ext cx="3007360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860" rIns="0" bIns="0" rtlCol="0" vert="horz">
            <a:spAutoFit/>
          </a:bodyPr>
          <a:lstStyle/>
          <a:p>
            <a:pPr algn="ctr" marL="101600" marR="97790">
              <a:lnSpc>
                <a:spcPct val="120000"/>
              </a:lnSpc>
              <a:spcBef>
                <a:spcPts val="180"/>
              </a:spcBef>
            </a:pP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registro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aparecerá </a:t>
            </a:r>
            <a:r>
              <a:rPr dirty="0" sz="1200" spc="-5">
                <a:latin typeface="Verdana"/>
                <a:cs typeface="Verdana"/>
              </a:rPr>
              <a:t>no </a:t>
            </a:r>
            <a:r>
              <a:rPr dirty="0" sz="1200" spc="-10">
                <a:latin typeface="Verdana"/>
                <a:cs typeface="Verdana"/>
              </a:rPr>
              <a:t>aplicativo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e,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ao</a:t>
            </a:r>
            <a:r>
              <a:rPr dirty="0" sz="1200" spc="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selecioná-lo,</a:t>
            </a:r>
            <a:r>
              <a:rPr dirty="0" sz="1200" spc="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deve-se</a:t>
            </a:r>
            <a:r>
              <a:rPr dirty="0" sz="1200" spc="5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pressionar </a:t>
            </a:r>
            <a:r>
              <a:rPr dirty="0" sz="1200">
                <a:latin typeface="Verdana"/>
                <a:cs typeface="Verdana"/>
              </a:rPr>
              <a:t> o</a:t>
            </a:r>
            <a:r>
              <a:rPr dirty="0" sz="1200" spc="-5">
                <a:latin typeface="Verdana"/>
                <a:cs typeface="Verdana"/>
              </a:rPr>
              <a:t> botão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“Novo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82027" y="3281045"/>
            <a:ext cx="1538605" cy="228536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07950" marR="99060" indent="-127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Atentar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há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Motivo </a:t>
            </a:r>
            <a:r>
              <a:rPr dirty="0" sz="1200" spc="-5">
                <a:latin typeface="Verdana"/>
                <a:cs typeface="Verdana"/>
              </a:rPr>
              <a:t> específico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coleta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assinatura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Termo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Adesão: </a:t>
            </a:r>
            <a:r>
              <a:rPr dirty="0" sz="1200">
                <a:latin typeface="Verdana"/>
                <a:cs typeface="Verdana"/>
              </a:rPr>
              <a:t>“20 –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Coleta</a:t>
            </a:r>
            <a:r>
              <a:rPr dirty="0" sz="1200" spc="-5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assinatura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termo</a:t>
            </a:r>
            <a:r>
              <a:rPr dirty="0" sz="1200" spc="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adesão”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29789" y="4545076"/>
            <a:ext cx="179070" cy="1087120"/>
          </a:xfrm>
          <a:custGeom>
            <a:avLst/>
            <a:gdLst/>
            <a:ahLst/>
            <a:cxnLst/>
            <a:rect l="l" t="t" r="r" b="b"/>
            <a:pathLst>
              <a:path w="179069" h="1087120">
                <a:moveTo>
                  <a:pt x="121793" y="529209"/>
                </a:moveTo>
                <a:lnTo>
                  <a:pt x="6350" y="529209"/>
                </a:lnTo>
                <a:lnTo>
                  <a:pt x="0" y="535559"/>
                </a:lnTo>
                <a:lnTo>
                  <a:pt x="0" y="1086980"/>
                </a:lnTo>
                <a:lnTo>
                  <a:pt x="28575" y="1086980"/>
                </a:lnTo>
                <a:lnTo>
                  <a:pt x="28575" y="557784"/>
                </a:lnTo>
                <a:lnTo>
                  <a:pt x="14224" y="557784"/>
                </a:lnTo>
                <a:lnTo>
                  <a:pt x="28575" y="543432"/>
                </a:lnTo>
                <a:lnTo>
                  <a:pt x="121793" y="543432"/>
                </a:lnTo>
                <a:lnTo>
                  <a:pt x="121793" y="529209"/>
                </a:lnTo>
                <a:close/>
              </a:path>
              <a:path w="179069" h="1087120">
                <a:moveTo>
                  <a:pt x="28575" y="543432"/>
                </a:moveTo>
                <a:lnTo>
                  <a:pt x="14224" y="557784"/>
                </a:lnTo>
                <a:lnTo>
                  <a:pt x="28575" y="557784"/>
                </a:lnTo>
                <a:lnTo>
                  <a:pt x="28575" y="543432"/>
                </a:lnTo>
                <a:close/>
              </a:path>
              <a:path w="179069" h="1087120">
                <a:moveTo>
                  <a:pt x="150368" y="529209"/>
                </a:moveTo>
                <a:lnTo>
                  <a:pt x="136017" y="529209"/>
                </a:lnTo>
                <a:lnTo>
                  <a:pt x="121793" y="543432"/>
                </a:lnTo>
                <a:lnTo>
                  <a:pt x="28575" y="543432"/>
                </a:lnTo>
                <a:lnTo>
                  <a:pt x="28575" y="557784"/>
                </a:lnTo>
                <a:lnTo>
                  <a:pt x="143891" y="557784"/>
                </a:lnTo>
                <a:lnTo>
                  <a:pt x="150368" y="551434"/>
                </a:lnTo>
                <a:lnTo>
                  <a:pt x="150368" y="529209"/>
                </a:lnTo>
                <a:close/>
              </a:path>
              <a:path w="179069" h="1087120">
                <a:moveTo>
                  <a:pt x="150368" y="71500"/>
                </a:moveTo>
                <a:lnTo>
                  <a:pt x="121793" y="71500"/>
                </a:lnTo>
                <a:lnTo>
                  <a:pt x="121793" y="543432"/>
                </a:lnTo>
                <a:lnTo>
                  <a:pt x="136017" y="529209"/>
                </a:lnTo>
                <a:lnTo>
                  <a:pt x="150368" y="529209"/>
                </a:lnTo>
                <a:lnTo>
                  <a:pt x="150368" y="71500"/>
                </a:lnTo>
                <a:close/>
              </a:path>
              <a:path w="179069" h="1087120">
                <a:moveTo>
                  <a:pt x="136017" y="0"/>
                </a:moveTo>
                <a:lnTo>
                  <a:pt x="93218" y="85725"/>
                </a:lnTo>
                <a:lnTo>
                  <a:pt x="121793" y="85725"/>
                </a:lnTo>
                <a:lnTo>
                  <a:pt x="121793" y="71500"/>
                </a:lnTo>
                <a:lnTo>
                  <a:pt x="171820" y="71500"/>
                </a:lnTo>
                <a:lnTo>
                  <a:pt x="136017" y="0"/>
                </a:lnTo>
                <a:close/>
              </a:path>
              <a:path w="179069" h="1087120">
                <a:moveTo>
                  <a:pt x="171820" y="71500"/>
                </a:moveTo>
                <a:lnTo>
                  <a:pt x="150368" y="71500"/>
                </a:lnTo>
                <a:lnTo>
                  <a:pt x="150368" y="85725"/>
                </a:lnTo>
                <a:lnTo>
                  <a:pt x="178943" y="85725"/>
                </a:lnTo>
                <a:lnTo>
                  <a:pt x="171820" y="7150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9" name="object 19"/>
          <p:cNvGrpSpPr/>
          <p:nvPr/>
        </p:nvGrpSpPr>
        <p:grpSpPr>
          <a:xfrm>
            <a:off x="3800475" y="1448841"/>
            <a:ext cx="3518535" cy="4320540"/>
            <a:chOff x="3800475" y="1448841"/>
            <a:chExt cx="3518535" cy="4320540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78197" y="1458366"/>
              <a:ext cx="2431160" cy="430123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873371" y="1453603"/>
              <a:ext cx="2440940" cy="4311015"/>
            </a:xfrm>
            <a:custGeom>
              <a:avLst/>
              <a:gdLst/>
              <a:ahLst/>
              <a:cxnLst/>
              <a:rect l="l" t="t" r="r" b="b"/>
              <a:pathLst>
                <a:path w="2440940" h="4311015">
                  <a:moveTo>
                    <a:pt x="0" y="4310761"/>
                  </a:moveTo>
                  <a:lnTo>
                    <a:pt x="2440686" y="4310761"/>
                  </a:lnTo>
                  <a:lnTo>
                    <a:pt x="2440686" y="0"/>
                  </a:lnTo>
                  <a:lnTo>
                    <a:pt x="0" y="0"/>
                  </a:lnTo>
                  <a:lnTo>
                    <a:pt x="0" y="431076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888863" y="3368276"/>
              <a:ext cx="62230" cy="62230"/>
            </a:xfrm>
            <a:custGeom>
              <a:avLst/>
              <a:gdLst/>
              <a:ahLst/>
              <a:cxnLst/>
              <a:rect l="l" t="t" r="r" b="b"/>
              <a:pathLst>
                <a:path w="62229" h="62229">
                  <a:moveTo>
                    <a:pt x="61612" y="0"/>
                  </a:moveTo>
                  <a:lnTo>
                    <a:pt x="0" y="0"/>
                  </a:lnTo>
                  <a:lnTo>
                    <a:pt x="0" y="61612"/>
                  </a:lnTo>
                  <a:lnTo>
                    <a:pt x="61612" y="61612"/>
                  </a:lnTo>
                  <a:lnTo>
                    <a:pt x="61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888863" y="3368276"/>
              <a:ext cx="62230" cy="62230"/>
            </a:xfrm>
            <a:custGeom>
              <a:avLst/>
              <a:gdLst/>
              <a:ahLst/>
              <a:cxnLst/>
              <a:rect l="l" t="t" r="r" b="b"/>
              <a:pathLst>
                <a:path w="62229" h="62229">
                  <a:moveTo>
                    <a:pt x="0" y="61612"/>
                  </a:moveTo>
                  <a:lnTo>
                    <a:pt x="61612" y="61612"/>
                  </a:lnTo>
                  <a:lnTo>
                    <a:pt x="61612" y="0"/>
                  </a:lnTo>
                  <a:lnTo>
                    <a:pt x="0" y="0"/>
                  </a:lnTo>
                  <a:lnTo>
                    <a:pt x="0" y="61612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116067" y="1979802"/>
              <a:ext cx="1955800" cy="3107690"/>
            </a:xfrm>
            <a:custGeom>
              <a:avLst/>
              <a:gdLst/>
              <a:ahLst/>
              <a:cxnLst/>
              <a:rect l="l" t="t" r="r" b="b"/>
              <a:pathLst>
                <a:path w="1955800" h="3107690">
                  <a:moveTo>
                    <a:pt x="0" y="3107436"/>
                  </a:moveTo>
                  <a:lnTo>
                    <a:pt x="1955418" y="3107436"/>
                  </a:lnTo>
                  <a:lnTo>
                    <a:pt x="1955418" y="0"/>
                  </a:lnTo>
                  <a:lnTo>
                    <a:pt x="0" y="0"/>
                  </a:lnTo>
                  <a:lnTo>
                    <a:pt x="0" y="3107436"/>
                  </a:lnTo>
                  <a:close/>
                </a:path>
                <a:path w="1955800" h="3107690">
                  <a:moveTo>
                    <a:pt x="391033" y="3042285"/>
                  </a:moveTo>
                  <a:lnTo>
                    <a:pt x="1564259" y="3042285"/>
                  </a:lnTo>
                  <a:lnTo>
                    <a:pt x="1564259" y="2693504"/>
                  </a:lnTo>
                  <a:lnTo>
                    <a:pt x="391033" y="2693504"/>
                  </a:lnTo>
                  <a:lnTo>
                    <a:pt x="391033" y="3042285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5246369" y="2761869"/>
              <a:ext cx="1677670" cy="371475"/>
            </a:xfrm>
            <a:custGeom>
              <a:avLst/>
              <a:gdLst/>
              <a:ahLst/>
              <a:cxnLst/>
              <a:rect l="l" t="t" r="r" b="b"/>
              <a:pathLst>
                <a:path w="1677670" h="371475">
                  <a:moveTo>
                    <a:pt x="0" y="371475"/>
                  </a:moveTo>
                  <a:lnTo>
                    <a:pt x="1677162" y="371475"/>
                  </a:lnTo>
                  <a:lnTo>
                    <a:pt x="1677162" y="0"/>
                  </a:lnTo>
                  <a:lnTo>
                    <a:pt x="0" y="0"/>
                  </a:lnTo>
                  <a:lnTo>
                    <a:pt x="0" y="371475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800475" y="1736852"/>
              <a:ext cx="2336165" cy="260985"/>
            </a:xfrm>
            <a:custGeom>
              <a:avLst/>
              <a:gdLst/>
              <a:ahLst/>
              <a:cxnLst/>
              <a:rect l="l" t="t" r="r" b="b"/>
              <a:pathLst>
                <a:path w="2336165" h="260985">
                  <a:moveTo>
                    <a:pt x="2301113" y="0"/>
                  </a:moveTo>
                  <a:lnTo>
                    <a:pt x="6350" y="0"/>
                  </a:lnTo>
                  <a:lnTo>
                    <a:pt x="0" y="6476"/>
                  </a:lnTo>
                  <a:lnTo>
                    <a:pt x="0" y="260731"/>
                  </a:lnTo>
                  <a:lnTo>
                    <a:pt x="28575" y="260731"/>
                  </a:lnTo>
                  <a:lnTo>
                    <a:pt x="28575" y="28575"/>
                  </a:lnTo>
                  <a:lnTo>
                    <a:pt x="14224" y="28575"/>
                  </a:lnTo>
                  <a:lnTo>
                    <a:pt x="28575" y="14350"/>
                  </a:lnTo>
                  <a:lnTo>
                    <a:pt x="2307590" y="14350"/>
                  </a:lnTo>
                  <a:lnTo>
                    <a:pt x="2307590" y="6476"/>
                  </a:lnTo>
                  <a:lnTo>
                    <a:pt x="2301113" y="0"/>
                  </a:lnTo>
                  <a:close/>
                </a:path>
                <a:path w="2336165" h="260985">
                  <a:moveTo>
                    <a:pt x="2279015" y="157225"/>
                  </a:moveTo>
                  <a:lnTo>
                    <a:pt x="2250440" y="157225"/>
                  </a:lnTo>
                  <a:lnTo>
                    <a:pt x="2293239" y="242950"/>
                  </a:lnTo>
                  <a:lnTo>
                    <a:pt x="2329042" y="171450"/>
                  </a:lnTo>
                  <a:lnTo>
                    <a:pt x="2279015" y="171450"/>
                  </a:lnTo>
                  <a:lnTo>
                    <a:pt x="2279015" y="157225"/>
                  </a:lnTo>
                  <a:close/>
                </a:path>
                <a:path w="2336165" h="260985">
                  <a:moveTo>
                    <a:pt x="2279015" y="14350"/>
                  </a:moveTo>
                  <a:lnTo>
                    <a:pt x="2279015" y="171450"/>
                  </a:lnTo>
                  <a:lnTo>
                    <a:pt x="2307590" y="171450"/>
                  </a:lnTo>
                  <a:lnTo>
                    <a:pt x="2307590" y="28575"/>
                  </a:lnTo>
                  <a:lnTo>
                    <a:pt x="2293239" y="28575"/>
                  </a:lnTo>
                  <a:lnTo>
                    <a:pt x="2279015" y="14350"/>
                  </a:lnTo>
                  <a:close/>
                </a:path>
                <a:path w="2336165" h="260985">
                  <a:moveTo>
                    <a:pt x="2336165" y="157225"/>
                  </a:moveTo>
                  <a:lnTo>
                    <a:pt x="2307590" y="157225"/>
                  </a:lnTo>
                  <a:lnTo>
                    <a:pt x="2307590" y="171450"/>
                  </a:lnTo>
                  <a:lnTo>
                    <a:pt x="2329042" y="171450"/>
                  </a:lnTo>
                  <a:lnTo>
                    <a:pt x="2336165" y="157225"/>
                  </a:lnTo>
                  <a:close/>
                </a:path>
                <a:path w="2336165" h="260985">
                  <a:moveTo>
                    <a:pt x="28575" y="14350"/>
                  </a:moveTo>
                  <a:lnTo>
                    <a:pt x="14224" y="28575"/>
                  </a:lnTo>
                  <a:lnTo>
                    <a:pt x="28575" y="28575"/>
                  </a:lnTo>
                  <a:lnTo>
                    <a:pt x="28575" y="14350"/>
                  </a:lnTo>
                  <a:close/>
                </a:path>
                <a:path w="2336165" h="260985">
                  <a:moveTo>
                    <a:pt x="2279015" y="14350"/>
                  </a:moveTo>
                  <a:lnTo>
                    <a:pt x="28575" y="14350"/>
                  </a:lnTo>
                  <a:lnTo>
                    <a:pt x="28575" y="28575"/>
                  </a:lnTo>
                  <a:lnTo>
                    <a:pt x="2279015" y="28575"/>
                  </a:lnTo>
                  <a:lnTo>
                    <a:pt x="2279015" y="14350"/>
                  </a:lnTo>
                  <a:close/>
                </a:path>
                <a:path w="2336165" h="260985">
                  <a:moveTo>
                    <a:pt x="2307590" y="14350"/>
                  </a:moveTo>
                  <a:lnTo>
                    <a:pt x="2279015" y="14350"/>
                  </a:lnTo>
                  <a:lnTo>
                    <a:pt x="2293239" y="28575"/>
                  </a:lnTo>
                  <a:lnTo>
                    <a:pt x="2307590" y="28575"/>
                  </a:lnTo>
                  <a:lnTo>
                    <a:pt x="2307590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30784"/>
            <a:ext cx="7832725" cy="3314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Registrar</a:t>
            </a:r>
            <a:r>
              <a:rPr dirty="0" spc="8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atendimento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social</a:t>
            </a:r>
            <a:r>
              <a:rPr dirty="0" spc="9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para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assinatura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25">
                <a:solidFill>
                  <a:srgbClr val="000000"/>
                </a:solidFill>
              </a:rPr>
              <a:t>de</a:t>
            </a:r>
            <a:r>
              <a:rPr dirty="0" spc="5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Termo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25">
                <a:solidFill>
                  <a:srgbClr val="000000"/>
                </a:solidFill>
              </a:rPr>
              <a:t>de</a:t>
            </a:r>
            <a:r>
              <a:rPr dirty="0" spc="-2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Adesão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30808" y="1548701"/>
            <a:ext cx="2234565" cy="3905885"/>
            <a:chOff x="630808" y="1548701"/>
            <a:chExt cx="2234565" cy="39058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0333" y="1558289"/>
              <a:ext cx="2215261" cy="38868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35571" y="1553463"/>
              <a:ext cx="2225040" cy="3896360"/>
            </a:xfrm>
            <a:custGeom>
              <a:avLst/>
              <a:gdLst/>
              <a:ahLst/>
              <a:cxnLst/>
              <a:rect l="l" t="t" r="r" b="b"/>
              <a:pathLst>
                <a:path w="2225040" h="3896360">
                  <a:moveTo>
                    <a:pt x="0" y="3896360"/>
                  </a:moveTo>
                  <a:lnTo>
                    <a:pt x="2224786" y="3896360"/>
                  </a:lnTo>
                  <a:lnTo>
                    <a:pt x="2224786" y="0"/>
                  </a:lnTo>
                  <a:lnTo>
                    <a:pt x="0" y="0"/>
                  </a:lnTo>
                  <a:lnTo>
                    <a:pt x="0" y="389636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2694" y="3670452"/>
              <a:ext cx="950048" cy="15466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728469" y="3656228"/>
              <a:ext cx="1055370" cy="922019"/>
            </a:xfrm>
            <a:custGeom>
              <a:avLst/>
              <a:gdLst/>
              <a:ahLst/>
              <a:cxnLst/>
              <a:rect l="l" t="t" r="r" b="b"/>
              <a:pathLst>
                <a:path w="1055370" h="922020">
                  <a:moveTo>
                    <a:pt x="0" y="183235"/>
                  </a:moveTo>
                  <a:lnTo>
                    <a:pt x="978623" y="183235"/>
                  </a:lnTo>
                  <a:lnTo>
                    <a:pt x="978623" y="0"/>
                  </a:lnTo>
                  <a:lnTo>
                    <a:pt x="0" y="0"/>
                  </a:lnTo>
                  <a:lnTo>
                    <a:pt x="0" y="183235"/>
                  </a:lnTo>
                  <a:close/>
                </a:path>
                <a:path w="1055370" h="922020">
                  <a:moveTo>
                    <a:pt x="14224" y="921994"/>
                  </a:moveTo>
                  <a:lnTo>
                    <a:pt x="1055103" y="921994"/>
                  </a:lnTo>
                  <a:lnTo>
                    <a:pt x="1055103" y="546468"/>
                  </a:lnTo>
                  <a:lnTo>
                    <a:pt x="14224" y="546468"/>
                  </a:lnTo>
                  <a:lnTo>
                    <a:pt x="14224" y="921994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6036500" y="1547304"/>
            <a:ext cx="2466975" cy="3914775"/>
            <a:chOff x="6036500" y="1547304"/>
            <a:chExt cx="2466975" cy="391477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46089" y="1556765"/>
              <a:ext cx="2447543" cy="389521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041263" y="1552066"/>
              <a:ext cx="2457450" cy="3905250"/>
            </a:xfrm>
            <a:custGeom>
              <a:avLst/>
              <a:gdLst/>
              <a:ahLst/>
              <a:cxnLst/>
              <a:rect l="l" t="t" r="r" b="b"/>
              <a:pathLst>
                <a:path w="2457450" h="3905250">
                  <a:moveTo>
                    <a:pt x="0" y="3904741"/>
                  </a:moveTo>
                  <a:lnTo>
                    <a:pt x="2457068" y="3904741"/>
                  </a:lnTo>
                  <a:lnTo>
                    <a:pt x="2457068" y="0"/>
                  </a:lnTo>
                  <a:lnTo>
                    <a:pt x="0" y="0"/>
                  </a:lnTo>
                  <a:lnTo>
                    <a:pt x="0" y="390474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996684" y="2637773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4">
                  <a:moveTo>
                    <a:pt x="67948" y="0"/>
                  </a:moveTo>
                  <a:lnTo>
                    <a:pt x="0" y="0"/>
                  </a:lnTo>
                  <a:lnTo>
                    <a:pt x="0" y="67453"/>
                  </a:lnTo>
                  <a:lnTo>
                    <a:pt x="67948" y="67453"/>
                  </a:lnTo>
                  <a:lnTo>
                    <a:pt x="679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996684" y="2637773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4">
                  <a:moveTo>
                    <a:pt x="0" y="67453"/>
                  </a:moveTo>
                  <a:lnTo>
                    <a:pt x="67948" y="67453"/>
                  </a:lnTo>
                  <a:lnTo>
                    <a:pt x="67948" y="0"/>
                  </a:lnTo>
                  <a:lnTo>
                    <a:pt x="0" y="0"/>
                  </a:lnTo>
                  <a:lnTo>
                    <a:pt x="0" y="67453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117717" y="1700783"/>
              <a:ext cx="2232660" cy="3528695"/>
            </a:xfrm>
            <a:custGeom>
              <a:avLst/>
              <a:gdLst/>
              <a:ahLst/>
              <a:cxnLst/>
              <a:rect l="l" t="t" r="r" b="b"/>
              <a:pathLst>
                <a:path w="2232659" h="3528695">
                  <a:moveTo>
                    <a:pt x="0" y="3528441"/>
                  </a:moveTo>
                  <a:lnTo>
                    <a:pt x="2232279" y="3528441"/>
                  </a:lnTo>
                  <a:lnTo>
                    <a:pt x="2232279" y="0"/>
                  </a:lnTo>
                  <a:lnTo>
                    <a:pt x="0" y="0"/>
                  </a:lnTo>
                  <a:lnTo>
                    <a:pt x="0" y="3528441"/>
                  </a:lnTo>
                  <a:close/>
                </a:path>
                <a:path w="2232659" h="3528695">
                  <a:moveTo>
                    <a:pt x="504063" y="3374643"/>
                  </a:moveTo>
                  <a:lnTo>
                    <a:pt x="1737156" y="3374643"/>
                  </a:lnTo>
                  <a:lnTo>
                    <a:pt x="1737156" y="3024352"/>
                  </a:lnTo>
                  <a:lnTo>
                    <a:pt x="504063" y="3024352"/>
                  </a:lnTo>
                  <a:lnTo>
                    <a:pt x="504063" y="3374643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9155112" y="1537017"/>
            <a:ext cx="2234565" cy="3923029"/>
            <a:chOff x="9155112" y="1537017"/>
            <a:chExt cx="2234565" cy="3923029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64574" y="1546479"/>
              <a:ext cx="2215260" cy="390385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159875" y="1541780"/>
              <a:ext cx="2225040" cy="3913504"/>
            </a:xfrm>
            <a:custGeom>
              <a:avLst/>
              <a:gdLst/>
              <a:ahLst/>
              <a:cxnLst/>
              <a:rect l="l" t="t" r="r" b="b"/>
              <a:pathLst>
                <a:path w="2225040" h="3913504">
                  <a:moveTo>
                    <a:pt x="0" y="3913378"/>
                  </a:moveTo>
                  <a:lnTo>
                    <a:pt x="2224786" y="3913378"/>
                  </a:lnTo>
                  <a:lnTo>
                    <a:pt x="2224786" y="0"/>
                  </a:lnTo>
                  <a:lnTo>
                    <a:pt x="0" y="0"/>
                  </a:lnTo>
                  <a:lnTo>
                    <a:pt x="0" y="3913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9401683" y="4449775"/>
              <a:ext cx="1685925" cy="657225"/>
            </a:xfrm>
            <a:custGeom>
              <a:avLst/>
              <a:gdLst/>
              <a:ahLst/>
              <a:cxnLst/>
              <a:rect l="l" t="t" r="r" b="b"/>
              <a:pathLst>
                <a:path w="1685925" h="657225">
                  <a:moveTo>
                    <a:pt x="0" y="656767"/>
                  </a:moveTo>
                  <a:lnTo>
                    <a:pt x="1685417" y="656767"/>
                  </a:lnTo>
                  <a:lnTo>
                    <a:pt x="1685417" y="0"/>
                  </a:lnTo>
                  <a:lnTo>
                    <a:pt x="0" y="0"/>
                  </a:lnTo>
                  <a:lnTo>
                    <a:pt x="0" y="656767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9159875" y="5560199"/>
            <a:ext cx="2215515" cy="51244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860" rIns="0" bIns="0" rtlCol="0" vert="horz">
            <a:spAutoFit/>
          </a:bodyPr>
          <a:lstStyle/>
          <a:p>
            <a:pPr marL="401955" marR="123825" indent="-271780">
              <a:lnSpc>
                <a:spcPct val="120000"/>
              </a:lnSpc>
              <a:spcBef>
                <a:spcPts val="180"/>
              </a:spcBef>
            </a:pP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aparecerá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 tela do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75000" y="1844675"/>
            <a:ext cx="2447925" cy="36144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27000" marR="121285" indent="254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Quando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há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alguma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reclamação </a:t>
            </a:r>
            <a:r>
              <a:rPr dirty="0" sz="1200">
                <a:latin typeface="Verdana"/>
                <a:cs typeface="Verdana"/>
              </a:rPr>
              <a:t>ou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questionamento do </a:t>
            </a:r>
            <a:r>
              <a:rPr dirty="0" sz="1200" spc="-10">
                <a:latin typeface="Verdana"/>
                <a:cs typeface="Verdana"/>
              </a:rPr>
              <a:t>morador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precisa de </a:t>
            </a:r>
            <a:r>
              <a:rPr dirty="0" sz="1200">
                <a:latin typeface="Verdana"/>
                <a:cs typeface="Verdana"/>
              </a:rPr>
              <a:t>parecer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supervisão,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técnico </a:t>
            </a:r>
            <a:r>
              <a:rPr dirty="0" sz="1200" spc="-10">
                <a:latin typeface="Verdana"/>
                <a:cs typeface="Verdana"/>
              </a:rPr>
              <a:t>deve </a:t>
            </a:r>
            <a:r>
              <a:rPr dirty="0" sz="1200" spc="-5">
                <a:latin typeface="Verdana"/>
                <a:cs typeface="Verdana"/>
              </a:rPr>
              <a:t> selecionar </a:t>
            </a:r>
            <a:r>
              <a:rPr dirty="0" sz="1200">
                <a:latin typeface="Verdana"/>
                <a:cs typeface="Verdana"/>
              </a:rPr>
              <a:t>a opção “2 –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Parecer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supervisão”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“Necessita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encaminhamento”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preencher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campo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“Descrição </a:t>
            </a:r>
            <a:r>
              <a:rPr dirty="0" sz="1200">
                <a:latin typeface="Verdana"/>
                <a:cs typeface="Verdana"/>
              </a:rPr>
              <a:t>e parecer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técnico” </a:t>
            </a:r>
            <a:r>
              <a:rPr dirty="0" sz="1200">
                <a:latin typeface="Verdana"/>
                <a:cs typeface="Verdana"/>
              </a:rPr>
              <a:t>com </a:t>
            </a:r>
            <a:r>
              <a:rPr dirty="0" sz="1200" spc="-5">
                <a:latin typeface="Verdana"/>
                <a:cs typeface="Verdana"/>
              </a:rPr>
              <a:t>uma breve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explicação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situação.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técnico deve deixar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campo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“Parecer do </a:t>
            </a:r>
            <a:r>
              <a:rPr dirty="0" sz="1200">
                <a:latin typeface="Verdana"/>
                <a:cs typeface="Verdana"/>
              </a:rPr>
              <a:t>supervisor” em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branco.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55972" y="1601850"/>
            <a:ext cx="1762125" cy="1877695"/>
          </a:xfrm>
          <a:custGeom>
            <a:avLst/>
            <a:gdLst/>
            <a:ahLst/>
            <a:cxnLst/>
            <a:rect l="l" t="t" r="r" b="b"/>
            <a:pathLst>
              <a:path w="1762125" h="1877695">
                <a:moveTo>
                  <a:pt x="1499869" y="14224"/>
                </a:moveTo>
                <a:lnTo>
                  <a:pt x="1499869" y="1871090"/>
                </a:lnTo>
                <a:lnTo>
                  <a:pt x="1506347" y="1877440"/>
                </a:lnTo>
                <a:lnTo>
                  <a:pt x="1761743" y="1877440"/>
                </a:lnTo>
                <a:lnTo>
                  <a:pt x="1761743" y="1863089"/>
                </a:lnTo>
                <a:lnTo>
                  <a:pt x="1528444" y="1863089"/>
                </a:lnTo>
                <a:lnTo>
                  <a:pt x="1514221" y="1848865"/>
                </a:lnTo>
                <a:lnTo>
                  <a:pt x="1528444" y="1848865"/>
                </a:lnTo>
                <a:lnTo>
                  <a:pt x="1528444" y="28575"/>
                </a:lnTo>
                <a:lnTo>
                  <a:pt x="1514221" y="28575"/>
                </a:lnTo>
                <a:lnTo>
                  <a:pt x="1499869" y="14224"/>
                </a:lnTo>
                <a:close/>
              </a:path>
              <a:path w="1762125" h="1877695">
                <a:moveTo>
                  <a:pt x="1528444" y="1848865"/>
                </a:moveTo>
                <a:lnTo>
                  <a:pt x="1514221" y="1848865"/>
                </a:lnTo>
                <a:lnTo>
                  <a:pt x="1528444" y="1863089"/>
                </a:lnTo>
                <a:lnTo>
                  <a:pt x="1528444" y="1848865"/>
                </a:lnTo>
                <a:close/>
              </a:path>
              <a:path w="1762125" h="1877695">
                <a:moveTo>
                  <a:pt x="1761743" y="1848865"/>
                </a:moveTo>
                <a:lnTo>
                  <a:pt x="1528444" y="1848865"/>
                </a:lnTo>
                <a:lnTo>
                  <a:pt x="1528444" y="1863089"/>
                </a:lnTo>
                <a:lnTo>
                  <a:pt x="1761743" y="1863089"/>
                </a:lnTo>
                <a:lnTo>
                  <a:pt x="1761743" y="1848865"/>
                </a:lnTo>
                <a:close/>
              </a:path>
              <a:path w="1762125" h="1877695">
                <a:moveTo>
                  <a:pt x="28575" y="157099"/>
                </a:moveTo>
                <a:lnTo>
                  <a:pt x="0" y="157099"/>
                </a:lnTo>
                <a:lnTo>
                  <a:pt x="42799" y="242824"/>
                </a:lnTo>
                <a:lnTo>
                  <a:pt x="78602" y="171323"/>
                </a:lnTo>
                <a:lnTo>
                  <a:pt x="28575" y="171323"/>
                </a:lnTo>
                <a:lnTo>
                  <a:pt x="28575" y="157099"/>
                </a:lnTo>
                <a:close/>
              </a:path>
              <a:path w="1762125" h="1877695">
                <a:moveTo>
                  <a:pt x="1522094" y="0"/>
                </a:moveTo>
                <a:lnTo>
                  <a:pt x="34925" y="0"/>
                </a:lnTo>
                <a:lnTo>
                  <a:pt x="28575" y="6350"/>
                </a:lnTo>
                <a:lnTo>
                  <a:pt x="28575" y="171323"/>
                </a:lnTo>
                <a:lnTo>
                  <a:pt x="57150" y="171323"/>
                </a:lnTo>
                <a:lnTo>
                  <a:pt x="57150" y="28575"/>
                </a:lnTo>
                <a:lnTo>
                  <a:pt x="42799" y="28575"/>
                </a:lnTo>
                <a:lnTo>
                  <a:pt x="57150" y="14224"/>
                </a:lnTo>
                <a:lnTo>
                  <a:pt x="1528444" y="14224"/>
                </a:lnTo>
                <a:lnTo>
                  <a:pt x="1528444" y="6350"/>
                </a:lnTo>
                <a:lnTo>
                  <a:pt x="1522094" y="0"/>
                </a:lnTo>
                <a:close/>
              </a:path>
              <a:path w="1762125" h="1877695">
                <a:moveTo>
                  <a:pt x="85725" y="157099"/>
                </a:moveTo>
                <a:lnTo>
                  <a:pt x="57150" y="157099"/>
                </a:lnTo>
                <a:lnTo>
                  <a:pt x="57150" y="171323"/>
                </a:lnTo>
                <a:lnTo>
                  <a:pt x="78602" y="171323"/>
                </a:lnTo>
                <a:lnTo>
                  <a:pt x="85725" y="157099"/>
                </a:lnTo>
                <a:close/>
              </a:path>
              <a:path w="1762125" h="1877695">
                <a:moveTo>
                  <a:pt x="57150" y="14224"/>
                </a:moveTo>
                <a:lnTo>
                  <a:pt x="42799" y="28575"/>
                </a:lnTo>
                <a:lnTo>
                  <a:pt x="57150" y="28575"/>
                </a:lnTo>
                <a:lnTo>
                  <a:pt x="57150" y="14224"/>
                </a:lnTo>
                <a:close/>
              </a:path>
              <a:path w="1762125" h="1877695">
                <a:moveTo>
                  <a:pt x="1499869" y="14224"/>
                </a:moveTo>
                <a:lnTo>
                  <a:pt x="57150" y="14224"/>
                </a:lnTo>
                <a:lnTo>
                  <a:pt x="57150" y="28575"/>
                </a:lnTo>
                <a:lnTo>
                  <a:pt x="1499869" y="28575"/>
                </a:lnTo>
                <a:lnTo>
                  <a:pt x="1499869" y="14224"/>
                </a:lnTo>
                <a:close/>
              </a:path>
              <a:path w="1762125" h="1877695">
                <a:moveTo>
                  <a:pt x="1528444" y="14224"/>
                </a:moveTo>
                <a:lnTo>
                  <a:pt x="1499869" y="14224"/>
                </a:lnTo>
                <a:lnTo>
                  <a:pt x="1514221" y="28575"/>
                </a:lnTo>
                <a:lnTo>
                  <a:pt x="1528444" y="28575"/>
                </a:lnTo>
                <a:lnTo>
                  <a:pt x="1528444" y="14224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917051" y="4735195"/>
            <a:ext cx="1365250" cy="1580515"/>
          </a:xfrm>
          <a:custGeom>
            <a:avLst/>
            <a:gdLst/>
            <a:ahLst/>
            <a:cxnLst/>
            <a:rect l="l" t="t" r="r" b="b"/>
            <a:pathLst>
              <a:path w="1365250" h="1580514">
                <a:moveTo>
                  <a:pt x="398906" y="28574"/>
                </a:moveTo>
                <a:lnTo>
                  <a:pt x="6350" y="28574"/>
                </a:lnTo>
                <a:lnTo>
                  <a:pt x="0" y="35051"/>
                </a:lnTo>
                <a:lnTo>
                  <a:pt x="0" y="1573568"/>
                </a:lnTo>
                <a:lnTo>
                  <a:pt x="6350" y="1579968"/>
                </a:lnTo>
                <a:lnTo>
                  <a:pt x="1358392" y="1579968"/>
                </a:lnTo>
                <a:lnTo>
                  <a:pt x="1364742" y="1573568"/>
                </a:lnTo>
                <a:lnTo>
                  <a:pt x="1364742" y="1565681"/>
                </a:lnTo>
                <a:lnTo>
                  <a:pt x="28575" y="1565681"/>
                </a:lnTo>
                <a:lnTo>
                  <a:pt x="14224" y="1551393"/>
                </a:lnTo>
                <a:lnTo>
                  <a:pt x="28575" y="1551393"/>
                </a:lnTo>
                <a:lnTo>
                  <a:pt x="28575" y="57149"/>
                </a:lnTo>
                <a:lnTo>
                  <a:pt x="14224" y="57149"/>
                </a:lnTo>
                <a:lnTo>
                  <a:pt x="28575" y="42925"/>
                </a:lnTo>
                <a:lnTo>
                  <a:pt x="398906" y="42925"/>
                </a:lnTo>
                <a:lnTo>
                  <a:pt x="398906" y="28574"/>
                </a:lnTo>
                <a:close/>
              </a:path>
              <a:path w="1365250" h="1580514">
                <a:moveTo>
                  <a:pt x="28575" y="1551393"/>
                </a:moveTo>
                <a:lnTo>
                  <a:pt x="14224" y="1551393"/>
                </a:lnTo>
                <a:lnTo>
                  <a:pt x="28575" y="1565681"/>
                </a:lnTo>
                <a:lnTo>
                  <a:pt x="28575" y="1551393"/>
                </a:lnTo>
                <a:close/>
              </a:path>
              <a:path w="1365250" h="1580514">
                <a:moveTo>
                  <a:pt x="1336167" y="1551393"/>
                </a:moveTo>
                <a:lnTo>
                  <a:pt x="28575" y="1551393"/>
                </a:lnTo>
                <a:lnTo>
                  <a:pt x="28575" y="1565681"/>
                </a:lnTo>
                <a:lnTo>
                  <a:pt x="1336167" y="1565681"/>
                </a:lnTo>
                <a:lnTo>
                  <a:pt x="1336167" y="1551393"/>
                </a:lnTo>
                <a:close/>
              </a:path>
              <a:path w="1365250" h="1580514">
                <a:moveTo>
                  <a:pt x="1364742" y="1337081"/>
                </a:moveTo>
                <a:lnTo>
                  <a:pt x="1336167" y="1337081"/>
                </a:lnTo>
                <a:lnTo>
                  <a:pt x="1336167" y="1565681"/>
                </a:lnTo>
                <a:lnTo>
                  <a:pt x="1350518" y="1551393"/>
                </a:lnTo>
                <a:lnTo>
                  <a:pt x="1364742" y="1551393"/>
                </a:lnTo>
                <a:lnTo>
                  <a:pt x="1364742" y="1337081"/>
                </a:lnTo>
                <a:close/>
              </a:path>
              <a:path w="1365250" h="1580514">
                <a:moveTo>
                  <a:pt x="1364742" y="1551393"/>
                </a:moveTo>
                <a:lnTo>
                  <a:pt x="1350518" y="1551393"/>
                </a:lnTo>
                <a:lnTo>
                  <a:pt x="1336167" y="1565681"/>
                </a:lnTo>
                <a:lnTo>
                  <a:pt x="1364742" y="1565681"/>
                </a:lnTo>
                <a:lnTo>
                  <a:pt x="1364742" y="1551393"/>
                </a:lnTo>
                <a:close/>
              </a:path>
              <a:path w="1365250" h="1580514">
                <a:moveTo>
                  <a:pt x="398906" y="0"/>
                </a:moveTo>
                <a:lnTo>
                  <a:pt x="398906" y="85724"/>
                </a:lnTo>
                <a:lnTo>
                  <a:pt x="456141" y="57149"/>
                </a:lnTo>
                <a:lnTo>
                  <a:pt x="413130" y="57149"/>
                </a:lnTo>
                <a:lnTo>
                  <a:pt x="413130" y="28574"/>
                </a:lnTo>
                <a:lnTo>
                  <a:pt x="455972" y="28574"/>
                </a:lnTo>
                <a:lnTo>
                  <a:pt x="398906" y="0"/>
                </a:lnTo>
                <a:close/>
              </a:path>
              <a:path w="1365250" h="1580514">
                <a:moveTo>
                  <a:pt x="28575" y="42925"/>
                </a:moveTo>
                <a:lnTo>
                  <a:pt x="14224" y="57149"/>
                </a:lnTo>
                <a:lnTo>
                  <a:pt x="28575" y="57149"/>
                </a:lnTo>
                <a:lnTo>
                  <a:pt x="28575" y="42925"/>
                </a:lnTo>
                <a:close/>
              </a:path>
              <a:path w="1365250" h="1580514">
                <a:moveTo>
                  <a:pt x="398906" y="42925"/>
                </a:moveTo>
                <a:lnTo>
                  <a:pt x="28575" y="42925"/>
                </a:lnTo>
                <a:lnTo>
                  <a:pt x="28575" y="57149"/>
                </a:lnTo>
                <a:lnTo>
                  <a:pt x="398906" y="57149"/>
                </a:lnTo>
                <a:lnTo>
                  <a:pt x="398906" y="42925"/>
                </a:lnTo>
                <a:close/>
              </a:path>
              <a:path w="1365250" h="1580514">
                <a:moveTo>
                  <a:pt x="455972" y="28574"/>
                </a:moveTo>
                <a:lnTo>
                  <a:pt x="413130" y="28574"/>
                </a:lnTo>
                <a:lnTo>
                  <a:pt x="413130" y="57149"/>
                </a:lnTo>
                <a:lnTo>
                  <a:pt x="456141" y="57149"/>
                </a:lnTo>
                <a:lnTo>
                  <a:pt x="484631" y="42925"/>
                </a:lnTo>
                <a:lnTo>
                  <a:pt x="455972" y="28574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08952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Registro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fotográfico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para</a:t>
            </a:r>
            <a:r>
              <a:rPr dirty="0" spc="45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Termo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de</a:t>
            </a:r>
            <a:r>
              <a:rPr dirty="0" spc="-2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Adesão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13867" y="1556766"/>
            <a:ext cx="6688455" cy="4761865"/>
            <a:chOff x="613867" y="1556766"/>
            <a:chExt cx="6688455" cy="47618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3392" y="1566545"/>
              <a:ext cx="2682875" cy="47421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8629" y="1561782"/>
              <a:ext cx="2692400" cy="4751705"/>
            </a:xfrm>
            <a:custGeom>
              <a:avLst/>
              <a:gdLst/>
              <a:ahLst/>
              <a:cxnLst/>
              <a:rect l="l" t="t" r="r" b="b"/>
              <a:pathLst>
                <a:path w="2692400" h="4751705">
                  <a:moveTo>
                    <a:pt x="0" y="4751705"/>
                  </a:moveTo>
                  <a:lnTo>
                    <a:pt x="2692400" y="4751705"/>
                  </a:lnTo>
                  <a:lnTo>
                    <a:pt x="2692400" y="0"/>
                  </a:lnTo>
                  <a:lnTo>
                    <a:pt x="0" y="0"/>
                  </a:lnTo>
                  <a:lnTo>
                    <a:pt x="0" y="475170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8091" y="4070997"/>
              <a:ext cx="1092136" cy="1777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93264" y="4066171"/>
              <a:ext cx="1101725" cy="187325"/>
            </a:xfrm>
            <a:custGeom>
              <a:avLst/>
              <a:gdLst/>
              <a:ahLst/>
              <a:cxnLst/>
              <a:rect l="l" t="t" r="r" b="b"/>
              <a:pathLst>
                <a:path w="1101725" h="187325">
                  <a:moveTo>
                    <a:pt x="0" y="187312"/>
                  </a:moveTo>
                  <a:lnTo>
                    <a:pt x="1101661" y="187312"/>
                  </a:lnTo>
                  <a:lnTo>
                    <a:pt x="1101661" y="0"/>
                  </a:lnTo>
                  <a:lnTo>
                    <a:pt x="0" y="0"/>
                  </a:lnTo>
                  <a:lnTo>
                    <a:pt x="0" y="18731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118359" y="4752213"/>
              <a:ext cx="1092200" cy="432434"/>
            </a:xfrm>
            <a:custGeom>
              <a:avLst/>
              <a:gdLst/>
              <a:ahLst/>
              <a:cxnLst/>
              <a:rect l="l" t="t" r="r" b="b"/>
              <a:pathLst>
                <a:path w="1092200" h="432435">
                  <a:moveTo>
                    <a:pt x="0" y="432054"/>
                  </a:moveTo>
                  <a:lnTo>
                    <a:pt x="1092136" y="432054"/>
                  </a:lnTo>
                  <a:lnTo>
                    <a:pt x="1092136" y="0"/>
                  </a:lnTo>
                  <a:lnTo>
                    <a:pt x="0" y="0"/>
                  </a:lnTo>
                  <a:lnTo>
                    <a:pt x="0" y="432054"/>
                  </a:lnTo>
                  <a:close/>
                </a:path>
              </a:pathLst>
            </a:custGeom>
            <a:ln w="28574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431666" y="1556766"/>
              <a:ext cx="1336040" cy="2124075"/>
            </a:xfrm>
            <a:custGeom>
              <a:avLst/>
              <a:gdLst/>
              <a:ahLst/>
              <a:cxnLst/>
              <a:rect l="l" t="t" r="r" b="b"/>
              <a:pathLst>
                <a:path w="1336039" h="2124075">
                  <a:moveTo>
                    <a:pt x="1335659" y="0"/>
                  </a:moveTo>
                  <a:lnTo>
                    <a:pt x="0" y="0"/>
                  </a:lnTo>
                  <a:lnTo>
                    <a:pt x="0" y="2123693"/>
                  </a:lnTo>
                  <a:lnTo>
                    <a:pt x="1335659" y="2123693"/>
                  </a:lnTo>
                  <a:lnTo>
                    <a:pt x="1335659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98009" y="1566545"/>
              <a:ext cx="2394458" cy="474218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893183" y="1561782"/>
              <a:ext cx="2404110" cy="4751705"/>
            </a:xfrm>
            <a:custGeom>
              <a:avLst/>
              <a:gdLst/>
              <a:ahLst/>
              <a:cxnLst/>
              <a:rect l="l" t="t" r="r" b="b"/>
              <a:pathLst>
                <a:path w="2404109" h="4751705">
                  <a:moveTo>
                    <a:pt x="0" y="4751705"/>
                  </a:moveTo>
                  <a:lnTo>
                    <a:pt x="2403983" y="4751705"/>
                  </a:lnTo>
                  <a:lnTo>
                    <a:pt x="2403983" y="0"/>
                  </a:lnTo>
                  <a:lnTo>
                    <a:pt x="0" y="0"/>
                  </a:lnTo>
                  <a:lnTo>
                    <a:pt x="0" y="475170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519927" y="5229199"/>
              <a:ext cx="1152525" cy="364490"/>
            </a:xfrm>
            <a:custGeom>
              <a:avLst/>
              <a:gdLst/>
              <a:ahLst/>
              <a:cxnLst/>
              <a:rect l="l" t="t" r="r" b="b"/>
              <a:pathLst>
                <a:path w="1152525" h="364489">
                  <a:moveTo>
                    <a:pt x="0" y="364274"/>
                  </a:moveTo>
                  <a:lnTo>
                    <a:pt x="1152131" y="364274"/>
                  </a:lnTo>
                  <a:lnTo>
                    <a:pt x="1152131" y="0"/>
                  </a:lnTo>
                  <a:lnTo>
                    <a:pt x="0" y="0"/>
                  </a:lnTo>
                  <a:lnTo>
                    <a:pt x="0" y="364274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/>
          <p:cNvGrpSpPr/>
          <p:nvPr/>
        </p:nvGrpSpPr>
        <p:grpSpPr>
          <a:xfrm>
            <a:off x="7419720" y="1546364"/>
            <a:ext cx="4158615" cy="4806315"/>
            <a:chOff x="7419720" y="1546364"/>
            <a:chExt cx="4158615" cy="480631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84157" y="1555889"/>
              <a:ext cx="2684526" cy="478713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879331" y="1551127"/>
              <a:ext cx="2694305" cy="4796790"/>
            </a:xfrm>
            <a:custGeom>
              <a:avLst/>
              <a:gdLst/>
              <a:ahLst/>
              <a:cxnLst/>
              <a:rect l="l" t="t" r="r" b="b"/>
              <a:pathLst>
                <a:path w="2694304" h="4796790">
                  <a:moveTo>
                    <a:pt x="0" y="4796663"/>
                  </a:moveTo>
                  <a:lnTo>
                    <a:pt x="2694051" y="4796663"/>
                  </a:lnTo>
                  <a:lnTo>
                    <a:pt x="2694051" y="0"/>
                  </a:lnTo>
                  <a:lnTo>
                    <a:pt x="0" y="0"/>
                  </a:lnTo>
                  <a:lnTo>
                    <a:pt x="0" y="479666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0258805" y="4093717"/>
              <a:ext cx="1008380" cy="510540"/>
            </a:xfrm>
            <a:custGeom>
              <a:avLst/>
              <a:gdLst/>
              <a:ahLst/>
              <a:cxnLst/>
              <a:rect l="l" t="t" r="r" b="b"/>
              <a:pathLst>
                <a:path w="1008379" h="510539">
                  <a:moveTo>
                    <a:pt x="0" y="510159"/>
                  </a:moveTo>
                  <a:lnTo>
                    <a:pt x="1008113" y="510159"/>
                  </a:lnTo>
                  <a:lnTo>
                    <a:pt x="1008113" y="0"/>
                  </a:lnTo>
                  <a:lnTo>
                    <a:pt x="0" y="0"/>
                  </a:lnTo>
                  <a:lnTo>
                    <a:pt x="0" y="510159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419720" y="5478322"/>
              <a:ext cx="1336040" cy="831215"/>
            </a:xfrm>
            <a:custGeom>
              <a:avLst/>
              <a:gdLst/>
              <a:ahLst/>
              <a:cxnLst/>
              <a:rect l="l" t="t" r="r" b="b"/>
              <a:pathLst>
                <a:path w="1336040" h="831214">
                  <a:moveTo>
                    <a:pt x="1335658" y="0"/>
                  </a:moveTo>
                  <a:lnTo>
                    <a:pt x="0" y="0"/>
                  </a:lnTo>
                  <a:lnTo>
                    <a:pt x="0" y="830999"/>
                  </a:lnTo>
                  <a:lnTo>
                    <a:pt x="1335658" y="830999"/>
                  </a:lnTo>
                  <a:lnTo>
                    <a:pt x="1335658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3530853" y="1565909"/>
            <a:ext cx="1135380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635">
              <a:lnSpc>
                <a:spcPct val="120000"/>
              </a:lnSpc>
              <a:spcBef>
                <a:spcPts val="100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tirar 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fotos, </a:t>
            </a:r>
            <a:r>
              <a:rPr dirty="0" sz="1200" spc="-5">
                <a:latin typeface="Verdana"/>
                <a:cs typeface="Verdana"/>
              </a:rPr>
              <a:t>deve-se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ícone 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câmera </a:t>
            </a:r>
            <a:r>
              <a:rPr dirty="0" sz="1200" spc="-5">
                <a:latin typeface="Verdana"/>
                <a:cs typeface="Verdana"/>
              </a:rPr>
              <a:t>na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parte inferior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 spc="-10">
                <a:latin typeface="Verdana"/>
                <a:cs typeface="Verdana"/>
              </a:rPr>
              <a:t>aplicativo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“Adicionar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02709" y="3797554"/>
            <a:ext cx="3943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Verdana"/>
                <a:cs typeface="Verdana"/>
              </a:rPr>
              <a:t>foto”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31666" y="4244924"/>
            <a:ext cx="1336040" cy="120078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31445" marR="12573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Após</a:t>
            </a:r>
            <a:r>
              <a:rPr dirty="0" sz="1200" spc="-10">
                <a:latin typeface="Verdana"/>
                <a:cs typeface="Verdana"/>
              </a:rPr>
              <a:t> tirar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foto, </a:t>
            </a:r>
            <a:r>
              <a:rPr dirty="0" sz="1200" spc="-10">
                <a:latin typeface="Verdana"/>
                <a:cs typeface="Verdana"/>
              </a:rPr>
              <a:t>digitar </a:t>
            </a:r>
            <a:r>
              <a:rPr dirty="0" sz="1200" spc="-5">
                <a:latin typeface="Verdana"/>
                <a:cs typeface="Verdana"/>
              </a:rPr>
              <a:t> um nome </a:t>
            </a:r>
            <a:r>
              <a:rPr dirty="0" sz="1200">
                <a:latin typeface="Verdana"/>
                <a:cs typeface="Verdana"/>
              </a:rPr>
              <a:t> como </a:t>
            </a:r>
            <a:r>
              <a:rPr dirty="0" sz="1200" spc="-10">
                <a:latin typeface="Verdana"/>
                <a:cs typeface="Verdana"/>
              </a:rPr>
              <a:t>“Título </a:t>
            </a:r>
            <a:r>
              <a:rPr dirty="0" sz="1200" spc="-5">
                <a:latin typeface="Verdana"/>
                <a:cs typeface="Verdana"/>
              </a:rPr>
              <a:t> da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imagem”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82670" y="5388609"/>
            <a:ext cx="10356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Verdana"/>
                <a:cs typeface="Verdana"/>
              </a:rPr>
              <a:t>salvar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foto.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67930" y="5488330"/>
            <a:ext cx="1040765" cy="903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278765">
              <a:lnSpc>
                <a:spcPct val="120100"/>
              </a:lnSpc>
              <a:spcBef>
                <a:spcPts val="95"/>
              </a:spcBef>
            </a:pPr>
            <a:r>
              <a:rPr dirty="0" sz="1200">
                <a:latin typeface="Verdana"/>
                <a:cs typeface="Verdana"/>
              </a:rPr>
              <a:t>A foto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aparecerá </a:t>
            </a:r>
            <a:r>
              <a:rPr dirty="0" sz="1200" spc="-5">
                <a:latin typeface="Verdana"/>
                <a:cs typeface="Verdana"/>
              </a:rPr>
              <a:t>na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parte inferior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aplicativo.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419720" y="2924936"/>
            <a:ext cx="2089785" cy="2966720"/>
            <a:chOff x="7419720" y="2924936"/>
            <a:chExt cx="2089785" cy="2966720"/>
          </a:xfrm>
        </p:grpSpPr>
        <p:sp>
          <p:nvSpPr>
            <p:cNvPr id="24" name="object 24"/>
            <p:cNvSpPr/>
            <p:nvPr/>
          </p:nvSpPr>
          <p:spPr>
            <a:xfrm>
              <a:off x="8976359" y="5157190"/>
              <a:ext cx="518795" cy="720090"/>
            </a:xfrm>
            <a:custGeom>
              <a:avLst/>
              <a:gdLst/>
              <a:ahLst/>
              <a:cxnLst/>
              <a:rect l="l" t="t" r="r" b="b"/>
              <a:pathLst>
                <a:path w="518795" h="720089">
                  <a:moveTo>
                    <a:pt x="0" y="720077"/>
                  </a:moveTo>
                  <a:lnTo>
                    <a:pt x="518286" y="720077"/>
                  </a:lnTo>
                  <a:lnTo>
                    <a:pt x="518286" y="0"/>
                  </a:lnTo>
                  <a:lnTo>
                    <a:pt x="0" y="0"/>
                  </a:lnTo>
                  <a:lnTo>
                    <a:pt x="0" y="720077"/>
                  </a:lnTo>
                  <a:close/>
                </a:path>
              </a:pathLst>
            </a:custGeom>
            <a:ln w="28574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7419720" y="2924936"/>
              <a:ext cx="1336040" cy="1939289"/>
            </a:xfrm>
            <a:custGeom>
              <a:avLst/>
              <a:gdLst/>
              <a:ahLst/>
              <a:cxnLst/>
              <a:rect l="l" t="t" r="r" b="b"/>
              <a:pathLst>
                <a:path w="1336040" h="1939289">
                  <a:moveTo>
                    <a:pt x="1335658" y="0"/>
                  </a:moveTo>
                  <a:lnTo>
                    <a:pt x="0" y="0"/>
                  </a:lnTo>
                  <a:lnTo>
                    <a:pt x="0" y="1939036"/>
                  </a:lnTo>
                  <a:lnTo>
                    <a:pt x="1335658" y="1939036"/>
                  </a:lnTo>
                  <a:lnTo>
                    <a:pt x="1335658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7508493" y="2934461"/>
            <a:ext cx="1158240" cy="20008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635">
              <a:lnSpc>
                <a:spcPct val="120000"/>
              </a:lnSpc>
              <a:spcBef>
                <a:spcPts val="100"/>
              </a:spcBef>
            </a:pPr>
            <a:r>
              <a:rPr dirty="0" sz="1200" spc="-10">
                <a:latin typeface="Verdana"/>
                <a:cs typeface="Verdana"/>
              </a:rPr>
              <a:t>Por </a:t>
            </a:r>
            <a:r>
              <a:rPr dirty="0" sz="1200" spc="-5">
                <a:latin typeface="Verdana"/>
                <a:cs typeface="Verdana"/>
              </a:rPr>
              <a:t>fim, deve-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</a:t>
            </a:r>
            <a:r>
              <a:rPr dirty="0" sz="1200" spc="4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pressionar </a:t>
            </a:r>
            <a:r>
              <a:rPr dirty="0" sz="1200">
                <a:latin typeface="Verdana"/>
                <a:cs typeface="Verdana"/>
              </a:rPr>
              <a:t> o </a:t>
            </a: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“Assinatura 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Coletada”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indicar que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morador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assinou</a:t>
            </a:r>
            <a:r>
              <a:rPr dirty="0" sz="1200">
                <a:latin typeface="Verdana"/>
                <a:cs typeface="Verdana"/>
              </a:rPr>
              <a:t> 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Termo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772145" y="4946395"/>
            <a:ext cx="63246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Ad</a:t>
            </a:r>
            <a:r>
              <a:rPr dirty="0" sz="1200">
                <a:latin typeface="Verdana"/>
                <a:cs typeface="Verdana"/>
              </a:rPr>
              <a:t>esã</a:t>
            </a:r>
            <a:r>
              <a:rPr dirty="0" sz="1200" spc="-15">
                <a:latin typeface="Verdana"/>
                <a:cs typeface="Verdana"/>
              </a:rPr>
              <a:t>o</a:t>
            </a:r>
            <a:r>
              <a:rPr dirty="0" sz="1200">
                <a:latin typeface="Verdana"/>
                <a:cs typeface="Verdana"/>
              </a:rPr>
              <a:t>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8755253" y="1456258"/>
            <a:ext cx="2986405" cy="4451985"/>
            <a:chOff x="8755253" y="1456258"/>
            <a:chExt cx="2986405" cy="4451985"/>
          </a:xfrm>
        </p:grpSpPr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280521" y="1484769"/>
              <a:ext cx="432295" cy="43077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1266297" y="1470545"/>
              <a:ext cx="461009" cy="459740"/>
            </a:xfrm>
            <a:custGeom>
              <a:avLst/>
              <a:gdLst/>
              <a:ahLst/>
              <a:cxnLst/>
              <a:rect l="l" t="t" r="r" b="b"/>
              <a:pathLst>
                <a:path w="461009" h="459739">
                  <a:moveTo>
                    <a:pt x="0" y="459346"/>
                  </a:moveTo>
                  <a:lnTo>
                    <a:pt x="460870" y="459346"/>
                  </a:lnTo>
                  <a:lnTo>
                    <a:pt x="460870" y="0"/>
                  </a:lnTo>
                  <a:lnTo>
                    <a:pt x="0" y="0"/>
                  </a:lnTo>
                  <a:lnTo>
                    <a:pt x="0" y="45934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8755253" y="3880103"/>
              <a:ext cx="1503680" cy="2028189"/>
            </a:xfrm>
            <a:custGeom>
              <a:avLst/>
              <a:gdLst/>
              <a:ahLst/>
              <a:cxnLst/>
              <a:rect l="l" t="t" r="r" b="b"/>
              <a:pathLst>
                <a:path w="1503679" h="2028189">
                  <a:moveTo>
                    <a:pt x="221107" y="1637157"/>
                  </a:moveTo>
                  <a:lnTo>
                    <a:pt x="192443" y="1622806"/>
                  </a:lnTo>
                  <a:lnTo>
                    <a:pt x="135382" y="1594231"/>
                  </a:lnTo>
                  <a:lnTo>
                    <a:pt x="135382" y="1622806"/>
                  </a:lnTo>
                  <a:lnTo>
                    <a:pt x="102616" y="1622806"/>
                  </a:lnTo>
                  <a:lnTo>
                    <a:pt x="96266" y="1629283"/>
                  </a:lnTo>
                  <a:lnTo>
                    <a:pt x="96266" y="1999424"/>
                  </a:lnTo>
                  <a:lnTo>
                    <a:pt x="0" y="1999424"/>
                  </a:lnTo>
                  <a:lnTo>
                    <a:pt x="0" y="2027999"/>
                  </a:lnTo>
                  <a:lnTo>
                    <a:pt x="118491" y="2027999"/>
                  </a:lnTo>
                  <a:lnTo>
                    <a:pt x="124841" y="2021611"/>
                  </a:lnTo>
                  <a:lnTo>
                    <a:pt x="124841" y="2013712"/>
                  </a:lnTo>
                  <a:lnTo>
                    <a:pt x="124841" y="1999424"/>
                  </a:lnTo>
                  <a:lnTo>
                    <a:pt x="124841" y="1651381"/>
                  </a:lnTo>
                  <a:lnTo>
                    <a:pt x="135382" y="1651381"/>
                  </a:lnTo>
                  <a:lnTo>
                    <a:pt x="135382" y="1679956"/>
                  </a:lnTo>
                  <a:lnTo>
                    <a:pt x="192608" y="1651381"/>
                  </a:lnTo>
                  <a:lnTo>
                    <a:pt x="221107" y="1637157"/>
                  </a:lnTo>
                  <a:close/>
                </a:path>
                <a:path w="1503679" h="2028189">
                  <a:moveTo>
                    <a:pt x="1503553" y="468757"/>
                  </a:moveTo>
                  <a:lnTo>
                    <a:pt x="1474889" y="454406"/>
                  </a:lnTo>
                  <a:lnTo>
                    <a:pt x="1417828" y="425831"/>
                  </a:lnTo>
                  <a:lnTo>
                    <a:pt x="1417828" y="454406"/>
                  </a:lnTo>
                  <a:lnTo>
                    <a:pt x="766064" y="454406"/>
                  </a:lnTo>
                  <a:lnTo>
                    <a:pt x="766064" y="28575"/>
                  </a:lnTo>
                  <a:lnTo>
                    <a:pt x="766064" y="14351"/>
                  </a:lnTo>
                  <a:lnTo>
                    <a:pt x="766064" y="6477"/>
                  </a:lnTo>
                  <a:lnTo>
                    <a:pt x="759714" y="0"/>
                  </a:lnTo>
                  <a:lnTo>
                    <a:pt x="0" y="0"/>
                  </a:lnTo>
                  <a:lnTo>
                    <a:pt x="0" y="28575"/>
                  </a:lnTo>
                  <a:lnTo>
                    <a:pt x="737489" y="28575"/>
                  </a:lnTo>
                  <a:lnTo>
                    <a:pt x="737489" y="476631"/>
                  </a:lnTo>
                  <a:lnTo>
                    <a:pt x="743966" y="482981"/>
                  </a:lnTo>
                  <a:lnTo>
                    <a:pt x="1417828" y="482981"/>
                  </a:lnTo>
                  <a:lnTo>
                    <a:pt x="1417828" y="511556"/>
                  </a:lnTo>
                  <a:lnTo>
                    <a:pt x="1475054" y="482981"/>
                  </a:lnTo>
                  <a:lnTo>
                    <a:pt x="1503553" y="468757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2" name="object 32"/>
          <p:cNvGrpSpPr/>
          <p:nvPr/>
        </p:nvGrpSpPr>
        <p:grpSpPr>
          <a:xfrm>
            <a:off x="2621533" y="2604389"/>
            <a:ext cx="3517265" cy="3590290"/>
            <a:chOff x="2621533" y="2604389"/>
            <a:chExt cx="3517265" cy="3590290"/>
          </a:xfrm>
        </p:grpSpPr>
        <p:sp>
          <p:nvSpPr>
            <p:cNvPr id="33" name="object 33"/>
            <p:cNvSpPr/>
            <p:nvPr/>
          </p:nvSpPr>
          <p:spPr>
            <a:xfrm>
              <a:off x="2621534" y="2604388"/>
              <a:ext cx="3517265" cy="3232150"/>
            </a:xfrm>
            <a:custGeom>
              <a:avLst/>
              <a:gdLst/>
              <a:ahLst/>
              <a:cxnLst/>
              <a:rect l="l" t="t" r="r" b="b"/>
              <a:pathLst>
                <a:path w="3517265" h="3232150">
                  <a:moveTo>
                    <a:pt x="810133" y="0"/>
                  </a:moveTo>
                  <a:lnTo>
                    <a:pt x="35052" y="0"/>
                  </a:lnTo>
                  <a:lnTo>
                    <a:pt x="28575" y="6350"/>
                  </a:lnTo>
                  <a:lnTo>
                    <a:pt x="28575" y="2062099"/>
                  </a:lnTo>
                  <a:lnTo>
                    <a:pt x="0" y="2062099"/>
                  </a:lnTo>
                  <a:lnTo>
                    <a:pt x="42926" y="2147824"/>
                  </a:lnTo>
                  <a:lnTo>
                    <a:pt x="78549" y="2076450"/>
                  </a:lnTo>
                  <a:lnTo>
                    <a:pt x="85725" y="2062099"/>
                  </a:lnTo>
                  <a:lnTo>
                    <a:pt x="57150" y="2062099"/>
                  </a:lnTo>
                  <a:lnTo>
                    <a:pt x="57150" y="28575"/>
                  </a:lnTo>
                  <a:lnTo>
                    <a:pt x="810133" y="28575"/>
                  </a:lnTo>
                  <a:lnTo>
                    <a:pt x="810133" y="14224"/>
                  </a:lnTo>
                  <a:lnTo>
                    <a:pt x="810133" y="0"/>
                  </a:lnTo>
                  <a:close/>
                </a:path>
                <a:path w="3517265" h="3232150">
                  <a:moveTo>
                    <a:pt x="3517265" y="3074797"/>
                  </a:moveTo>
                  <a:lnTo>
                    <a:pt x="3510127" y="3060509"/>
                  </a:lnTo>
                  <a:lnTo>
                    <a:pt x="3474466" y="2989072"/>
                  </a:lnTo>
                  <a:lnTo>
                    <a:pt x="3431540" y="3074797"/>
                  </a:lnTo>
                  <a:lnTo>
                    <a:pt x="3460115" y="3074797"/>
                  </a:lnTo>
                  <a:lnTo>
                    <a:pt x="3460115" y="3203384"/>
                  </a:lnTo>
                  <a:lnTo>
                    <a:pt x="1492250" y="3203384"/>
                  </a:lnTo>
                  <a:lnTo>
                    <a:pt x="1492250" y="2939923"/>
                  </a:lnTo>
                  <a:lnTo>
                    <a:pt x="1463675" y="2939923"/>
                  </a:lnTo>
                  <a:lnTo>
                    <a:pt x="1463675" y="3225571"/>
                  </a:lnTo>
                  <a:lnTo>
                    <a:pt x="1470025" y="3231959"/>
                  </a:lnTo>
                  <a:lnTo>
                    <a:pt x="3482340" y="3231959"/>
                  </a:lnTo>
                  <a:lnTo>
                    <a:pt x="3488690" y="3225571"/>
                  </a:lnTo>
                  <a:lnTo>
                    <a:pt x="3488690" y="3217672"/>
                  </a:lnTo>
                  <a:lnTo>
                    <a:pt x="3488690" y="3203384"/>
                  </a:lnTo>
                  <a:lnTo>
                    <a:pt x="3488690" y="3074797"/>
                  </a:lnTo>
                  <a:lnTo>
                    <a:pt x="3517265" y="3074797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80156" y="5701106"/>
              <a:ext cx="503656" cy="46457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2765805" y="5686818"/>
              <a:ext cx="532765" cy="493395"/>
            </a:xfrm>
            <a:custGeom>
              <a:avLst/>
              <a:gdLst/>
              <a:ahLst/>
              <a:cxnLst/>
              <a:rect l="l" t="t" r="r" b="b"/>
              <a:pathLst>
                <a:path w="532764" h="493395">
                  <a:moveTo>
                    <a:pt x="0" y="493153"/>
                  </a:moveTo>
                  <a:lnTo>
                    <a:pt x="532231" y="493153"/>
                  </a:lnTo>
                  <a:lnTo>
                    <a:pt x="532231" y="0"/>
                  </a:lnTo>
                  <a:lnTo>
                    <a:pt x="0" y="0"/>
                  </a:lnTo>
                  <a:lnTo>
                    <a:pt x="0" y="493153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79601" y="2110155"/>
            <a:ext cx="5674360" cy="4060190"/>
            <a:chOff x="1079601" y="2110155"/>
            <a:chExt cx="5674360" cy="40601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9126" y="2119680"/>
              <a:ext cx="5654929" cy="40411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84364" y="2114918"/>
              <a:ext cx="5664835" cy="4050665"/>
            </a:xfrm>
            <a:custGeom>
              <a:avLst/>
              <a:gdLst/>
              <a:ahLst/>
              <a:cxnLst/>
              <a:rect l="l" t="t" r="r" b="b"/>
              <a:pathLst>
                <a:path w="5664834" h="4050665">
                  <a:moveTo>
                    <a:pt x="0" y="4050665"/>
                  </a:moveTo>
                  <a:lnTo>
                    <a:pt x="5664454" y="4050665"/>
                  </a:lnTo>
                  <a:lnTo>
                    <a:pt x="5664454" y="0"/>
                  </a:lnTo>
                  <a:lnTo>
                    <a:pt x="0" y="0"/>
                  </a:lnTo>
                  <a:lnTo>
                    <a:pt x="0" y="405066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632968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Localizar</a:t>
            </a:r>
            <a:r>
              <a:rPr dirty="0" spc="75"/>
              <a:t> </a:t>
            </a:r>
            <a:r>
              <a:rPr dirty="0"/>
              <a:t>e</a:t>
            </a:r>
            <a:r>
              <a:rPr dirty="0" spc="85"/>
              <a:t> </a:t>
            </a:r>
            <a:r>
              <a:rPr dirty="0" spc="35"/>
              <a:t>definir</a:t>
            </a:r>
            <a:r>
              <a:rPr dirty="0" spc="95"/>
              <a:t> </a:t>
            </a:r>
            <a:r>
              <a:rPr dirty="0" spc="40"/>
              <a:t>visualização</a:t>
            </a:r>
            <a:r>
              <a:rPr dirty="0" spc="100"/>
              <a:t> </a:t>
            </a:r>
            <a:r>
              <a:rPr dirty="0" spc="40"/>
              <a:t>padrão</a:t>
            </a:r>
            <a:r>
              <a:rPr dirty="0" spc="80"/>
              <a:t> </a:t>
            </a:r>
            <a:r>
              <a:rPr dirty="0" spc="30"/>
              <a:t>das</a:t>
            </a:r>
            <a:r>
              <a:rPr dirty="0" spc="80"/>
              <a:t> </a:t>
            </a:r>
            <a:r>
              <a:rPr dirty="0" spc="40"/>
              <a:t>Entidades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89126" y="1283208"/>
            <a:ext cx="1584325" cy="51244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marL="294640" marR="144145" indent="-14351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Clique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mais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visualizações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673223" y="1525016"/>
            <a:ext cx="8634730" cy="4820920"/>
            <a:chOff x="2673223" y="1525016"/>
            <a:chExt cx="8634730" cy="482092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35326" y="2556637"/>
              <a:ext cx="235076" cy="23507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673223" y="1525016"/>
              <a:ext cx="246379" cy="1041400"/>
            </a:xfrm>
            <a:custGeom>
              <a:avLst/>
              <a:gdLst/>
              <a:ahLst/>
              <a:cxnLst/>
              <a:rect l="l" t="t" r="r" b="b"/>
              <a:pathLst>
                <a:path w="246380" h="1041400">
                  <a:moveTo>
                    <a:pt x="129285" y="910844"/>
                  </a:moveTo>
                  <a:lnTo>
                    <a:pt x="115569" y="918718"/>
                  </a:lnTo>
                  <a:lnTo>
                    <a:pt x="113283" y="927481"/>
                  </a:lnTo>
                  <a:lnTo>
                    <a:pt x="117347" y="934338"/>
                  </a:lnTo>
                  <a:lnTo>
                    <a:pt x="179704" y="1041273"/>
                  </a:lnTo>
                  <a:lnTo>
                    <a:pt x="196294" y="1012825"/>
                  </a:lnTo>
                  <a:lnTo>
                    <a:pt x="165353" y="1012825"/>
                  </a:lnTo>
                  <a:lnTo>
                    <a:pt x="165353" y="960022"/>
                  </a:lnTo>
                  <a:lnTo>
                    <a:pt x="141985" y="919988"/>
                  </a:lnTo>
                  <a:lnTo>
                    <a:pt x="138049" y="913130"/>
                  </a:lnTo>
                  <a:lnTo>
                    <a:pt x="129285" y="910844"/>
                  </a:lnTo>
                  <a:close/>
                </a:path>
                <a:path w="246380" h="1041400">
                  <a:moveTo>
                    <a:pt x="165354" y="960022"/>
                  </a:moveTo>
                  <a:lnTo>
                    <a:pt x="165353" y="1012825"/>
                  </a:lnTo>
                  <a:lnTo>
                    <a:pt x="193928" y="1012825"/>
                  </a:lnTo>
                  <a:lnTo>
                    <a:pt x="193928" y="1005713"/>
                  </a:lnTo>
                  <a:lnTo>
                    <a:pt x="167258" y="1005713"/>
                  </a:lnTo>
                  <a:lnTo>
                    <a:pt x="179641" y="984499"/>
                  </a:lnTo>
                  <a:lnTo>
                    <a:pt x="165354" y="960022"/>
                  </a:lnTo>
                  <a:close/>
                </a:path>
                <a:path w="246380" h="1041400">
                  <a:moveTo>
                    <a:pt x="229996" y="910844"/>
                  </a:moveTo>
                  <a:lnTo>
                    <a:pt x="221233" y="913130"/>
                  </a:lnTo>
                  <a:lnTo>
                    <a:pt x="217296" y="919988"/>
                  </a:lnTo>
                  <a:lnTo>
                    <a:pt x="193928" y="960022"/>
                  </a:lnTo>
                  <a:lnTo>
                    <a:pt x="193928" y="1012825"/>
                  </a:lnTo>
                  <a:lnTo>
                    <a:pt x="196294" y="1012825"/>
                  </a:lnTo>
                  <a:lnTo>
                    <a:pt x="242062" y="934338"/>
                  </a:lnTo>
                  <a:lnTo>
                    <a:pt x="245999" y="927481"/>
                  </a:lnTo>
                  <a:lnTo>
                    <a:pt x="243712" y="918718"/>
                  </a:lnTo>
                  <a:lnTo>
                    <a:pt x="229996" y="910844"/>
                  </a:lnTo>
                  <a:close/>
                </a:path>
                <a:path w="246380" h="1041400">
                  <a:moveTo>
                    <a:pt x="179641" y="984499"/>
                  </a:moveTo>
                  <a:lnTo>
                    <a:pt x="167258" y="1005713"/>
                  </a:lnTo>
                  <a:lnTo>
                    <a:pt x="192024" y="1005713"/>
                  </a:lnTo>
                  <a:lnTo>
                    <a:pt x="179641" y="984499"/>
                  </a:lnTo>
                  <a:close/>
                </a:path>
                <a:path w="246380" h="1041400">
                  <a:moveTo>
                    <a:pt x="193928" y="960022"/>
                  </a:moveTo>
                  <a:lnTo>
                    <a:pt x="179641" y="984499"/>
                  </a:lnTo>
                  <a:lnTo>
                    <a:pt x="192024" y="1005713"/>
                  </a:lnTo>
                  <a:lnTo>
                    <a:pt x="193928" y="1005713"/>
                  </a:lnTo>
                  <a:lnTo>
                    <a:pt x="193928" y="960022"/>
                  </a:lnTo>
                  <a:close/>
                </a:path>
                <a:path w="246380" h="1041400">
                  <a:moveTo>
                    <a:pt x="165353" y="14224"/>
                  </a:moveTo>
                  <a:lnTo>
                    <a:pt x="165354" y="960022"/>
                  </a:lnTo>
                  <a:lnTo>
                    <a:pt x="179641" y="984499"/>
                  </a:lnTo>
                  <a:lnTo>
                    <a:pt x="193928" y="960022"/>
                  </a:lnTo>
                  <a:lnTo>
                    <a:pt x="193928" y="28575"/>
                  </a:lnTo>
                  <a:lnTo>
                    <a:pt x="179704" y="28575"/>
                  </a:lnTo>
                  <a:lnTo>
                    <a:pt x="165353" y="14224"/>
                  </a:lnTo>
                  <a:close/>
                </a:path>
                <a:path w="246380" h="1041400">
                  <a:moveTo>
                    <a:pt x="187578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5353" y="28575"/>
                  </a:lnTo>
                  <a:lnTo>
                    <a:pt x="165353" y="14224"/>
                  </a:lnTo>
                  <a:lnTo>
                    <a:pt x="193928" y="14224"/>
                  </a:lnTo>
                  <a:lnTo>
                    <a:pt x="193928" y="6350"/>
                  </a:lnTo>
                  <a:lnTo>
                    <a:pt x="187578" y="0"/>
                  </a:lnTo>
                  <a:close/>
                </a:path>
                <a:path w="246380" h="1041400">
                  <a:moveTo>
                    <a:pt x="193928" y="14224"/>
                  </a:moveTo>
                  <a:lnTo>
                    <a:pt x="165353" y="14224"/>
                  </a:lnTo>
                  <a:lnTo>
                    <a:pt x="179704" y="28575"/>
                  </a:lnTo>
                  <a:lnTo>
                    <a:pt x="193928" y="28575"/>
                  </a:lnTo>
                  <a:lnTo>
                    <a:pt x="193928" y="1422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25817" y="2217420"/>
              <a:ext cx="3638677" cy="286778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21118" y="2212594"/>
              <a:ext cx="3648710" cy="2877820"/>
            </a:xfrm>
            <a:custGeom>
              <a:avLst/>
              <a:gdLst/>
              <a:ahLst/>
              <a:cxnLst/>
              <a:rect l="l" t="t" r="r" b="b"/>
              <a:pathLst>
                <a:path w="3648709" h="2877820">
                  <a:moveTo>
                    <a:pt x="0" y="2877311"/>
                  </a:moveTo>
                  <a:lnTo>
                    <a:pt x="3648202" y="2877311"/>
                  </a:lnTo>
                  <a:lnTo>
                    <a:pt x="3648202" y="0"/>
                  </a:lnTo>
                  <a:lnTo>
                    <a:pt x="0" y="0"/>
                  </a:lnTo>
                  <a:lnTo>
                    <a:pt x="0" y="287731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425817" y="5331320"/>
              <a:ext cx="3639185" cy="290830"/>
            </a:xfrm>
            <a:custGeom>
              <a:avLst/>
              <a:gdLst/>
              <a:ahLst/>
              <a:cxnLst/>
              <a:rect l="l" t="t" r="r" b="b"/>
              <a:pathLst>
                <a:path w="3639184" h="290829">
                  <a:moveTo>
                    <a:pt x="3638677" y="0"/>
                  </a:moveTo>
                  <a:lnTo>
                    <a:pt x="0" y="0"/>
                  </a:lnTo>
                  <a:lnTo>
                    <a:pt x="0" y="290461"/>
                  </a:lnTo>
                  <a:lnTo>
                    <a:pt x="3638677" y="290461"/>
                  </a:lnTo>
                  <a:lnTo>
                    <a:pt x="3638677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0473943" y="3699383"/>
              <a:ext cx="833755" cy="1844039"/>
            </a:xfrm>
            <a:custGeom>
              <a:avLst/>
              <a:gdLst/>
              <a:ahLst/>
              <a:cxnLst/>
              <a:rect l="l" t="t" r="r" b="b"/>
              <a:pathLst>
                <a:path w="833754" h="1844039">
                  <a:moveTo>
                    <a:pt x="704214" y="1710817"/>
                  </a:moveTo>
                  <a:lnTo>
                    <a:pt x="697483" y="1714881"/>
                  </a:lnTo>
                  <a:lnTo>
                    <a:pt x="590550" y="1777111"/>
                  </a:lnTo>
                  <a:lnTo>
                    <a:pt x="697483" y="1839468"/>
                  </a:lnTo>
                  <a:lnTo>
                    <a:pt x="704214" y="1843532"/>
                  </a:lnTo>
                  <a:lnTo>
                    <a:pt x="712977" y="1841246"/>
                  </a:lnTo>
                  <a:lnTo>
                    <a:pt x="716914" y="1834388"/>
                  </a:lnTo>
                  <a:lnTo>
                    <a:pt x="720978" y="1827530"/>
                  </a:lnTo>
                  <a:lnTo>
                    <a:pt x="718692" y="1818767"/>
                  </a:lnTo>
                  <a:lnTo>
                    <a:pt x="671800" y="1791462"/>
                  </a:lnTo>
                  <a:lnTo>
                    <a:pt x="618871" y="1791462"/>
                  </a:lnTo>
                  <a:lnTo>
                    <a:pt x="618871" y="1762887"/>
                  </a:lnTo>
                  <a:lnTo>
                    <a:pt x="671800" y="1762887"/>
                  </a:lnTo>
                  <a:lnTo>
                    <a:pt x="718692" y="1735582"/>
                  </a:lnTo>
                  <a:lnTo>
                    <a:pt x="720978" y="1726819"/>
                  </a:lnTo>
                  <a:lnTo>
                    <a:pt x="716914" y="1719961"/>
                  </a:lnTo>
                  <a:lnTo>
                    <a:pt x="712977" y="1713103"/>
                  </a:lnTo>
                  <a:lnTo>
                    <a:pt x="704214" y="1710817"/>
                  </a:lnTo>
                  <a:close/>
                </a:path>
                <a:path w="833754" h="1844039">
                  <a:moveTo>
                    <a:pt x="671800" y="1762887"/>
                  </a:moveTo>
                  <a:lnTo>
                    <a:pt x="618871" y="1762887"/>
                  </a:lnTo>
                  <a:lnTo>
                    <a:pt x="618871" y="1791462"/>
                  </a:lnTo>
                  <a:lnTo>
                    <a:pt x="671800" y="1791462"/>
                  </a:lnTo>
                  <a:lnTo>
                    <a:pt x="668537" y="1789557"/>
                  </a:lnTo>
                  <a:lnTo>
                    <a:pt x="626109" y="1789557"/>
                  </a:lnTo>
                  <a:lnTo>
                    <a:pt x="626109" y="1764792"/>
                  </a:lnTo>
                  <a:lnTo>
                    <a:pt x="668537" y="1764792"/>
                  </a:lnTo>
                  <a:lnTo>
                    <a:pt x="671800" y="1762887"/>
                  </a:lnTo>
                  <a:close/>
                </a:path>
                <a:path w="833754" h="1844039">
                  <a:moveTo>
                    <a:pt x="804926" y="1762887"/>
                  </a:moveTo>
                  <a:lnTo>
                    <a:pt x="671800" y="1762887"/>
                  </a:lnTo>
                  <a:lnTo>
                    <a:pt x="647323" y="1777174"/>
                  </a:lnTo>
                  <a:lnTo>
                    <a:pt x="671800" y="1791462"/>
                  </a:lnTo>
                  <a:lnTo>
                    <a:pt x="827151" y="1791462"/>
                  </a:lnTo>
                  <a:lnTo>
                    <a:pt x="833501" y="1785112"/>
                  </a:lnTo>
                  <a:lnTo>
                    <a:pt x="833501" y="1777111"/>
                  </a:lnTo>
                  <a:lnTo>
                    <a:pt x="804926" y="1777111"/>
                  </a:lnTo>
                  <a:lnTo>
                    <a:pt x="804926" y="1762887"/>
                  </a:lnTo>
                  <a:close/>
                </a:path>
                <a:path w="833754" h="1844039">
                  <a:moveTo>
                    <a:pt x="626109" y="1764792"/>
                  </a:moveTo>
                  <a:lnTo>
                    <a:pt x="626109" y="1789557"/>
                  </a:lnTo>
                  <a:lnTo>
                    <a:pt x="647323" y="1777174"/>
                  </a:lnTo>
                  <a:lnTo>
                    <a:pt x="626109" y="1764792"/>
                  </a:lnTo>
                  <a:close/>
                </a:path>
                <a:path w="833754" h="1844039">
                  <a:moveTo>
                    <a:pt x="647323" y="1777174"/>
                  </a:moveTo>
                  <a:lnTo>
                    <a:pt x="626109" y="1789557"/>
                  </a:lnTo>
                  <a:lnTo>
                    <a:pt x="668537" y="1789557"/>
                  </a:lnTo>
                  <a:lnTo>
                    <a:pt x="647323" y="1777174"/>
                  </a:lnTo>
                  <a:close/>
                </a:path>
                <a:path w="833754" h="1844039">
                  <a:moveTo>
                    <a:pt x="668537" y="1764792"/>
                  </a:moveTo>
                  <a:lnTo>
                    <a:pt x="626109" y="1764792"/>
                  </a:lnTo>
                  <a:lnTo>
                    <a:pt x="647323" y="1777174"/>
                  </a:lnTo>
                  <a:lnTo>
                    <a:pt x="668537" y="1764792"/>
                  </a:lnTo>
                  <a:close/>
                </a:path>
                <a:path w="833754" h="1844039">
                  <a:moveTo>
                    <a:pt x="804926" y="14224"/>
                  </a:moveTo>
                  <a:lnTo>
                    <a:pt x="804926" y="1777111"/>
                  </a:lnTo>
                  <a:lnTo>
                    <a:pt x="819150" y="1762887"/>
                  </a:lnTo>
                  <a:lnTo>
                    <a:pt x="833501" y="1762887"/>
                  </a:lnTo>
                  <a:lnTo>
                    <a:pt x="833501" y="28575"/>
                  </a:lnTo>
                  <a:lnTo>
                    <a:pt x="819150" y="28575"/>
                  </a:lnTo>
                  <a:lnTo>
                    <a:pt x="804926" y="14224"/>
                  </a:lnTo>
                  <a:close/>
                </a:path>
                <a:path w="833754" h="1844039">
                  <a:moveTo>
                    <a:pt x="833501" y="1762887"/>
                  </a:moveTo>
                  <a:lnTo>
                    <a:pt x="819150" y="1762887"/>
                  </a:lnTo>
                  <a:lnTo>
                    <a:pt x="804926" y="1777111"/>
                  </a:lnTo>
                  <a:lnTo>
                    <a:pt x="833501" y="1777111"/>
                  </a:lnTo>
                  <a:lnTo>
                    <a:pt x="833501" y="1762887"/>
                  </a:lnTo>
                  <a:close/>
                </a:path>
                <a:path w="833754" h="1844039">
                  <a:moveTo>
                    <a:pt x="827151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804926" y="28575"/>
                  </a:lnTo>
                  <a:lnTo>
                    <a:pt x="804926" y="14224"/>
                  </a:lnTo>
                  <a:lnTo>
                    <a:pt x="833501" y="14224"/>
                  </a:lnTo>
                  <a:lnTo>
                    <a:pt x="833501" y="6350"/>
                  </a:lnTo>
                  <a:lnTo>
                    <a:pt x="827151" y="0"/>
                  </a:lnTo>
                  <a:close/>
                </a:path>
                <a:path w="833754" h="1844039">
                  <a:moveTo>
                    <a:pt x="833501" y="14224"/>
                  </a:moveTo>
                  <a:lnTo>
                    <a:pt x="804926" y="14224"/>
                  </a:lnTo>
                  <a:lnTo>
                    <a:pt x="819150" y="28575"/>
                  </a:lnTo>
                  <a:lnTo>
                    <a:pt x="833501" y="28575"/>
                  </a:lnTo>
                  <a:lnTo>
                    <a:pt x="833501" y="1422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620251" y="3033776"/>
              <a:ext cx="1854200" cy="1584325"/>
            </a:xfrm>
            <a:custGeom>
              <a:avLst/>
              <a:gdLst/>
              <a:ahLst/>
              <a:cxnLst/>
              <a:rect l="l" t="t" r="r" b="b"/>
              <a:pathLst>
                <a:path w="1854200" h="1584325">
                  <a:moveTo>
                    <a:pt x="0" y="1359662"/>
                  </a:moveTo>
                  <a:lnTo>
                    <a:pt x="1853692" y="1359662"/>
                  </a:lnTo>
                  <a:lnTo>
                    <a:pt x="1853692" y="0"/>
                  </a:lnTo>
                  <a:lnTo>
                    <a:pt x="0" y="0"/>
                  </a:lnTo>
                  <a:lnTo>
                    <a:pt x="0" y="1359662"/>
                  </a:lnTo>
                  <a:close/>
                </a:path>
                <a:path w="1854200" h="1584325">
                  <a:moveTo>
                    <a:pt x="0" y="1584198"/>
                  </a:moveTo>
                  <a:lnTo>
                    <a:pt x="1853692" y="1584198"/>
                  </a:lnTo>
                  <a:lnTo>
                    <a:pt x="1853692" y="1364361"/>
                  </a:lnTo>
                  <a:lnTo>
                    <a:pt x="0" y="1364361"/>
                  </a:lnTo>
                  <a:lnTo>
                    <a:pt x="0" y="1584198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425817" y="5833503"/>
              <a:ext cx="3639185" cy="512445"/>
            </a:xfrm>
            <a:custGeom>
              <a:avLst/>
              <a:gdLst/>
              <a:ahLst/>
              <a:cxnLst/>
              <a:rect l="l" t="t" r="r" b="b"/>
              <a:pathLst>
                <a:path w="3639184" h="512445">
                  <a:moveTo>
                    <a:pt x="3638677" y="0"/>
                  </a:moveTo>
                  <a:lnTo>
                    <a:pt x="0" y="0"/>
                  </a:lnTo>
                  <a:lnTo>
                    <a:pt x="0" y="512063"/>
                  </a:lnTo>
                  <a:lnTo>
                    <a:pt x="3638677" y="512063"/>
                  </a:lnTo>
                  <a:lnTo>
                    <a:pt x="3638677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7678293" y="5377637"/>
            <a:ext cx="3133090" cy="930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Nome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das </a:t>
            </a:r>
            <a:r>
              <a:rPr dirty="0" sz="1200" spc="-10">
                <a:latin typeface="Verdana"/>
                <a:cs typeface="Verdana"/>
              </a:rPr>
              <a:t>visualizações</a:t>
            </a:r>
            <a:r>
              <a:rPr dirty="0" sz="1200" spc="-5">
                <a:latin typeface="Verdana"/>
                <a:cs typeface="Verdana"/>
              </a:rPr>
              <a:t> disponível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dirty="0" sz="1200" spc="-5">
                <a:latin typeface="Verdana"/>
                <a:cs typeface="Verdana"/>
              </a:rPr>
              <a:t>Clique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4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definir</a:t>
            </a:r>
            <a:r>
              <a:rPr dirty="0" sz="1200">
                <a:latin typeface="Verdana"/>
                <a:cs typeface="Verdana"/>
              </a:rPr>
              <a:t> a</a:t>
            </a:r>
            <a:r>
              <a:rPr dirty="0" sz="1200" spc="4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exibição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atual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endParaRPr sz="1200">
              <a:latin typeface="Verdana"/>
              <a:cs typeface="Verdana"/>
            </a:endParaRPr>
          </a:p>
          <a:p>
            <a:pPr algn="ctr" marL="1270">
              <a:lnSpc>
                <a:spcPct val="10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estiver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na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como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padrão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86507" y="2782061"/>
            <a:ext cx="5833745" cy="3374390"/>
          </a:xfrm>
          <a:custGeom>
            <a:avLst/>
            <a:gdLst/>
            <a:ahLst/>
            <a:cxnLst/>
            <a:rect l="l" t="t" r="r" b="b"/>
            <a:pathLst>
              <a:path w="5833745" h="3374390">
                <a:moveTo>
                  <a:pt x="4639310" y="854964"/>
                </a:moveTo>
                <a:lnTo>
                  <a:pt x="80645" y="854964"/>
                </a:lnTo>
                <a:lnTo>
                  <a:pt x="80645" y="81254"/>
                </a:lnTo>
                <a:lnTo>
                  <a:pt x="104013" y="121285"/>
                </a:lnTo>
                <a:lnTo>
                  <a:pt x="107950" y="128143"/>
                </a:lnTo>
                <a:lnTo>
                  <a:pt x="116713" y="130429"/>
                </a:lnTo>
                <a:lnTo>
                  <a:pt x="130429" y="122555"/>
                </a:lnTo>
                <a:lnTo>
                  <a:pt x="132715" y="113792"/>
                </a:lnTo>
                <a:lnTo>
                  <a:pt x="128778" y="106934"/>
                </a:lnTo>
                <a:lnTo>
                  <a:pt x="83007" y="28448"/>
                </a:lnTo>
                <a:lnTo>
                  <a:pt x="66421" y="0"/>
                </a:lnTo>
                <a:lnTo>
                  <a:pt x="4064" y="106934"/>
                </a:lnTo>
                <a:lnTo>
                  <a:pt x="0" y="113792"/>
                </a:lnTo>
                <a:lnTo>
                  <a:pt x="2286" y="122555"/>
                </a:lnTo>
                <a:lnTo>
                  <a:pt x="16002" y="130429"/>
                </a:lnTo>
                <a:lnTo>
                  <a:pt x="24765" y="128143"/>
                </a:lnTo>
                <a:lnTo>
                  <a:pt x="28702" y="121285"/>
                </a:lnTo>
                <a:lnTo>
                  <a:pt x="52070" y="81254"/>
                </a:lnTo>
                <a:lnTo>
                  <a:pt x="52070" y="877062"/>
                </a:lnTo>
                <a:lnTo>
                  <a:pt x="58420" y="883539"/>
                </a:lnTo>
                <a:lnTo>
                  <a:pt x="4639310" y="883539"/>
                </a:lnTo>
                <a:lnTo>
                  <a:pt x="4639310" y="869188"/>
                </a:lnTo>
                <a:lnTo>
                  <a:pt x="4639310" y="854964"/>
                </a:lnTo>
                <a:close/>
              </a:path>
              <a:path w="5833745" h="3374390">
                <a:moveTo>
                  <a:pt x="5833745" y="1711706"/>
                </a:moveTo>
                <a:lnTo>
                  <a:pt x="4402836" y="1711706"/>
                </a:lnTo>
                <a:lnTo>
                  <a:pt x="4396486" y="1718183"/>
                </a:lnTo>
                <a:lnTo>
                  <a:pt x="4396486" y="3315360"/>
                </a:lnTo>
                <a:lnTo>
                  <a:pt x="4402836" y="3321761"/>
                </a:lnTo>
                <a:lnTo>
                  <a:pt x="4558195" y="3321761"/>
                </a:lnTo>
                <a:lnTo>
                  <a:pt x="4511294" y="3349117"/>
                </a:lnTo>
                <a:lnTo>
                  <a:pt x="4509008" y="3357867"/>
                </a:lnTo>
                <a:lnTo>
                  <a:pt x="4516882" y="3371494"/>
                </a:lnTo>
                <a:lnTo>
                  <a:pt x="4525645" y="3373793"/>
                </a:lnTo>
                <a:lnTo>
                  <a:pt x="4614926" y="3321761"/>
                </a:lnTo>
                <a:lnTo>
                  <a:pt x="4639437" y="3307473"/>
                </a:lnTo>
                <a:lnTo>
                  <a:pt x="4614926" y="3293186"/>
                </a:lnTo>
                <a:lnTo>
                  <a:pt x="4525645" y="3241154"/>
                </a:lnTo>
                <a:lnTo>
                  <a:pt x="4516882" y="3243453"/>
                </a:lnTo>
                <a:lnTo>
                  <a:pt x="4509008" y="3257080"/>
                </a:lnTo>
                <a:lnTo>
                  <a:pt x="4511294" y="3265830"/>
                </a:lnTo>
                <a:lnTo>
                  <a:pt x="4558195" y="3293186"/>
                </a:lnTo>
                <a:lnTo>
                  <a:pt x="4425061" y="3293186"/>
                </a:lnTo>
                <a:lnTo>
                  <a:pt x="4425061" y="1740293"/>
                </a:lnTo>
                <a:lnTo>
                  <a:pt x="5833745" y="1740293"/>
                </a:lnTo>
                <a:lnTo>
                  <a:pt x="5833745" y="1726057"/>
                </a:lnTo>
                <a:lnTo>
                  <a:pt x="5833745" y="1711706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425817" y="1268742"/>
            <a:ext cx="3639185" cy="734060"/>
          </a:xfrm>
          <a:prstGeom prst="rect">
            <a:avLst/>
          </a:prstGeom>
          <a:solidFill>
            <a:srgbClr val="0D5C9C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90500" marR="183515" indent="-635">
              <a:lnSpc>
                <a:spcPct val="120000"/>
              </a:lnSpc>
              <a:spcBef>
                <a:spcPts val="170"/>
              </a:spcBef>
            </a:pP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Navegue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na</a:t>
            </a:r>
            <a:r>
              <a:rPr dirty="0" sz="1200" spc="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barra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lateral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até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Entidade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desejada,</a:t>
            </a:r>
            <a:r>
              <a:rPr dirty="0" sz="1200" spc="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depois</a:t>
            </a:r>
            <a:r>
              <a:rPr dirty="0" sz="12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localize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a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visualização</a:t>
            </a:r>
            <a:r>
              <a:rPr dirty="0" sz="1200" spc="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dirty="0" sz="1200" spc="-409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seu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 interesse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e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 defina</a:t>
            </a:r>
            <a:r>
              <a:rPr dirty="0" sz="1200" spc="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como</a:t>
            </a:r>
            <a:r>
              <a:rPr dirty="0" sz="12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padrão: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23176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Sincronização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30">
                <a:solidFill>
                  <a:srgbClr val="000000"/>
                </a:solidFill>
              </a:rPr>
              <a:t>das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informações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para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</a:t>
            </a:r>
            <a:r>
              <a:rPr dirty="0" spc="90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CRM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84555" y="1561211"/>
            <a:ext cx="4835525" cy="4757420"/>
            <a:chOff x="684555" y="1561211"/>
            <a:chExt cx="4835525" cy="47574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080" y="1570736"/>
              <a:ext cx="2665603" cy="473798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89317" y="1565973"/>
              <a:ext cx="2675255" cy="4747895"/>
            </a:xfrm>
            <a:custGeom>
              <a:avLst/>
              <a:gdLst/>
              <a:ahLst/>
              <a:cxnLst/>
              <a:rect l="l" t="t" r="r" b="b"/>
              <a:pathLst>
                <a:path w="2675254" h="4747895">
                  <a:moveTo>
                    <a:pt x="0" y="4747514"/>
                  </a:moveTo>
                  <a:lnTo>
                    <a:pt x="2675128" y="4747514"/>
                  </a:lnTo>
                  <a:lnTo>
                    <a:pt x="2675128" y="0"/>
                  </a:lnTo>
                  <a:lnTo>
                    <a:pt x="0" y="0"/>
                  </a:lnTo>
                  <a:lnTo>
                    <a:pt x="0" y="474751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5433" y="4201248"/>
              <a:ext cx="1094765" cy="17821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070735" y="4196422"/>
              <a:ext cx="1104900" cy="187960"/>
            </a:xfrm>
            <a:custGeom>
              <a:avLst/>
              <a:gdLst/>
              <a:ahLst/>
              <a:cxnLst/>
              <a:rect l="l" t="t" r="r" b="b"/>
              <a:pathLst>
                <a:path w="1104900" h="187960">
                  <a:moveTo>
                    <a:pt x="0" y="187744"/>
                  </a:moveTo>
                  <a:lnTo>
                    <a:pt x="1104290" y="187744"/>
                  </a:lnTo>
                  <a:lnTo>
                    <a:pt x="1104290" y="0"/>
                  </a:lnTo>
                  <a:lnTo>
                    <a:pt x="0" y="0"/>
                  </a:lnTo>
                  <a:lnTo>
                    <a:pt x="0" y="18774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759834" y="5121605"/>
              <a:ext cx="1760220" cy="831215"/>
            </a:xfrm>
            <a:custGeom>
              <a:avLst/>
              <a:gdLst/>
              <a:ahLst/>
              <a:cxnLst/>
              <a:rect l="l" t="t" r="r" b="b"/>
              <a:pathLst>
                <a:path w="1760220" h="831214">
                  <a:moveTo>
                    <a:pt x="1760092" y="0"/>
                  </a:moveTo>
                  <a:lnTo>
                    <a:pt x="0" y="0"/>
                  </a:lnTo>
                  <a:lnTo>
                    <a:pt x="0" y="830999"/>
                  </a:lnTo>
                  <a:lnTo>
                    <a:pt x="1760092" y="830999"/>
                  </a:lnTo>
                  <a:lnTo>
                    <a:pt x="1760092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3906392" y="5131558"/>
            <a:ext cx="1467485" cy="903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20100"/>
              </a:lnSpc>
              <a:spcBef>
                <a:spcPts val="95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sincronizar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as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ícone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5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“Atendimentos”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59834" y="1556842"/>
            <a:ext cx="1760220" cy="120078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30175" marR="123189" indent="190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Pressionar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ícone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disquete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parte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superior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direita do </a:t>
            </a:r>
            <a:r>
              <a:rPr dirty="0" sz="1200" spc="-10">
                <a:latin typeface="Verdana"/>
                <a:cs typeface="Verdana"/>
              </a:rPr>
              <a:t>aplicativo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enviar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foto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85284" y="2700020"/>
            <a:ext cx="9099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CRM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003861" y="1756219"/>
            <a:ext cx="5161280" cy="3700779"/>
            <a:chOff x="6003861" y="1756219"/>
            <a:chExt cx="5161280" cy="3700779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32360" y="1857083"/>
              <a:ext cx="3926681" cy="325568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018148" y="1770507"/>
              <a:ext cx="5132705" cy="3401060"/>
            </a:xfrm>
            <a:custGeom>
              <a:avLst/>
              <a:gdLst/>
              <a:ahLst/>
              <a:cxnLst/>
              <a:rect l="l" t="t" r="r" b="b"/>
              <a:pathLst>
                <a:path w="5132705" h="3401060">
                  <a:moveTo>
                    <a:pt x="0" y="3400933"/>
                  </a:moveTo>
                  <a:lnTo>
                    <a:pt x="5132705" y="3400933"/>
                  </a:lnTo>
                  <a:lnTo>
                    <a:pt x="5132705" y="0"/>
                  </a:lnTo>
                  <a:lnTo>
                    <a:pt x="0" y="0"/>
                  </a:lnTo>
                  <a:lnTo>
                    <a:pt x="0" y="3400933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541638" y="5157216"/>
              <a:ext cx="85725" cy="299720"/>
            </a:xfrm>
            <a:custGeom>
              <a:avLst/>
              <a:gdLst/>
              <a:ahLst/>
              <a:cxnLst/>
              <a:rect l="l" t="t" r="r" b="b"/>
              <a:pathLst>
                <a:path w="85725" h="299720">
                  <a:moveTo>
                    <a:pt x="57150" y="71373"/>
                  </a:moveTo>
                  <a:lnTo>
                    <a:pt x="28575" y="71373"/>
                  </a:lnTo>
                  <a:lnTo>
                    <a:pt x="28575" y="299592"/>
                  </a:lnTo>
                  <a:lnTo>
                    <a:pt x="57150" y="299592"/>
                  </a:lnTo>
                  <a:lnTo>
                    <a:pt x="57150" y="71373"/>
                  </a:lnTo>
                  <a:close/>
                </a:path>
                <a:path w="85725" h="299720">
                  <a:moveTo>
                    <a:pt x="42925" y="0"/>
                  </a:moveTo>
                  <a:lnTo>
                    <a:pt x="0" y="85724"/>
                  </a:lnTo>
                  <a:lnTo>
                    <a:pt x="28575" y="85724"/>
                  </a:lnTo>
                  <a:lnTo>
                    <a:pt x="28575" y="71373"/>
                  </a:lnTo>
                  <a:lnTo>
                    <a:pt x="78560" y="71373"/>
                  </a:lnTo>
                  <a:lnTo>
                    <a:pt x="42925" y="0"/>
                  </a:lnTo>
                  <a:close/>
                </a:path>
                <a:path w="85725" h="299720">
                  <a:moveTo>
                    <a:pt x="78560" y="71373"/>
                  </a:moveTo>
                  <a:lnTo>
                    <a:pt x="57150" y="71373"/>
                  </a:lnTo>
                  <a:lnTo>
                    <a:pt x="57150" y="85724"/>
                  </a:lnTo>
                  <a:lnTo>
                    <a:pt x="85725" y="85724"/>
                  </a:lnTo>
                  <a:lnTo>
                    <a:pt x="78560" y="71373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3759834" y="3381718"/>
            <a:ext cx="1760220" cy="101600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28270" marR="120650" indent="6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Pressionar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“Sincronizar”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enviar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56557" y="4305757"/>
            <a:ext cx="36766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C</a:t>
            </a:r>
            <a:r>
              <a:rPr dirty="0" sz="1200">
                <a:latin typeface="Verdana"/>
                <a:cs typeface="Verdana"/>
              </a:rPr>
              <a:t>RM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63996" y="5500535"/>
            <a:ext cx="5041265" cy="64643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10160" rIns="0" bIns="0" rtlCol="0" vert="horz">
            <a:spAutoFit/>
          </a:bodyPr>
          <a:lstStyle/>
          <a:p>
            <a:pPr algn="ctr" marL="213995" marR="207010">
              <a:lnSpc>
                <a:spcPts val="1730"/>
              </a:lnSpc>
              <a:spcBef>
                <a:spcPts val="80"/>
              </a:spcBef>
            </a:pP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coleta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assinatura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Termo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Adesão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é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entregue</a:t>
            </a:r>
            <a:r>
              <a:rPr dirty="0" sz="1200">
                <a:latin typeface="Verdana"/>
                <a:cs typeface="Verdana"/>
              </a:rPr>
              <a:t> à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 um comunicado </a:t>
            </a:r>
            <a:r>
              <a:rPr dirty="0" sz="1200">
                <a:latin typeface="Verdana"/>
                <a:cs typeface="Verdana"/>
              </a:rPr>
              <a:t>com orientações sobre a </a:t>
            </a:r>
            <a:r>
              <a:rPr dirty="0" sz="1200" spc="-5">
                <a:latin typeface="Verdana"/>
                <a:cs typeface="Verdana"/>
              </a:rPr>
              <a:t>preparação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realização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melhorias na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53122" y="1481467"/>
            <a:ext cx="3901440" cy="5070475"/>
            <a:chOff x="753122" y="1481467"/>
            <a:chExt cx="3901440" cy="5070475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43631" y="1509979"/>
              <a:ext cx="336003" cy="33482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67410" y="1495755"/>
              <a:ext cx="2726690" cy="4813300"/>
            </a:xfrm>
            <a:custGeom>
              <a:avLst/>
              <a:gdLst/>
              <a:ahLst/>
              <a:cxnLst/>
              <a:rect l="l" t="t" r="r" b="b"/>
              <a:pathLst>
                <a:path w="2726690" h="4813300">
                  <a:moveTo>
                    <a:pt x="2361996" y="363397"/>
                  </a:moveTo>
                  <a:lnTo>
                    <a:pt x="2726575" y="363397"/>
                  </a:lnTo>
                  <a:lnTo>
                    <a:pt x="2726575" y="0"/>
                  </a:lnTo>
                  <a:lnTo>
                    <a:pt x="2361996" y="0"/>
                  </a:lnTo>
                  <a:lnTo>
                    <a:pt x="2361996" y="363397"/>
                  </a:lnTo>
                  <a:close/>
                </a:path>
                <a:path w="2726690" h="4813300">
                  <a:moveTo>
                    <a:pt x="0" y="4812969"/>
                  </a:moveTo>
                  <a:lnTo>
                    <a:pt x="576059" y="4812969"/>
                  </a:lnTo>
                  <a:lnTo>
                    <a:pt x="576059" y="4456849"/>
                  </a:lnTo>
                  <a:lnTo>
                    <a:pt x="0" y="4456849"/>
                  </a:lnTo>
                  <a:lnTo>
                    <a:pt x="0" y="4812969"/>
                  </a:lnTo>
                  <a:close/>
                </a:path>
                <a:path w="2726690" h="4813300">
                  <a:moveTo>
                    <a:pt x="1505381" y="4381512"/>
                  </a:moveTo>
                  <a:lnTo>
                    <a:pt x="2205520" y="4381512"/>
                  </a:lnTo>
                  <a:lnTo>
                    <a:pt x="2205520" y="4147921"/>
                  </a:lnTo>
                  <a:lnTo>
                    <a:pt x="1505381" y="4147921"/>
                  </a:lnTo>
                  <a:lnTo>
                    <a:pt x="1505381" y="438151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012583" y="1844801"/>
              <a:ext cx="3641725" cy="4707255"/>
            </a:xfrm>
            <a:custGeom>
              <a:avLst/>
              <a:gdLst/>
              <a:ahLst/>
              <a:cxnLst/>
              <a:rect l="l" t="t" r="r" b="b"/>
              <a:pathLst>
                <a:path w="3641725" h="4707255">
                  <a:moveTo>
                    <a:pt x="2747251" y="2030476"/>
                  </a:moveTo>
                  <a:lnTo>
                    <a:pt x="2345931" y="2030476"/>
                  </a:lnTo>
                  <a:lnTo>
                    <a:pt x="2339454" y="2036953"/>
                  </a:lnTo>
                  <a:lnTo>
                    <a:pt x="2339454" y="3901389"/>
                  </a:lnTo>
                  <a:lnTo>
                    <a:pt x="2046084" y="3901389"/>
                  </a:lnTo>
                  <a:lnTo>
                    <a:pt x="2046084" y="3872814"/>
                  </a:lnTo>
                  <a:lnTo>
                    <a:pt x="1960359" y="3915676"/>
                  </a:lnTo>
                  <a:lnTo>
                    <a:pt x="2046084" y="3958539"/>
                  </a:lnTo>
                  <a:lnTo>
                    <a:pt x="2046084" y="3929964"/>
                  </a:lnTo>
                  <a:lnTo>
                    <a:pt x="2361679" y="3929964"/>
                  </a:lnTo>
                  <a:lnTo>
                    <a:pt x="2368029" y="3923563"/>
                  </a:lnTo>
                  <a:lnTo>
                    <a:pt x="2368029" y="3915676"/>
                  </a:lnTo>
                  <a:lnTo>
                    <a:pt x="2368029" y="3901389"/>
                  </a:lnTo>
                  <a:lnTo>
                    <a:pt x="2368029" y="2059051"/>
                  </a:lnTo>
                  <a:lnTo>
                    <a:pt x="2747251" y="2059051"/>
                  </a:lnTo>
                  <a:lnTo>
                    <a:pt x="2747251" y="2044827"/>
                  </a:lnTo>
                  <a:lnTo>
                    <a:pt x="2747251" y="2030476"/>
                  </a:lnTo>
                  <a:close/>
                </a:path>
                <a:path w="3641725" h="4707255">
                  <a:moveTo>
                    <a:pt x="2747251" y="312166"/>
                  </a:moveTo>
                  <a:lnTo>
                    <a:pt x="2718587" y="297815"/>
                  </a:lnTo>
                  <a:lnTo>
                    <a:pt x="2661526" y="269240"/>
                  </a:lnTo>
                  <a:lnTo>
                    <a:pt x="2661526" y="297815"/>
                  </a:lnTo>
                  <a:lnTo>
                    <a:pt x="2313419" y="297815"/>
                  </a:lnTo>
                  <a:lnTo>
                    <a:pt x="2313419" y="0"/>
                  </a:lnTo>
                  <a:lnTo>
                    <a:pt x="2284844" y="0"/>
                  </a:lnTo>
                  <a:lnTo>
                    <a:pt x="2284844" y="320040"/>
                  </a:lnTo>
                  <a:lnTo>
                    <a:pt x="2291194" y="326390"/>
                  </a:lnTo>
                  <a:lnTo>
                    <a:pt x="2661526" y="326390"/>
                  </a:lnTo>
                  <a:lnTo>
                    <a:pt x="2661526" y="354965"/>
                  </a:lnTo>
                  <a:lnTo>
                    <a:pt x="2718752" y="326390"/>
                  </a:lnTo>
                  <a:lnTo>
                    <a:pt x="2747251" y="312166"/>
                  </a:lnTo>
                  <a:close/>
                </a:path>
                <a:path w="3641725" h="4707255">
                  <a:moveTo>
                    <a:pt x="3641585" y="4169930"/>
                  </a:moveTo>
                  <a:lnTo>
                    <a:pt x="3613010" y="4169930"/>
                  </a:lnTo>
                  <a:lnTo>
                    <a:pt x="3613010" y="4678235"/>
                  </a:lnTo>
                  <a:lnTo>
                    <a:pt x="57150" y="4678235"/>
                  </a:lnTo>
                  <a:lnTo>
                    <a:pt x="57150" y="4549648"/>
                  </a:lnTo>
                  <a:lnTo>
                    <a:pt x="85725" y="4549648"/>
                  </a:lnTo>
                  <a:lnTo>
                    <a:pt x="78574" y="4535360"/>
                  </a:lnTo>
                  <a:lnTo>
                    <a:pt x="42862" y="4463923"/>
                  </a:lnTo>
                  <a:lnTo>
                    <a:pt x="0" y="4549648"/>
                  </a:lnTo>
                  <a:lnTo>
                    <a:pt x="28575" y="4549648"/>
                  </a:lnTo>
                  <a:lnTo>
                    <a:pt x="28575" y="4700409"/>
                  </a:lnTo>
                  <a:lnTo>
                    <a:pt x="34963" y="4706810"/>
                  </a:lnTo>
                  <a:lnTo>
                    <a:pt x="3635235" y="4706810"/>
                  </a:lnTo>
                  <a:lnTo>
                    <a:pt x="3641585" y="4700409"/>
                  </a:lnTo>
                  <a:lnTo>
                    <a:pt x="3641585" y="4692523"/>
                  </a:lnTo>
                  <a:lnTo>
                    <a:pt x="3641585" y="4678235"/>
                  </a:lnTo>
                  <a:lnTo>
                    <a:pt x="3641585" y="416993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23176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Sincronização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30">
                <a:solidFill>
                  <a:srgbClr val="000000"/>
                </a:solidFill>
              </a:rPr>
              <a:t>das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informações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para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</a:t>
            </a:r>
            <a:r>
              <a:rPr dirty="0" spc="90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CRM</a:t>
            </a:r>
          </a:p>
        </p:txBody>
      </p:sp>
      <p:sp>
        <p:nvSpPr>
          <p:cNvPr id="3" name="object 3"/>
          <p:cNvSpPr/>
          <p:nvPr/>
        </p:nvSpPr>
        <p:spPr>
          <a:xfrm>
            <a:off x="8832342" y="5662396"/>
            <a:ext cx="1165225" cy="646430"/>
          </a:xfrm>
          <a:custGeom>
            <a:avLst/>
            <a:gdLst/>
            <a:ahLst/>
            <a:cxnLst/>
            <a:rect l="l" t="t" r="r" b="b"/>
            <a:pathLst>
              <a:path w="1165225" h="646429">
                <a:moveTo>
                  <a:pt x="1165225" y="0"/>
                </a:moveTo>
                <a:lnTo>
                  <a:pt x="0" y="0"/>
                </a:lnTo>
                <a:lnTo>
                  <a:pt x="0" y="646328"/>
                </a:lnTo>
                <a:lnTo>
                  <a:pt x="1165225" y="646328"/>
                </a:lnTo>
                <a:lnTo>
                  <a:pt x="1165225" y="0"/>
                </a:lnTo>
                <a:close/>
              </a:path>
            </a:pathLst>
          </a:custGeom>
          <a:solidFill>
            <a:srgbClr val="FFCFC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956929" y="5672429"/>
            <a:ext cx="915035" cy="683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200" spc="-10">
                <a:latin typeface="Verdana"/>
                <a:cs typeface="Verdana"/>
              </a:rPr>
              <a:t>Exemplo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Termo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Aceite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985835" y="1476438"/>
            <a:ext cx="7973059" cy="3905250"/>
            <a:chOff x="1985835" y="1476438"/>
            <a:chExt cx="7973059" cy="390525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5297" y="1485899"/>
              <a:ext cx="7953883" cy="38862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90598" y="1481200"/>
              <a:ext cx="7963534" cy="3895725"/>
            </a:xfrm>
            <a:custGeom>
              <a:avLst/>
              <a:gdLst/>
              <a:ahLst/>
              <a:cxnLst/>
              <a:rect l="l" t="t" r="r" b="b"/>
              <a:pathLst>
                <a:path w="7963534" h="3895725">
                  <a:moveTo>
                    <a:pt x="0" y="3895725"/>
                  </a:moveTo>
                  <a:lnTo>
                    <a:pt x="7963408" y="3895725"/>
                  </a:lnTo>
                  <a:lnTo>
                    <a:pt x="7963408" y="0"/>
                  </a:lnTo>
                  <a:lnTo>
                    <a:pt x="0" y="0"/>
                  </a:lnTo>
                  <a:lnTo>
                    <a:pt x="0" y="38957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974333" y="3989222"/>
              <a:ext cx="2614295" cy="232410"/>
            </a:xfrm>
            <a:custGeom>
              <a:avLst/>
              <a:gdLst/>
              <a:ahLst/>
              <a:cxnLst/>
              <a:rect l="l" t="t" r="r" b="b"/>
              <a:pathLst>
                <a:path w="2614295" h="232410">
                  <a:moveTo>
                    <a:pt x="0" y="231876"/>
                  </a:moveTo>
                  <a:lnTo>
                    <a:pt x="2613914" y="231876"/>
                  </a:lnTo>
                  <a:lnTo>
                    <a:pt x="2613914" y="0"/>
                  </a:lnTo>
                  <a:lnTo>
                    <a:pt x="0" y="0"/>
                  </a:lnTo>
                  <a:lnTo>
                    <a:pt x="0" y="23187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334962" y="1065999"/>
            <a:ext cx="4830445" cy="831215"/>
          </a:xfrm>
          <a:prstGeom prst="rect">
            <a:avLst/>
          </a:prstGeom>
          <a:solidFill>
            <a:srgbClr val="0D5C9C"/>
          </a:solidFill>
        </p:spPr>
        <p:txBody>
          <a:bodyPr wrap="square" lIns="0" tIns="48260" rIns="0" bIns="0" rtlCol="0" vert="horz">
            <a:spAutoFit/>
          </a:bodyPr>
          <a:lstStyle/>
          <a:p>
            <a:pPr algn="ctr" marL="201295" marR="195580">
              <a:lnSpc>
                <a:spcPct val="100000"/>
              </a:lnSpc>
              <a:spcBef>
                <a:spcPts val="380"/>
              </a:spcBef>
            </a:pPr>
            <a:r>
              <a:rPr dirty="0" sz="1200" spc="-15">
                <a:solidFill>
                  <a:srgbClr val="FFFFFF"/>
                </a:solidFill>
                <a:latin typeface="Verdana"/>
                <a:cs typeface="Verdana"/>
              </a:rPr>
              <a:t>Para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emissão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Verdana"/>
                <a:cs typeface="Verdana"/>
              </a:rPr>
              <a:t>Termo</a:t>
            </a:r>
            <a:r>
              <a:rPr dirty="0" sz="12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Aceite,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o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processo</a:t>
            </a:r>
            <a:r>
              <a:rPr dirty="0" sz="12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é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o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mesmo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o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do </a:t>
            </a:r>
            <a:r>
              <a:rPr dirty="0" sz="1200" spc="-30">
                <a:solidFill>
                  <a:srgbClr val="FFFFFF"/>
                </a:solidFill>
                <a:latin typeface="Verdana"/>
                <a:cs typeface="Verdana"/>
              </a:rPr>
              <a:t>Termo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de Adesão. Porém,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como os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responsáveis </a:t>
            </a:r>
            <a:r>
              <a:rPr dirty="0" sz="1200" spc="-409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pela moradia já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foram indicados</a:t>
            </a:r>
            <a:r>
              <a:rPr dirty="0" sz="1200" spc="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na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etapa</a:t>
            </a:r>
            <a:r>
              <a:rPr dirty="0" sz="1200" spc="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Verdana"/>
                <a:cs typeface="Verdana"/>
              </a:rPr>
              <a:t>anterior,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 não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é 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preciso repetir</a:t>
            </a:r>
            <a:r>
              <a:rPr dirty="0" sz="12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esse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procedimento.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496119" y="2184882"/>
            <a:ext cx="5155565" cy="3506470"/>
            <a:chOff x="3496119" y="2184882"/>
            <a:chExt cx="5155565" cy="350647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76059" y="4205211"/>
              <a:ext cx="1546987" cy="145745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061835" y="4190923"/>
              <a:ext cx="1576070" cy="1486535"/>
            </a:xfrm>
            <a:custGeom>
              <a:avLst/>
              <a:gdLst/>
              <a:ahLst/>
              <a:cxnLst/>
              <a:rect l="l" t="t" r="r" b="b"/>
              <a:pathLst>
                <a:path w="1576070" h="1486535">
                  <a:moveTo>
                    <a:pt x="0" y="1486026"/>
                  </a:moveTo>
                  <a:lnTo>
                    <a:pt x="1575561" y="1486026"/>
                  </a:lnTo>
                  <a:lnTo>
                    <a:pt x="1575561" y="0"/>
                  </a:lnTo>
                  <a:lnTo>
                    <a:pt x="0" y="0"/>
                  </a:lnTo>
                  <a:lnTo>
                    <a:pt x="0" y="1486026"/>
                  </a:lnTo>
                  <a:close/>
                </a:path>
              </a:pathLst>
            </a:custGeom>
            <a:ln w="28575">
              <a:solidFill>
                <a:srgbClr val="8641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510407" y="2199170"/>
              <a:ext cx="1512570" cy="222250"/>
            </a:xfrm>
            <a:custGeom>
              <a:avLst/>
              <a:gdLst/>
              <a:ahLst/>
              <a:cxnLst/>
              <a:rect l="l" t="t" r="r" b="b"/>
              <a:pathLst>
                <a:path w="1512570" h="222250">
                  <a:moveTo>
                    <a:pt x="0" y="221703"/>
                  </a:moveTo>
                  <a:lnTo>
                    <a:pt x="1512189" y="221703"/>
                  </a:lnTo>
                  <a:lnTo>
                    <a:pt x="1512189" y="0"/>
                  </a:lnTo>
                  <a:lnTo>
                    <a:pt x="0" y="0"/>
                  </a:lnTo>
                  <a:lnTo>
                    <a:pt x="0" y="221703"/>
                  </a:lnTo>
                  <a:close/>
                </a:path>
              </a:pathLst>
            </a:custGeom>
            <a:ln w="28575">
              <a:solidFill>
                <a:srgbClr val="0D5C9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076059" y="5188102"/>
              <a:ext cx="1512570" cy="232410"/>
            </a:xfrm>
            <a:custGeom>
              <a:avLst/>
              <a:gdLst/>
              <a:ahLst/>
              <a:cxnLst/>
              <a:rect l="l" t="t" r="r" b="b"/>
              <a:pathLst>
                <a:path w="1512570" h="232410">
                  <a:moveTo>
                    <a:pt x="0" y="231876"/>
                  </a:moveTo>
                  <a:lnTo>
                    <a:pt x="1512189" y="231876"/>
                  </a:lnTo>
                  <a:lnTo>
                    <a:pt x="1512189" y="0"/>
                  </a:lnTo>
                  <a:lnTo>
                    <a:pt x="0" y="0"/>
                  </a:lnTo>
                  <a:lnTo>
                    <a:pt x="0" y="23187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10272521" y="1846326"/>
            <a:ext cx="1579880" cy="13989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18745" marR="109220" indent="-127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No registro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desejado, abrir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menu </a:t>
            </a:r>
            <a:r>
              <a:rPr dirty="0" sz="1200" spc="-5">
                <a:latin typeface="Verdana"/>
                <a:cs typeface="Verdana"/>
              </a:rPr>
              <a:t>na flecha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canto superior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direito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cabeçalho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479028" y="2563495"/>
            <a:ext cx="246379" cy="201930"/>
          </a:xfrm>
          <a:custGeom>
            <a:avLst/>
            <a:gdLst/>
            <a:ahLst/>
            <a:cxnLst/>
            <a:rect l="l" t="t" r="r" b="b"/>
            <a:pathLst>
              <a:path w="246379" h="201930">
                <a:moveTo>
                  <a:pt x="0" y="201549"/>
                </a:moveTo>
                <a:lnTo>
                  <a:pt x="246075" y="201549"/>
                </a:lnTo>
                <a:lnTo>
                  <a:pt x="246075" y="0"/>
                </a:lnTo>
                <a:lnTo>
                  <a:pt x="0" y="0"/>
                </a:lnTo>
                <a:lnTo>
                  <a:pt x="0" y="201549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0272521" y="3428911"/>
            <a:ext cx="1579880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25095" marR="116839" indent="6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No menu que se </a:t>
            </a:r>
            <a:r>
              <a:rPr dirty="0" sz="1200">
                <a:latin typeface="Verdana"/>
                <a:cs typeface="Verdana"/>
              </a:rPr>
              <a:t> abre, </a:t>
            </a:r>
            <a:r>
              <a:rPr dirty="0" sz="1200" spc="-5">
                <a:latin typeface="Verdana"/>
                <a:cs typeface="Verdana"/>
              </a:rPr>
              <a:t>abrir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“Razão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Status”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272521" y="4594872"/>
            <a:ext cx="1579880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44780" marR="13462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Escolher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opção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“Emitir </a:t>
            </a:r>
            <a:r>
              <a:rPr dirty="0" sz="1200" spc="-30">
                <a:latin typeface="Verdana"/>
                <a:cs typeface="Verdana"/>
              </a:rPr>
              <a:t>Termo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Aceite”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9780" y="3368433"/>
            <a:ext cx="1547495" cy="249301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93980" marR="88900" indent="-127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Após emitir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Termo </a:t>
            </a:r>
            <a:r>
              <a:rPr dirty="0" sz="1200" spc="-5">
                <a:latin typeface="Verdana"/>
                <a:cs typeface="Verdana"/>
              </a:rPr>
              <a:t>de Aceite,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baixar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documento na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aba </a:t>
            </a:r>
            <a:r>
              <a:rPr dirty="0" sz="1200" spc="-10">
                <a:latin typeface="Verdana"/>
                <a:cs typeface="Verdana"/>
              </a:rPr>
              <a:t>“Anotações </a:t>
            </a:r>
            <a:r>
              <a:rPr dirty="0" sz="1200">
                <a:latin typeface="Verdana"/>
                <a:cs typeface="Verdana"/>
              </a:rPr>
              <a:t>&amp;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Anexos”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imprimir,</a:t>
            </a:r>
            <a:r>
              <a:rPr dirty="0" sz="1200" spc="37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como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caso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Termo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Adesão. Em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seguida, repetir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procedimento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5297" y="5792520"/>
            <a:ext cx="1354455" cy="464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6080" marR="5080" indent="-374015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enviar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tablet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659441" y="2531236"/>
            <a:ext cx="6613525" cy="3940175"/>
            <a:chOff x="3659441" y="2531236"/>
            <a:chExt cx="6613525" cy="3940175"/>
          </a:xfrm>
        </p:grpSpPr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87952" y="4725085"/>
              <a:ext cx="2847467" cy="171716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673728" y="4710798"/>
              <a:ext cx="2876550" cy="1746250"/>
            </a:xfrm>
            <a:custGeom>
              <a:avLst/>
              <a:gdLst/>
              <a:ahLst/>
              <a:cxnLst/>
              <a:rect l="l" t="t" r="r" b="b"/>
              <a:pathLst>
                <a:path w="2876550" h="1746250">
                  <a:moveTo>
                    <a:pt x="0" y="1745742"/>
                  </a:moveTo>
                  <a:lnTo>
                    <a:pt x="2876042" y="1745742"/>
                  </a:lnTo>
                  <a:lnTo>
                    <a:pt x="2876042" y="0"/>
                  </a:lnTo>
                  <a:lnTo>
                    <a:pt x="0" y="0"/>
                  </a:lnTo>
                  <a:lnTo>
                    <a:pt x="0" y="1745742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535546" y="5942698"/>
              <a:ext cx="2296795" cy="85725"/>
            </a:xfrm>
            <a:custGeom>
              <a:avLst/>
              <a:gdLst/>
              <a:ahLst/>
              <a:cxnLst/>
              <a:rect l="l" t="t" r="r" b="b"/>
              <a:pathLst>
                <a:path w="2296795" h="85725">
                  <a:moveTo>
                    <a:pt x="85725" y="0"/>
                  </a:moveTo>
                  <a:lnTo>
                    <a:pt x="0" y="42862"/>
                  </a:lnTo>
                  <a:lnTo>
                    <a:pt x="85725" y="85725"/>
                  </a:lnTo>
                  <a:lnTo>
                    <a:pt x="85725" y="57150"/>
                  </a:lnTo>
                  <a:lnTo>
                    <a:pt x="71374" y="57150"/>
                  </a:lnTo>
                  <a:lnTo>
                    <a:pt x="71374" y="28575"/>
                  </a:lnTo>
                  <a:lnTo>
                    <a:pt x="85725" y="28575"/>
                  </a:lnTo>
                  <a:lnTo>
                    <a:pt x="85725" y="0"/>
                  </a:lnTo>
                  <a:close/>
                </a:path>
                <a:path w="2296795" h="85725">
                  <a:moveTo>
                    <a:pt x="85725" y="28575"/>
                  </a:moveTo>
                  <a:lnTo>
                    <a:pt x="71374" y="28575"/>
                  </a:lnTo>
                  <a:lnTo>
                    <a:pt x="71374" y="57150"/>
                  </a:lnTo>
                  <a:lnTo>
                    <a:pt x="85725" y="57150"/>
                  </a:lnTo>
                  <a:lnTo>
                    <a:pt x="85725" y="28575"/>
                  </a:lnTo>
                  <a:close/>
                </a:path>
                <a:path w="2296795" h="85725">
                  <a:moveTo>
                    <a:pt x="2296795" y="28575"/>
                  </a:moveTo>
                  <a:lnTo>
                    <a:pt x="85725" y="28575"/>
                  </a:lnTo>
                  <a:lnTo>
                    <a:pt x="85725" y="57150"/>
                  </a:lnTo>
                  <a:lnTo>
                    <a:pt x="2296795" y="57150"/>
                  </a:lnTo>
                  <a:lnTo>
                    <a:pt x="2296795" y="28575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7262622" y="2531236"/>
              <a:ext cx="3009900" cy="2815590"/>
            </a:xfrm>
            <a:custGeom>
              <a:avLst/>
              <a:gdLst/>
              <a:ahLst/>
              <a:cxnLst/>
              <a:rect l="l" t="t" r="r" b="b"/>
              <a:pathLst>
                <a:path w="3009900" h="2815590">
                  <a:moveTo>
                    <a:pt x="3009900" y="2416175"/>
                  </a:moveTo>
                  <a:lnTo>
                    <a:pt x="2159889" y="2416175"/>
                  </a:lnTo>
                  <a:lnTo>
                    <a:pt x="2153412" y="2422652"/>
                  </a:lnTo>
                  <a:lnTo>
                    <a:pt x="2153412" y="2758440"/>
                  </a:lnTo>
                  <a:lnTo>
                    <a:pt x="1411351" y="2758440"/>
                  </a:lnTo>
                  <a:lnTo>
                    <a:pt x="1411351" y="2729865"/>
                  </a:lnTo>
                  <a:lnTo>
                    <a:pt x="1325626" y="2772791"/>
                  </a:lnTo>
                  <a:lnTo>
                    <a:pt x="1411351" y="2815590"/>
                  </a:lnTo>
                  <a:lnTo>
                    <a:pt x="1411351" y="2787015"/>
                  </a:lnTo>
                  <a:lnTo>
                    <a:pt x="2175637" y="2787015"/>
                  </a:lnTo>
                  <a:lnTo>
                    <a:pt x="2181987" y="2780665"/>
                  </a:lnTo>
                  <a:lnTo>
                    <a:pt x="2181987" y="2772791"/>
                  </a:lnTo>
                  <a:lnTo>
                    <a:pt x="2181987" y="2758440"/>
                  </a:lnTo>
                  <a:lnTo>
                    <a:pt x="2181987" y="2444750"/>
                  </a:lnTo>
                  <a:lnTo>
                    <a:pt x="3009900" y="2444750"/>
                  </a:lnTo>
                  <a:lnTo>
                    <a:pt x="3009900" y="2430526"/>
                  </a:lnTo>
                  <a:lnTo>
                    <a:pt x="3009900" y="2416175"/>
                  </a:lnTo>
                  <a:close/>
                </a:path>
                <a:path w="3009900" h="2815590">
                  <a:moveTo>
                    <a:pt x="3009900" y="1389634"/>
                  </a:moveTo>
                  <a:lnTo>
                    <a:pt x="3009773" y="1361059"/>
                  </a:lnTo>
                  <a:lnTo>
                    <a:pt x="39446" y="1374775"/>
                  </a:lnTo>
                  <a:lnTo>
                    <a:pt x="0" y="1363980"/>
                  </a:lnTo>
                  <a:lnTo>
                    <a:pt x="18669" y="1457960"/>
                  </a:lnTo>
                  <a:lnTo>
                    <a:pt x="67640" y="1403350"/>
                  </a:lnTo>
                  <a:lnTo>
                    <a:pt x="67767" y="1403223"/>
                  </a:lnTo>
                  <a:lnTo>
                    <a:pt x="3009900" y="1389634"/>
                  </a:lnTo>
                  <a:close/>
                </a:path>
                <a:path w="3009900" h="2815590">
                  <a:moveTo>
                    <a:pt x="3009900" y="0"/>
                  </a:moveTo>
                  <a:lnTo>
                    <a:pt x="2228215" y="0"/>
                  </a:lnTo>
                  <a:lnTo>
                    <a:pt x="2221865" y="6350"/>
                  </a:lnTo>
                  <a:lnTo>
                    <a:pt x="2221865" y="118745"/>
                  </a:lnTo>
                  <a:lnTo>
                    <a:pt x="1548130" y="118745"/>
                  </a:lnTo>
                  <a:lnTo>
                    <a:pt x="1548130" y="90170"/>
                  </a:lnTo>
                  <a:lnTo>
                    <a:pt x="1462405" y="133096"/>
                  </a:lnTo>
                  <a:lnTo>
                    <a:pt x="1548130" y="175895"/>
                  </a:lnTo>
                  <a:lnTo>
                    <a:pt x="1548130" y="147320"/>
                  </a:lnTo>
                  <a:lnTo>
                    <a:pt x="2244090" y="147320"/>
                  </a:lnTo>
                  <a:lnTo>
                    <a:pt x="2250440" y="140970"/>
                  </a:lnTo>
                  <a:lnTo>
                    <a:pt x="2250440" y="133096"/>
                  </a:lnTo>
                  <a:lnTo>
                    <a:pt x="2250440" y="118745"/>
                  </a:lnTo>
                  <a:lnTo>
                    <a:pt x="2250440" y="28575"/>
                  </a:lnTo>
                  <a:lnTo>
                    <a:pt x="3009900" y="28575"/>
                  </a:lnTo>
                  <a:lnTo>
                    <a:pt x="3009900" y="14224"/>
                  </a:lnTo>
                  <a:lnTo>
                    <a:pt x="3009900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" name="object 26"/>
          <p:cNvGrpSpPr/>
          <p:nvPr/>
        </p:nvGrpSpPr>
        <p:grpSpPr>
          <a:xfrm>
            <a:off x="1088961" y="4118927"/>
            <a:ext cx="2148205" cy="2214245"/>
            <a:chOff x="1088961" y="4118927"/>
            <a:chExt cx="2148205" cy="2214245"/>
          </a:xfrm>
        </p:grpSpPr>
        <p:sp>
          <p:nvSpPr>
            <p:cNvPr id="27" name="object 27"/>
            <p:cNvSpPr/>
            <p:nvPr/>
          </p:nvSpPr>
          <p:spPr>
            <a:xfrm>
              <a:off x="1998218" y="4133215"/>
              <a:ext cx="1224280" cy="288290"/>
            </a:xfrm>
            <a:custGeom>
              <a:avLst/>
              <a:gdLst/>
              <a:ahLst/>
              <a:cxnLst/>
              <a:rect l="l" t="t" r="r" b="b"/>
              <a:pathLst>
                <a:path w="1224280" h="288289">
                  <a:moveTo>
                    <a:pt x="0" y="288036"/>
                  </a:moveTo>
                  <a:lnTo>
                    <a:pt x="1224140" y="288036"/>
                  </a:lnTo>
                  <a:lnTo>
                    <a:pt x="1224140" y="0"/>
                  </a:lnTo>
                  <a:lnTo>
                    <a:pt x="0" y="0"/>
                  </a:lnTo>
                  <a:lnTo>
                    <a:pt x="0" y="28803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088961" y="4421251"/>
              <a:ext cx="1564640" cy="1911985"/>
            </a:xfrm>
            <a:custGeom>
              <a:avLst/>
              <a:gdLst/>
              <a:ahLst/>
              <a:cxnLst/>
              <a:rect l="l" t="t" r="r" b="b"/>
              <a:pathLst>
                <a:path w="1564639" h="1911985">
                  <a:moveTo>
                    <a:pt x="28575" y="1668526"/>
                  </a:moveTo>
                  <a:lnTo>
                    <a:pt x="0" y="1668526"/>
                  </a:lnTo>
                  <a:lnTo>
                    <a:pt x="0" y="1905025"/>
                  </a:lnTo>
                  <a:lnTo>
                    <a:pt x="6388" y="1911413"/>
                  </a:lnTo>
                  <a:lnTo>
                    <a:pt x="1529270" y="1911413"/>
                  </a:lnTo>
                  <a:lnTo>
                    <a:pt x="1535620" y="1905025"/>
                  </a:lnTo>
                  <a:lnTo>
                    <a:pt x="1535620" y="1897126"/>
                  </a:lnTo>
                  <a:lnTo>
                    <a:pt x="28575" y="1897126"/>
                  </a:lnTo>
                  <a:lnTo>
                    <a:pt x="14287" y="1882838"/>
                  </a:lnTo>
                  <a:lnTo>
                    <a:pt x="28575" y="1882838"/>
                  </a:lnTo>
                  <a:lnTo>
                    <a:pt x="28575" y="1668526"/>
                  </a:lnTo>
                  <a:close/>
                </a:path>
                <a:path w="1564639" h="1911985">
                  <a:moveTo>
                    <a:pt x="28575" y="1882838"/>
                  </a:moveTo>
                  <a:lnTo>
                    <a:pt x="14287" y="1882838"/>
                  </a:lnTo>
                  <a:lnTo>
                    <a:pt x="28575" y="1897126"/>
                  </a:lnTo>
                  <a:lnTo>
                    <a:pt x="28575" y="1882838"/>
                  </a:lnTo>
                  <a:close/>
                </a:path>
                <a:path w="1564639" h="1911985">
                  <a:moveTo>
                    <a:pt x="1507045" y="1882838"/>
                  </a:moveTo>
                  <a:lnTo>
                    <a:pt x="28575" y="1882838"/>
                  </a:lnTo>
                  <a:lnTo>
                    <a:pt x="28575" y="1897126"/>
                  </a:lnTo>
                  <a:lnTo>
                    <a:pt x="1507045" y="1897126"/>
                  </a:lnTo>
                  <a:lnTo>
                    <a:pt x="1507045" y="1882838"/>
                  </a:lnTo>
                  <a:close/>
                </a:path>
                <a:path w="1564639" h="1911985">
                  <a:moveTo>
                    <a:pt x="1535620" y="71500"/>
                  </a:moveTo>
                  <a:lnTo>
                    <a:pt x="1507045" y="71500"/>
                  </a:lnTo>
                  <a:lnTo>
                    <a:pt x="1507045" y="1897126"/>
                  </a:lnTo>
                  <a:lnTo>
                    <a:pt x="1521396" y="1882838"/>
                  </a:lnTo>
                  <a:lnTo>
                    <a:pt x="1535620" y="1882838"/>
                  </a:lnTo>
                  <a:lnTo>
                    <a:pt x="1535620" y="71500"/>
                  </a:lnTo>
                  <a:close/>
                </a:path>
                <a:path w="1564639" h="1911985">
                  <a:moveTo>
                    <a:pt x="1535620" y="1882838"/>
                  </a:moveTo>
                  <a:lnTo>
                    <a:pt x="1521396" y="1882838"/>
                  </a:lnTo>
                  <a:lnTo>
                    <a:pt x="1507045" y="1897126"/>
                  </a:lnTo>
                  <a:lnTo>
                    <a:pt x="1535620" y="1897126"/>
                  </a:lnTo>
                  <a:lnTo>
                    <a:pt x="1535620" y="1882838"/>
                  </a:lnTo>
                  <a:close/>
                </a:path>
                <a:path w="1564639" h="1911985">
                  <a:moveTo>
                    <a:pt x="1521396" y="0"/>
                  </a:moveTo>
                  <a:lnTo>
                    <a:pt x="1478470" y="85725"/>
                  </a:lnTo>
                  <a:lnTo>
                    <a:pt x="1507045" y="85725"/>
                  </a:lnTo>
                  <a:lnTo>
                    <a:pt x="1507045" y="71500"/>
                  </a:lnTo>
                  <a:lnTo>
                    <a:pt x="1557094" y="71500"/>
                  </a:lnTo>
                  <a:lnTo>
                    <a:pt x="1521396" y="0"/>
                  </a:lnTo>
                  <a:close/>
                </a:path>
                <a:path w="1564639" h="1911985">
                  <a:moveTo>
                    <a:pt x="1557094" y="71500"/>
                  </a:moveTo>
                  <a:lnTo>
                    <a:pt x="1535620" y="71500"/>
                  </a:lnTo>
                  <a:lnTo>
                    <a:pt x="1535620" y="85725"/>
                  </a:lnTo>
                  <a:lnTo>
                    <a:pt x="1564195" y="85725"/>
                  </a:lnTo>
                  <a:lnTo>
                    <a:pt x="1557094" y="7150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23176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Sincronização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30">
                <a:solidFill>
                  <a:srgbClr val="000000"/>
                </a:solidFill>
              </a:rPr>
              <a:t>das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informações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para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</a:t>
            </a:r>
            <a:r>
              <a:rPr dirty="0" spc="90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CRM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420177" y="1529905"/>
            <a:ext cx="3923029" cy="4933315"/>
            <a:chOff x="1420177" y="1529905"/>
            <a:chExt cx="3923029" cy="49333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9638" y="1539430"/>
              <a:ext cx="3903472" cy="491375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24939" y="1534667"/>
              <a:ext cx="3913504" cy="4923790"/>
            </a:xfrm>
            <a:custGeom>
              <a:avLst/>
              <a:gdLst/>
              <a:ahLst/>
              <a:cxnLst/>
              <a:rect l="l" t="t" r="r" b="b"/>
              <a:pathLst>
                <a:path w="3913504" h="4923790">
                  <a:moveTo>
                    <a:pt x="0" y="4923282"/>
                  </a:moveTo>
                  <a:lnTo>
                    <a:pt x="3912997" y="4923282"/>
                  </a:lnTo>
                  <a:lnTo>
                    <a:pt x="3912997" y="0"/>
                  </a:lnTo>
                  <a:lnTo>
                    <a:pt x="0" y="0"/>
                  </a:lnTo>
                  <a:lnTo>
                    <a:pt x="0" y="492328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445636" y="5251373"/>
              <a:ext cx="1468755" cy="338455"/>
            </a:xfrm>
            <a:custGeom>
              <a:avLst/>
              <a:gdLst/>
              <a:ahLst/>
              <a:cxnLst/>
              <a:rect l="l" t="t" r="r" b="b"/>
              <a:pathLst>
                <a:path w="1468754" h="338454">
                  <a:moveTo>
                    <a:pt x="0" y="337870"/>
                  </a:moveTo>
                  <a:lnTo>
                    <a:pt x="1468755" y="337870"/>
                  </a:lnTo>
                  <a:lnTo>
                    <a:pt x="1468755" y="0"/>
                  </a:lnTo>
                  <a:lnTo>
                    <a:pt x="0" y="0"/>
                  </a:lnTo>
                  <a:lnTo>
                    <a:pt x="0" y="337870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6801866" y="2951327"/>
            <a:ext cx="3960495" cy="109918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17780" rIns="0" bIns="0" rtlCol="0" vert="horz">
            <a:spAutoFit/>
          </a:bodyPr>
          <a:lstStyle/>
          <a:p>
            <a:pPr algn="ctr" marL="142875" marR="136525" indent="1270">
              <a:lnSpc>
                <a:spcPct val="120000"/>
              </a:lnSpc>
              <a:spcBef>
                <a:spcPts val="140"/>
              </a:spcBef>
            </a:pPr>
            <a:r>
              <a:rPr dirty="0" sz="1400">
                <a:latin typeface="Verdana"/>
                <a:cs typeface="Verdana"/>
              </a:rPr>
              <a:t>Após a coleta de </a:t>
            </a:r>
            <a:r>
              <a:rPr dirty="0" sz="1400" spc="-5">
                <a:latin typeface="Verdana"/>
                <a:cs typeface="Verdana"/>
              </a:rPr>
              <a:t>assinatura </a:t>
            </a:r>
            <a:r>
              <a:rPr dirty="0" sz="1400">
                <a:latin typeface="Verdana"/>
                <a:cs typeface="Verdana"/>
              </a:rPr>
              <a:t>do </a:t>
            </a:r>
            <a:r>
              <a:rPr dirty="0" sz="1400" spc="-30">
                <a:latin typeface="Verdana"/>
                <a:cs typeface="Verdana"/>
              </a:rPr>
              <a:t>Termo </a:t>
            </a:r>
            <a:r>
              <a:rPr dirty="0" sz="1400" spc="-5">
                <a:latin typeface="Verdana"/>
                <a:cs typeface="Verdana"/>
              </a:rPr>
              <a:t>de </a:t>
            </a:r>
            <a:r>
              <a:rPr dirty="0" sz="1400" spc="-48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Adesão,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nota-se</a:t>
            </a:r>
            <a:r>
              <a:rPr dirty="0" sz="1400" spc="-2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que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no </a:t>
            </a:r>
            <a:r>
              <a:rPr dirty="0" sz="1400" spc="-5">
                <a:latin typeface="Verdana"/>
                <a:cs typeface="Verdana"/>
              </a:rPr>
              <a:t>aplicativo</a:t>
            </a:r>
            <a:r>
              <a:rPr dirty="0" sz="1400" spc="-5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de </a:t>
            </a:r>
            <a:r>
              <a:rPr dirty="0" sz="1400">
                <a:latin typeface="Verdana"/>
                <a:cs typeface="Verdana"/>
              </a:rPr>
              <a:t>AIP </a:t>
            </a:r>
            <a:r>
              <a:rPr dirty="0" sz="1400" spc="-47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o rótulo do </a:t>
            </a:r>
            <a:r>
              <a:rPr dirty="0" sz="1400" spc="-5">
                <a:latin typeface="Verdana"/>
                <a:cs typeface="Verdana"/>
              </a:rPr>
              <a:t>botão </a:t>
            </a:r>
            <a:r>
              <a:rPr dirty="0" sz="1400">
                <a:latin typeface="Verdana"/>
                <a:cs typeface="Verdana"/>
              </a:rPr>
              <a:t>muda o nome </a:t>
            </a:r>
            <a:r>
              <a:rPr dirty="0" sz="1400" spc="-10">
                <a:latin typeface="Verdana"/>
                <a:cs typeface="Verdana"/>
              </a:rPr>
              <a:t>para </a:t>
            </a:r>
            <a:r>
              <a:rPr dirty="0" sz="1400" spc="-5">
                <a:latin typeface="Verdana"/>
                <a:cs typeface="Verdana"/>
              </a:rPr>
              <a:t> </a:t>
            </a:r>
            <a:r>
              <a:rPr dirty="0" sz="1400" spc="-25">
                <a:latin typeface="Verdana"/>
                <a:cs typeface="Verdana"/>
              </a:rPr>
              <a:t>“Termo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de</a:t>
            </a:r>
            <a:r>
              <a:rPr dirty="0" sz="1400">
                <a:latin typeface="Verdana"/>
                <a:cs typeface="Verdana"/>
              </a:rPr>
              <a:t> Aceite”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57826" y="4050410"/>
            <a:ext cx="3838575" cy="1437640"/>
          </a:xfrm>
          <a:custGeom>
            <a:avLst/>
            <a:gdLst/>
            <a:ahLst/>
            <a:cxnLst/>
            <a:rect l="l" t="t" r="r" b="b"/>
            <a:pathLst>
              <a:path w="3838575" h="1437639">
                <a:moveTo>
                  <a:pt x="85725" y="1351788"/>
                </a:moveTo>
                <a:lnTo>
                  <a:pt x="0" y="1394714"/>
                </a:lnTo>
                <a:lnTo>
                  <a:pt x="85725" y="1437513"/>
                </a:lnTo>
                <a:lnTo>
                  <a:pt x="85725" y="1408938"/>
                </a:lnTo>
                <a:lnTo>
                  <a:pt x="71500" y="1408938"/>
                </a:lnTo>
                <a:lnTo>
                  <a:pt x="71500" y="1380363"/>
                </a:lnTo>
                <a:lnTo>
                  <a:pt x="85725" y="1380363"/>
                </a:lnTo>
                <a:lnTo>
                  <a:pt x="85725" y="1351788"/>
                </a:lnTo>
                <a:close/>
              </a:path>
              <a:path w="3838575" h="1437639">
                <a:moveTo>
                  <a:pt x="85725" y="1380363"/>
                </a:moveTo>
                <a:lnTo>
                  <a:pt x="71500" y="1380363"/>
                </a:lnTo>
                <a:lnTo>
                  <a:pt x="71500" y="1408938"/>
                </a:lnTo>
                <a:lnTo>
                  <a:pt x="85725" y="1408938"/>
                </a:lnTo>
                <a:lnTo>
                  <a:pt x="85725" y="1380363"/>
                </a:lnTo>
                <a:close/>
              </a:path>
              <a:path w="3838575" h="1437639">
                <a:moveTo>
                  <a:pt x="3810000" y="1380363"/>
                </a:moveTo>
                <a:lnTo>
                  <a:pt x="85725" y="1380363"/>
                </a:lnTo>
                <a:lnTo>
                  <a:pt x="85725" y="1408938"/>
                </a:lnTo>
                <a:lnTo>
                  <a:pt x="3832098" y="1408938"/>
                </a:lnTo>
                <a:lnTo>
                  <a:pt x="3838575" y="1402588"/>
                </a:lnTo>
                <a:lnTo>
                  <a:pt x="3838575" y="1394714"/>
                </a:lnTo>
                <a:lnTo>
                  <a:pt x="3810000" y="1394714"/>
                </a:lnTo>
                <a:lnTo>
                  <a:pt x="3810000" y="1380363"/>
                </a:lnTo>
                <a:close/>
              </a:path>
              <a:path w="3838575" h="1437639">
                <a:moveTo>
                  <a:pt x="3838575" y="0"/>
                </a:moveTo>
                <a:lnTo>
                  <a:pt x="3810000" y="0"/>
                </a:lnTo>
                <a:lnTo>
                  <a:pt x="3810000" y="1394714"/>
                </a:lnTo>
                <a:lnTo>
                  <a:pt x="3824224" y="1380363"/>
                </a:lnTo>
                <a:lnTo>
                  <a:pt x="3838575" y="1380363"/>
                </a:lnTo>
                <a:lnTo>
                  <a:pt x="3838575" y="0"/>
                </a:lnTo>
                <a:close/>
              </a:path>
              <a:path w="3838575" h="1437639">
                <a:moveTo>
                  <a:pt x="3838575" y="1380363"/>
                </a:moveTo>
                <a:lnTo>
                  <a:pt x="3824224" y="1380363"/>
                </a:lnTo>
                <a:lnTo>
                  <a:pt x="3810000" y="1394714"/>
                </a:lnTo>
                <a:lnTo>
                  <a:pt x="3838575" y="1394714"/>
                </a:lnTo>
                <a:lnTo>
                  <a:pt x="3838575" y="1380363"/>
                </a:lnTo>
                <a:close/>
              </a:path>
            </a:pathLst>
          </a:custGeom>
          <a:solidFill>
            <a:srgbClr val="F417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446" y="836675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 h="0">
                <a:moveTo>
                  <a:pt x="0" y="0"/>
                </a:moveTo>
                <a:lnTo>
                  <a:pt x="10081056" y="0"/>
                </a:lnTo>
              </a:path>
            </a:pathLst>
          </a:custGeom>
          <a:ln w="31750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812279"/>
            <a:ext cx="12192000" cy="45720"/>
          </a:xfrm>
          <a:custGeom>
            <a:avLst/>
            <a:gdLst/>
            <a:ahLst/>
            <a:cxnLst/>
            <a:rect l="l" t="t" r="r" b="b"/>
            <a:pathLst>
              <a:path w="12192000" h="45720">
                <a:moveTo>
                  <a:pt x="12192000" y="0"/>
                </a:moveTo>
                <a:lnTo>
                  <a:pt x="0" y="0"/>
                </a:lnTo>
                <a:lnTo>
                  <a:pt x="0" y="45718"/>
                </a:lnTo>
                <a:lnTo>
                  <a:pt x="12192000" y="4571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34262" y="1702434"/>
            <a:ext cx="9808210" cy="32937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33020" indent="-287020">
              <a:lnSpc>
                <a:spcPct val="12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800">
                <a:latin typeface="Verdana"/>
                <a:cs typeface="Verdana"/>
              </a:rPr>
              <a:t>A</a:t>
            </a:r>
            <a:r>
              <a:rPr dirty="0" sz="1800" spc="-5">
                <a:latin typeface="Verdana"/>
                <a:cs typeface="Verdana"/>
              </a:rPr>
              <a:t> </a:t>
            </a:r>
            <a:r>
              <a:rPr dirty="0" sz="1800" b="1">
                <a:latin typeface="Verdana"/>
                <a:cs typeface="Verdana"/>
              </a:rPr>
              <a:t>emissão</a:t>
            </a:r>
            <a:r>
              <a:rPr dirty="0" sz="1800" spc="-25" b="1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do Anexo</a:t>
            </a:r>
            <a:r>
              <a:rPr dirty="0" sz="1800" b="1">
                <a:latin typeface="Verdana"/>
                <a:cs typeface="Verdana"/>
              </a:rPr>
              <a:t> do</a:t>
            </a:r>
            <a:r>
              <a:rPr dirty="0" sz="1800" spc="5" b="1">
                <a:latin typeface="Verdana"/>
                <a:cs typeface="Verdana"/>
              </a:rPr>
              <a:t> </a:t>
            </a:r>
            <a:r>
              <a:rPr dirty="0" sz="1800" b="1">
                <a:latin typeface="Verdana"/>
                <a:cs typeface="Verdana"/>
              </a:rPr>
              <a:t>Termo</a:t>
            </a:r>
            <a:r>
              <a:rPr dirty="0" sz="1800" spc="-15" b="1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de</a:t>
            </a:r>
            <a:r>
              <a:rPr dirty="0" sz="1800" spc="10" b="1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Adesão</a:t>
            </a:r>
            <a:r>
              <a:rPr dirty="0" sz="1800" spc="45" b="1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ocorre,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em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10">
                <a:latin typeface="Verdana"/>
                <a:cs typeface="Verdana"/>
              </a:rPr>
              <a:t>geral,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já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no</a:t>
            </a:r>
            <a:r>
              <a:rPr dirty="0" u="heavy" sz="1800" spc="-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dia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seguinte </a:t>
            </a:r>
            <a:r>
              <a:rPr dirty="0" sz="1800" spc="-615"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à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realização</a:t>
            </a:r>
            <a:r>
              <a:rPr dirty="0" u="heavy" sz="1800" spc="-3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das</a:t>
            </a:r>
            <a:r>
              <a:rPr dirty="0" u="heavy" sz="1800" spc="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vistorias</a:t>
            </a:r>
            <a:r>
              <a:rPr dirty="0" sz="1800">
                <a:latin typeface="Verdana"/>
                <a:cs typeface="Verdana"/>
              </a:rPr>
              <a:t>;</a:t>
            </a:r>
            <a:endParaRPr sz="1800">
              <a:latin typeface="Verdana"/>
              <a:cs typeface="Verdana"/>
            </a:endParaRPr>
          </a:p>
          <a:p>
            <a:pPr marL="299085" marR="5080" indent="-287020">
              <a:lnSpc>
                <a:spcPct val="120000"/>
              </a:lnSpc>
              <a:spcBef>
                <a:spcPts val="12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800" spc="-25">
                <a:latin typeface="Verdana"/>
                <a:cs typeface="Verdana"/>
              </a:rPr>
              <a:t>Para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a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coleta</a:t>
            </a:r>
            <a:r>
              <a:rPr dirty="0" sz="1800" spc="5" b="1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de</a:t>
            </a:r>
            <a:r>
              <a:rPr dirty="0" sz="1800" spc="15" b="1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assinatura</a:t>
            </a:r>
            <a:r>
              <a:rPr dirty="0" sz="1800" spc="-5">
                <a:latin typeface="Verdana"/>
                <a:cs typeface="Verdana"/>
              </a:rPr>
              <a:t>,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10">
                <a:latin typeface="Verdana"/>
                <a:cs typeface="Verdana"/>
              </a:rPr>
              <a:t>deve-se</a:t>
            </a:r>
            <a:r>
              <a:rPr dirty="0" sz="1800" spc="25"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imprimir o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4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Termo</a:t>
            </a:r>
            <a:r>
              <a:rPr dirty="0" u="heavy" sz="1800" spc="1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de</a:t>
            </a:r>
            <a:r>
              <a:rPr dirty="0" u="heavy" sz="1800" spc="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Adesão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sz="1800" spc="-10">
                <a:latin typeface="Verdana"/>
                <a:cs typeface="Verdana"/>
              </a:rPr>
              <a:t>(contrato </a:t>
            </a:r>
            <a:r>
              <a:rPr dirty="0" sz="1800">
                <a:latin typeface="Verdana"/>
                <a:cs typeface="Verdana"/>
              </a:rPr>
              <a:t>com </a:t>
            </a:r>
            <a:r>
              <a:rPr dirty="0" sz="1800" spc="-61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o</a:t>
            </a:r>
            <a:r>
              <a:rPr dirty="0" sz="1800" spc="-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nome e </a:t>
            </a:r>
            <a:r>
              <a:rPr dirty="0" sz="1800" spc="-5">
                <a:latin typeface="Verdana"/>
                <a:cs typeface="Verdana"/>
              </a:rPr>
              <a:t>dados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do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responsável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pelo</a:t>
            </a:r>
            <a:r>
              <a:rPr dirty="0" sz="1800">
                <a:latin typeface="Verdana"/>
                <a:cs typeface="Verdana"/>
              </a:rPr>
              <a:t> imóvel)</a:t>
            </a:r>
            <a:r>
              <a:rPr dirty="0" sz="1800" spc="-1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e o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Anexo</a:t>
            </a:r>
            <a:r>
              <a:rPr dirty="0" u="heavy" sz="1800" spc="-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do</a:t>
            </a:r>
            <a:r>
              <a:rPr dirty="0" u="heavy" sz="1800" spc="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4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Termo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de</a:t>
            </a:r>
            <a:r>
              <a:rPr dirty="0" u="heavy" sz="1800" spc="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Adesão 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(descrição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das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melhorias</a:t>
            </a:r>
            <a:r>
              <a:rPr dirty="0" sz="1800" spc="-2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a </a:t>
            </a:r>
            <a:r>
              <a:rPr dirty="0" sz="1800" spc="-5">
                <a:latin typeface="Verdana"/>
                <a:cs typeface="Verdana"/>
              </a:rPr>
              <a:t>serem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feitas na </a:t>
            </a:r>
            <a:r>
              <a:rPr dirty="0" sz="1800" spc="-5">
                <a:latin typeface="Verdana"/>
                <a:cs typeface="Verdana"/>
              </a:rPr>
              <a:t>residência);</a:t>
            </a:r>
            <a:endParaRPr sz="1800">
              <a:latin typeface="Verdana"/>
              <a:cs typeface="Verdana"/>
            </a:endParaRPr>
          </a:p>
          <a:p>
            <a:pPr marL="299085" marR="43815" indent="-287020">
              <a:lnSpc>
                <a:spcPct val="120000"/>
              </a:lnSpc>
              <a:spcBef>
                <a:spcPts val="12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800" spc="-25">
                <a:latin typeface="Verdana"/>
                <a:cs typeface="Verdana"/>
              </a:rPr>
              <a:t>Para</a:t>
            </a:r>
            <a:r>
              <a:rPr dirty="0" sz="1800" spc="-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imprimir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o </a:t>
            </a:r>
            <a:r>
              <a:rPr dirty="0" sz="1800" spc="-40">
                <a:latin typeface="Verdana"/>
                <a:cs typeface="Verdana"/>
              </a:rPr>
              <a:t>Termo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de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Adesão,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deve-se</a:t>
            </a:r>
            <a:r>
              <a:rPr dirty="0" sz="1800" spc="1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verificar</a:t>
            </a:r>
            <a:r>
              <a:rPr dirty="0" sz="1800" spc="-2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quem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é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o </a:t>
            </a:r>
            <a:r>
              <a:rPr dirty="0" sz="1800" spc="-5">
                <a:latin typeface="Verdana"/>
                <a:cs typeface="Verdana"/>
              </a:rPr>
              <a:t>responsável pela 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10">
                <a:latin typeface="Verdana"/>
                <a:cs typeface="Verdana"/>
              </a:rPr>
              <a:t>moradia </a:t>
            </a:r>
            <a:r>
              <a:rPr dirty="0" sz="1800" spc="-5">
                <a:latin typeface="Verdana"/>
                <a:cs typeface="Verdana"/>
              </a:rPr>
              <a:t>(dentro</a:t>
            </a:r>
            <a:r>
              <a:rPr dirty="0" sz="1800" spc="1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da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Entidade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AIP</a:t>
            </a:r>
            <a:r>
              <a:rPr dirty="0" sz="1800" spc="2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–</a:t>
            </a:r>
            <a:r>
              <a:rPr dirty="0" sz="1800" spc="1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na</a:t>
            </a:r>
            <a:r>
              <a:rPr dirty="0" sz="1800" spc="-5">
                <a:latin typeface="Verdana"/>
                <a:cs typeface="Verdana"/>
              </a:rPr>
              <a:t> aba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10">
                <a:latin typeface="Verdana"/>
                <a:cs typeface="Verdana"/>
              </a:rPr>
              <a:t>Residentes</a:t>
            </a:r>
            <a:r>
              <a:rPr dirty="0" sz="1800" spc="4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&amp;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10">
                <a:latin typeface="Verdana"/>
                <a:cs typeface="Verdana"/>
              </a:rPr>
              <a:t>Responsáveis),</a:t>
            </a:r>
            <a:r>
              <a:rPr dirty="0" sz="1800">
                <a:latin typeface="Verdana"/>
                <a:cs typeface="Verdana"/>
              </a:rPr>
              <a:t> incluir 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a(s)</a:t>
            </a:r>
            <a:r>
              <a:rPr dirty="0" sz="1800" spc="-1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pessoa(s)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como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responsável(is)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pelo</a:t>
            </a:r>
            <a:r>
              <a:rPr dirty="0" sz="1800" spc="15">
                <a:latin typeface="Verdana"/>
                <a:cs typeface="Verdana"/>
              </a:rPr>
              <a:t> </a:t>
            </a:r>
            <a:r>
              <a:rPr dirty="0" sz="1800" spc="-45">
                <a:latin typeface="Verdana"/>
                <a:cs typeface="Verdana"/>
              </a:rPr>
              <a:t>Termo</a:t>
            </a:r>
            <a:r>
              <a:rPr dirty="0" sz="1800">
                <a:latin typeface="Verdana"/>
                <a:cs typeface="Verdana"/>
              </a:rPr>
              <a:t> e</a:t>
            </a:r>
            <a:r>
              <a:rPr dirty="0" sz="1800" spc="1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emitir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o</a:t>
            </a:r>
            <a:r>
              <a:rPr dirty="0" sz="1800" spc="-5">
                <a:latin typeface="Verdana"/>
                <a:cs typeface="Verdana"/>
              </a:rPr>
              <a:t> </a:t>
            </a:r>
            <a:r>
              <a:rPr dirty="0" sz="1800" spc="-40">
                <a:latin typeface="Verdana"/>
                <a:cs typeface="Verdana"/>
              </a:rPr>
              <a:t>Termo,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que</a:t>
            </a:r>
            <a:r>
              <a:rPr dirty="0" sz="1800" spc="1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fica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na </a:t>
            </a:r>
            <a:r>
              <a:rPr dirty="0" sz="1800" spc="-5">
                <a:latin typeface="Verdana"/>
                <a:cs typeface="Verdana"/>
              </a:rPr>
              <a:t>aba </a:t>
            </a:r>
            <a:r>
              <a:rPr dirty="0" sz="1800" spc="-61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de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Anotações</a:t>
            </a:r>
            <a:r>
              <a:rPr dirty="0" sz="1800">
                <a:latin typeface="Verdana"/>
                <a:cs typeface="Verdana"/>
              </a:rPr>
              <a:t> &amp; </a:t>
            </a:r>
            <a:r>
              <a:rPr dirty="0" sz="1800" spc="-5">
                <a:latin typeface="Verdana"/>
                <a:cs typeface="Verdana"/>
              </a:rPr>
              <a:t>Anexos.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087" y="5010403"/>
            <a:ext cx="6511290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000" spc="-5"/>
              <a:t>5.</a:t>
            </a:r>
            <a:r>
              <a:rPr dirty="0" sz="4000" spc="-15"/>
              <a:t> </a:t>
            </a:r>
            <a:r>
              <a:rPr dirty="0" sz="4000" spc="-5"/>
              <a:t>Operações</a:t>
            </a:r>
            <a:r>
              <a:rPr dirty="0" sz="4000" spc="30"/>
              <a:t> </a:t>
            </a:r>
            <a:r>
              <a:rPr dirty="0" sz="4000" spc="-5"/>
              <a:t>–</a:t>
            </a:r>
            <a:r>
              <a:rPr dirty="0" sz="4000" spc="-220"/>
              <a:t> </a:t>
            </a:r>
            <a:r>
              <a:rPr dirty="0" sz="4000" spc="-5"/>
              <a:t>AIP</a:t>
            </a:r>
            <a:r>
              <a:rPr dirty="0" sz="4000" spc="-85"/>
              <a:t> </a:t>
            </a:r>
            <a:r>
              <a:rPr dirty="0" sz="4000" spc="-5"/>
              <a:t>–</a:t>
            </a:r>
            <a:r>
              <a:rPr dirty="0" sz="4000" spc="-10"/>
              <a:t> </a:t>
            </a:r>
            <a:r>
              <a:rPr dirty="0" sz="4000" spc="-5"/>
              <a:t>Outras </a:t>
            </a:r>
            <a:r>
              <a:rPr dirty="0" sz="4000" spc="-1095"/>
              <a:t> </a:t>
            </a:r>
            <a:r>
              <a:rPr dirty="0" sz="4000" spc="-5"/>
              <a:t>modalidades</a:t>
            </a:r>
            <a:endParaRPr sz="400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378904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0">
                <a:solidFill>
                  <a:srgbClr val="000000"/>
                </a:solidFill>
              </a:rPr>
              <a:t>Aba</a:t>
            </a:r>
            <a:r>
              <a:rPr dirty="0" spc="7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“Atendimento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Habitacional”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7093" y="5107051"/>
            <a:ext cx="3233420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860" rIns="0" bIns="0" rtlCol="0" vert="horz">
            <a:spAutoFit/>
          </a:bodyPr>
          <a:lstStyle/>
          <a:p>
            <a:pPr algn="ctr" marL="95885" marR="89535">
              <a:lnSpc>
                <a:spcPct val="120000"/>
              </a:lnSpc>
              <a:spcBef>
                <a:spcPts val="180"/>
              </a:spcBef>
            </a:pPr>
            <a:r>
              <a:rPr dirty="0" sz="1200" spc="-5">
                <a:latin typeface="Verdana"/>
                <a:cs typeface="Verdana"/>
              </a:rPr>
              <a:t>Deve-se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verificar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 família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atende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critérios preliminares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Programa/Projeto, que </a:t>
            </a:r>
            <a:r>
              <a:rPr dirty="0" sz="1200">
                <a:latin typeface="Verdana"/>
                <a:cs typeface="Verdana"/>
              </a:rPr>
              <a:t>são </a:t>
            </a:r>
            <a:r>
              <a:rPr dirty="0" sz="1200" spc="-5">
                <a:latin typeface="Verdana"/>
                <a:cs typeface="Verdana"/>
              </a:rPr>
              <a:t>informados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pela gerência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65650" y="5107051"/>
            <a:ext cx="2682875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860" rIns="0" bIns="0" rtlCol="0" vert="horz">
            <a:spAutoFit/>
          </a:bodyPr>
          <a:lstStyle/>
          <a:p>
            <a:pPr algn="ctr" marL="144145" marR="135890">
              <a:lnSpc>
                <a:spcPct val="120000"/>
              </a:lnSpc>
              <a:spcBef>
                <a:spcPts val="180"/>
              </a:spcBef>
            </a:pPr>
            <a:r>
              <a:rPr dirty="0" sz="1200" spc="-5">
                <a:latin typeface="Verdana"/>
                <a:cs typeface="Verdana"/>
              </a:rPr>
              <a:t>Aqui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constam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quais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os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critérios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preliminares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Programa/Projeto, quando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informado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pela gerência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93862" y="1331912"/>
            <a:ext cx="8733155" cy="3265804"/>
            <a:chOff x="1693862" y="1331912"/>
            <a:chExt cx="8733155" cy="3265804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3450" y="1341374"/>
              <a:ext cx="8700098" cy="324675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98625" y="1336675"/>
              <a:ext cx="8723630" cy="3256279"/>
            </a:xfrm>
            <a:custGeom>
              <a:avLst/>
              <a:gdLst/>
              <a:ahLst/>
              <a:cxnLst/>
              <a:rect l="l" t="t" r="r" b="b"/>
              <a:pathLst>
                <a:path w="8723630" h="3256279">
                  <a:moveTo>
                    <a:pt x="0" y="3256279"/>
                  </a:moveTo>
                  <a:lnTo>
                    <a:pt x="8723249" y="3256279"/>
                  </a:lnTo>
                  <a:lnTo>
                    <a:pt x="8723249" y="0"/>
                  </a:lnTo>
                  <a:lnTo>
                    <a:pt x="0" y="0"/>
                  </a:lnTo>
                  <a:lnTo>
                    <a:pt x="0" y="325627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199638" y="2866720"/>
              <a:ext cx="2082164" cy="296545"/>
            </a:xfrm>
            <a:custGeom>
              <a:avLst/>
              <a:gdLst/>
              <a:ahLst/>
              <a:cxnLst/>
              <a:rect l="l" t="t" r="r" b="b"/>
              <a:pathLst>
                <a:path w="2082164" h="296544">
                  <a:moveTo>
                    <a:pt x="0" y="295960"/>
                  </a:moveTo>
                  <a:lnTo>
                    <a:pt x="2081657" y="295960"/>
                  </a:lnTo>
                  <a:lnTo>
                    <a:pt x="2081657" y="0"/>
                  </a:lnTo>
                  <a:lnTo>
                    <a:pt x="0" y="0"/>
                  </a:lnTo>
                  <a:lnTo>
                    <a:pt x="0" y="295960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1295" y="3170504"/>
              <a:ext cx="3362071" cy="104119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134486" y="3156280"/>
              <a:ext cx="5523230" cy="1069975"/>
            </a:xfrm>
            <a:custGeom>
              <a:avLst/>
              <a:gdLst/>
              <a:ahLst/>
              <a:cxnLst/>
              <a:rect l="l" t="t" r="r" b="b"/>
              <a:pathLst>
                <a:path w="5523230" h="1069975">
                  <a:moveTo>
                    <a:pt x="2132457" y="1069771"/>
                  </a:moveTo>
                  <a:lnTo>
                    <a:pt x="5523103" y="1069771"/>
                  </a:lnTo>
                  <a:lnTo>
                    <a:pt x="5523103" y="0"/>
                  </a:lnTo>
                  <a:lnTo>
                    <a:pt x="2132457" y="0"/>
                  </a:lnTo>
                  <a:lnTo>
                    <a:pt x="2132457" y="1069771"/>
                  </a:lnTo>
                  <a:close/>
                </a:path>
                <a:path w="5523230" h="1069975">
                  <a:moveTo>
                    <a:pt x="0" y="389051"/>
                  </a:moveTo>
                  <a:lnTo>
                    <a:pt x="1431163" y="389051"/>
                  </a:lnTo>
                  <a:lnTo>
                    <a:pt x="1431163" y="63500"/>
                  </a:lnTo>
                  <a:lnTo>
                    <a:pt x="0" y="63500"/>
                  </a:lnTo>
                  <a:lnTo>
                    <a:pt x="0" y="389051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8112252" y="5101348"/>
            <a:ext cx="3147695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234950" marR="226060" indent="-254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Nota-se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campo</a:t>
            </a:r>
            <a:r>
              <a:rPr dirty="0" sz="1200">
                <a:latin typeface="Verdana"/>
                <a:cs typeface="Verdana"/>
              </a:rPr>
              <a:t> aparece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opção </a:t>
            </a:r>
            <a:r>
              <a:rPr dirty="0" sz="1200" spc="-20">
                <a:latin typeface="Verdana"/>
                <a:cs typeface="Verdana"/>
              </a:rPr>
              <a:t>“Troca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autorizada”,</a:t>
            </a:r>
            <a:r>
              <a:rPr dirty="0" sz="1200" spc="-5">
                <a:latin typeface="Verdana"/>
                <a:cs typeface="Verdana"/>
              </a:rPr>
              <a:t> que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nem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sempre </a:t>
            </a:r>
            <a:r>
              <a:rPr dirty="0" sz="1200">
                <a:latin typeface="Verdana"/>
                <a:cs typeface="Verdana"/>
              </a:rPr>
              <a:t>é </a:t>
            </a:r>
            <a:r>
              <a:rPr dirty="0" sz="1200" spc="-5">
                <a:latin typeface="Verdana"/>
                <a:cs typeface="Verdana"/>
              </a:rPr>
              <a:t>oferecida nos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Programas/Projetos.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19325" y="2971799"/>
            <a:ext cx="7480934" cy="2135505"/>
          </a:xfrm>
          <a:custGeom>
            <a:avLst/>
            <a:gdLst/>
            <a:ahLst/>
            <a:cxnLst/>
            <a:rect l="l" t="t" r="r" b="b"/>
            <a:pathLst>
              <a:path w="7480934" h="2135504">
                <a:moveTo>
                  <a:pt x="980313" y="42926"/>
                </a:moveTo>
                <a:lnTo>
                  <a:pt x="951649" y="28575"/>
                </a:lnTo>
                <a:lnTo>
                  <a:pt x="894588" y="0"/>
                </a:lnTo>
                <a:lnTo>
                  <a:pt x="894588" y="28575"/>
                </a:lnTo>
                <a:lnTo>
                  <a:pt x="6350" y="28575"/>
                </a:lnTo>
                <a:lnTo>
                  <a:pt x="0" y="34925"/>
                </a:lnTo>
                <a:lnTo>
                  <a:pt x="0" y="2135251"/>
                </a:lnTo>
                <a:lnTo>
                  <a:pt x="28575" y="2135251"/>
                </a:lnTo>
                <a:lnTo>
                  <a:pt x="28575" y="57150"/>
                </a:lnTo>
                <a:lnTo>
                  <a:pt x="894588" y="57150"/>
                </a:lnTo>
                <a:lnTo>
                  <a:pt x="894588" y="85725"/>
                </a:lnTo>
                <a:lnTo>
                  <a:pt x="951814" y="57150"/>
                </a:lnTo>
                <a:lnTo>
                  <a:pt x="980313" y="42926"/>
                </a:lnTo>
                <a:close/>
              </a:path>
              <a:path w="7480934" h="2135504">
                <a:moveTo>
                  <a:pt x="3701923" y="1825498"/>
                </a:moveTo>
                <a:lnTo>
                  <a:pt x="3695446" y="1819148"/>
                </a:lnTo>
                <a:lnTo>
                  <a:pt x="1645031" y="1819148"/>
                </a:lnTo>
                <a:lnTo>
                  <a:pt x="1645031" y="659257"/>
                </a:lnTo>
                <a:lnTo>
                  <a:pt x="1673606" y="659257"/>
                </a:lnTo>
                <a:lnTo>
                  <a:pt x="1666494" y="645033"/>
                </a:lnTo>
                <a:lnTo>
                  <a:pt x="1630807" y="573544"/>
                </a:lnTo>
                <a:lnTo>
                  <a:pt x="1587881" y="659257"/>
                </a:lnTo>
                <a:lnTo>
                  <a:pt x="1616456" y="659257"/>
                </a:lnTo>
                <a:lnTo>
                  <a:pt x="1616456" y="1841246"/>
                </a:lnTo>
                <a:lnTo>
                  <a:pt x="1622933" y="1847723"/>
                </a:lnTo>
                <a:lnTo>
                  <a:pt x="3673348" y="1847723"/>
                </a:lnTo>
                <a:lnTo>
                  <a:pt x="3673348" y="2135251"/>
                </a:lnTo>
                <a:lnTo>
                  <a:pt x="3701923" y="2135251"/>
                </a:lnTo>
                <a:lnTo>
                  <a:pt x="3701923" y="1847723"/>
                </a:lnTo>
                <a:lnTo>
                  <a:pt x="3701923" y="1825498"/>
                </a:lnTo>
                <a:close/>
              </a:path>
              <a:path w="7480934" h="2135504">
                <a:moveTo>
                  <a:pt x="7480808" y="711454"/>
                </a:moveTo>
                <a:lnTo>
                  <a:pt x="7474331" y="705104"/>
                </a:lnTo>
                <a:lnTo>
                  <a:pt x="6509766" y="705104"/>
                </a:lnTo>
                <a:lnTo>
                  <a:pt x="6509766" y="676529"/>
                </a:lnTo>
                <a:lnTo>
                  <a:pt x="6424041" y="719328"/>
                </a:lnTo>
                <a:lnTo>
                  <a:pt x="6509766" y="762254"/>
                </a:lnTo>
                <a:lnTo>
                  <a:pt x="6509766" y="733679"/>
                </a:lnTo>
                <a:lnTo>
                  <a:pt x="7452233" y="733679"/>
                </a:lnTo>
                <a:lnTo>
                  <a:pt x="7452233" y="2129536"/>
                </a:lnTo>
                <a:lnTo>
                  <a:pt x="7480808" y="2129536"/>
                </a:lnTo>
                <a:lnTo>
                  <a:pt x="7480808" y="733691"/>
                </a:lnTo>
                <a:lnTo>
                  <a:pt x="7480808" y="719328"/>
                </a:lnTo>
                <a:lnTo>
                  <a:pt x="7480808" y="711454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53390" y="1010424"/>
            <a:ext cx="5499735" cy="734060"/>
          </a:xfrm>
          <a:prstGeom prst="rect">
            <a:avLst/>
          </a:prstGeom>
          <a:solidFill>
            <a:srgbClr val="0D5C9C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53670" marR="14795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Na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aba</a:t>
            </a:r>
            <a:r>
              <a:rPr dirty="0" sz="1200" spc="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“Atendimento</a:t>
            </a:r>
            <a:r>
              <a:rPr dirty="0" sz="1200" spc="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Habitacional”</a:t>
            </a:r>
            <a:r>
              <a:rPr dirty="0" sz="1200" spc="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aparecem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 todas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as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formas de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atendimento</a:t>
            </a:r>
            <a:r>
              <a:rPr dirty="0" sz="1200" spc="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habitacional</a:t>
            </a:r>
            <a:r>
              <a:rPr dirty="0" sz="1200" spc="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provisória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definitivas,</a:t>
            </a:r>
            <a:r>
              <a:rPr dirty="0" sz="1200" spc="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independente</a:t>
            </a:r>
            <a:r>
              <a:rPr dirty="0" sz="1200" spc="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das </a:t>
            </a:r>
            <a:r>
              <a:rPr dirty="0" sz="1200" spc="-4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opções</a:t>
            </a:r>
            <a:r>
              <a:rPr dirty="0" sz="12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oferecidas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para</a:t>
            </a:r>
            <a:r>
              <a:rPr dirty="0" sz="1200" spc="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1200" spc="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demanda</a:t>
            </a:r>
            <a:r>
              <a:rPr dirty="0" sz="1200" spc="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Programa/Projeto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13829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20">
                <a:solidFill>
                  <a:srgbClr val="000000"/>
                </a:solidFill>
              </a:rPr>
              <a:t>Tipos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de</a:t>
            </a:r>
            <a:r>
              <a:rPr dirty="0" spc="-2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Atendimento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Habitacional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87006" y="4832375"/>
            <a:ext cx="2807970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77800" marR="172085">
              <a:lnSpc>
                <a:spcPct val="120000"/>
              </a:lnSpc>
              <a:spcBef>
                <a:spcPts val="175"/>
              </a:spcBef>
            </a:pP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campo “Tipo de atendimento”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permite apontar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qual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tipo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habitacional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está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aderindo, </a:t>
            </a:r>
            <a:r>
              <a:rPr dirty="0" sz="1200">
                <a:latin typeface="Verdana"/>
                <a:cs typeface="Verdana"/>
              </a:rPr>
              <a:t>se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provisório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ou o </a:t>
            </a:r>
            <a:r>
              <a:rPr dirty="0" sz="1200" spc="-10">
                <a:latin typeface="Verdana"/>
                <a:cs typeface="Verdana"/>
              </a:rPr>
              <a:t>definitivo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93862" y="1310195"/>
            <a:ext cx="8962390" cy="3198495"/>
            <a:chOff x="1693862" y="1310195"/>
            <a:chExt cx="8962390" cy="31984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3450" y="1319784"/>
              <a:ext cx="8731037" cy="31794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98625" y="1314958"/>
              <a:ext cx="8754745" cy="3188970"/>
            </a:xfrm>
            <a:custGeom>
              <a:avLst/>
              <a:gdLst/>
              <a:ahLst/>
              <a:cxnLst/>
              <a:rect l="l" t="t" r="r" b="b"/>
              <a:pathLst>
                <a:path w="8754745" h="3188970">
                  <a:moveTo>
                    <a:pt x="0" y="3188970"/>
                  </a:moveTo>
                  <a:lnTo>
                    <a:pt x="8754237" y="3188970"/>
                  </a:lnTo>
                  <a:lnTo>
                    <a:pt x="8754237" y="0"/>
                  </a:lnTo>
                  <a:lnTo>
                    <a:pt x="0" y="0"/>
                  </a:lnTo>
                  <a:lnTo>
                    <a:pt x="0" y="318897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615557" y="2849600"/>
              <a:ext cx="1083310" cy="229235"/>
            </a:xfrm>
            <a:custGeom>
              <a:avLst/>
              <a:gdLst/>
              <a:ahLst/>
              <a:cxnLst/>
              <a:rect l="l" t="t" r="r" b="b"/>
              <a:pathLst>
                <a:path w="1083309" h="229235">
                  <a:moveTo>
                    <a:pt x="0" y="228752"/>
                  </a:moveTo>
                  <a:lnTo>
                    <a:pt x="1083208" y="228752"/>
                  </a:lnTo>
                  <a:lnTo>
                    <a:pt x="1083208" y="0"/>
                  </a:lnTo>
                  <a:lnTo>
                    <a:pt x="0" y="0"/>
                  </a:lnTo>
                  <a:lnTo>
                    <a:pt x="0" y="22875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1417" y="3086100"/>
              <a:ext cx="4616069" cy="117856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997066" y="3071749"/>
              <a:ext cx="4645025" cy="1207135"/>
            </a:xfrm>
            <a:custGeom>
              <a:avLst/>
              <a:gdLst/>
              <a:ahLst/>
              <a:cxnLst/>
              <a:rect l="l" t="t" r="r" b="b"/>
              <a:pathLst>
                <a:path w="4645025" h="1207135">
                  <a:moveTo>
                    <a:pt x="0" y="1207134"/>
                  </a:moveTo>
                  <a:lnTo>
                    <a:pt x="4644644" y="1207134"/>
                  </a:lnTo>
                  <a:lnTo>
                    <a:pt x="4644644" y="0"/>
                  </a:lnTo>
                  <a:lnTo>
                    <a:pt x="0" y="0"/>
                  </a:lnTo>
                  <a:lnTo>
                    <a:pt x="0" y="1207134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1415541" y="4900079"/>
            <a:ext cx="3968115" cy="110934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59054" rIns="0" bIns="0" rtlCol="0" vert="horz">
            <a:spAutoFit/>
          </a:bodyPr>
          <a:lstStyle/>
          <a:p>
            <a:pPr marL="263525" indent="-172720">
              <a:lnSpc>
                <a:spcPct val="100000"/>
              </a:lnSpc>
              <a:spcBef>
                <a:spcPts val="464"/>
              </a:spcBef>
              <a:buClr>
                <a:srgbClr val="042039"/>
              </a:buClr>
              <a:buFont typeface="Arial MT"/>
              <a:buChar char="•"/>
              <a:tabLst>
                <a:tab pos="264160" algn="l"/>
              </a:tabLst>
            </a:pPr>
            <a:r>
              <a:rPr dirty="0" sz="1200" spc="-5" b="1">
                <a:latin typeface="Verdana"/>
                <a:cs typeface="Verdana"/>
              </a:rPr>
              <a:t>Atendimento</a:t>
            </a:r>
            <a:r>
              <a:rPr dirty="0" sz="1200" spc="-10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provisório: </a:t>
            </a:r>
            <a:r>
              <a:rPr dirty="0" sz="1200" spc="-5">
                <a:latin typeface="Verdana"/>
                <a:cs typeface="Verdana"/>
              </a:rPr>
              <a:t>auxílio-moradia</a:t>
            </a:r>
            <a:endParaRPr sz="1200">
              <a:latin typeface="Verdana"/>
              <a:cs typeface="Verdana"/>
            </a:endParaRPr>
          </a:p>
          <a:p>
            <a:pPr marL="263525" marR="93345" indent="-172720">
              <a:lnSpc>
                <a:spcPct val="120000"/>
              </a:lnSpc>
              <a:spcBef>
                <a:spcPts val="1200"/>
              </a:spcBef>
              <a:buClr>
                <a:srgbClr val="042039"/>
              </a:buClr>
              <a:buFont typeface="Arial MT"/>
              <a:buChar char="•"/>
              <a:tabLst>
                <a:tab pos="264160" algn="l"/>
              </a:tabLst>
            </a:pPr>
            <a:r>
              <a:rPr dirty="0" sz="1200" spc="-5" b="1">
                <a:latin typeface="Verdana"/>
                <a:cs typeface="Verdana"/>
              </a:rPr>
              <a:t>Atendimento definitivo:</a:t>
            </a:r>
            <a:r>
              <a:rPr dirty="0" sz="1200" spc="400" b="1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unidade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habitacional</a:t>
            </a:r>
            <a:r>
              <a:rPr dirty="0" sz="1200" spc="3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nova,</a:t>
            </a:r>
            <a:r>
              <a:rPr dirty="0" sz="1200" spc="-5">
                <a:latin typeface="Verdana"/>
                <a:cs typeface="Verdana"/>
              </a:rPr>
              <a:t> unidade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habitacional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recomercializada, carta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crédito,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indenização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83149" y="3632453"/>
            <a:ext cx="5487670" cy="1837055"/>
          </a:xfrm>
          <a:custGeom>
            <a:avLst/>
            <a:gdLst/>
            <a:ahLst/>
            <a:cxnLst/>
            <a:rect l="l" t="t" r="r" b="b"/>
            <a:pathLst>
              <a:path w="5487670" h="1837054">
                <a:moveTo>
                  <a:pt x="628269" y="42926"/>
                </a:moveTo>
                <a:lnTo>
                  <a:pt x="599605" y="28575"/>
                </a:lnTo>
                <a:lnTo>
                  <a:pt x="542544" y="0"/>
                </a:lnTo>
                <a:lnTo>
                  <a:pt x="542544" y="28575"/>
                </a:lnTo>
                <a:lnTo>
                  <a:pt x="306197" y="28575"/>
                </a:lnTo>
                <a:lnTo>
                  <a:pt x="299847" y="34925"/>
                </a:lnTo>
                <a:lnTo>
                  <a:pt x="299847" y="1807972"/>
                </a:lnTo>
                <a:lnTo>
                  <a:pt x="0" y="1807972"/>
                </a:lnTo>
                <a:lnTo>
                  <a:pt x="0" y="1836547"/>
                </a:lnTo>
                <a:lnTo>
                  <a:pt x="322072" y="1836547"/>
                </a:lnTo>
                <a:lnTo>
                  <a:pt x="328422" y="1830070"/>
                </a:lnTo>
                <a:lnTo>
                  <a:pt x="328422" y="1822196"/>
                </a:lnTo>
                <a:lnTo>
                  <a:pt x="328422" y="1807972"/>
                </a:lnTo>
                <a:lnTo>
                  <a:pt x="328422" y="57162"/>
                </a:lnTo>
                <a:lnTo>
                  <a:pt x="542544" y="57162"/>
                </a:lnTo>
                <a:lnTo>
                  <a:pt x="542544" y="85725"/>
                </a:lnTo>
                <a:lnTo>
                  <a:pt x="599770" y="57162"/>
                </a:lnTo>
                <a:lnTo>
                  <a:pt x="628269" y="42926"/>
                </a:lnTo>
                <a:close/>
              </a:path>
              <a:path w="5487670" h="1837054">
                <a:moveTo>
                  <a:pt x="5487162" y="34925"/>
                </a:moveTo>
                <a:lnTo>
                  <a:pt x="5480812" y="28575"/>
                </a:lnTo>
                <a:lnTo>
                  <a:pt x="5244338" y="28575"/>
                </a:lnTo>
                <a:lnTo>
                  <a:pt x="5244338" y="57150"/>
                </a:lnTo>
                <a:lnTo>
                  <a:pt x="5458587" y="57150"/>
                </a:lnTo>
                <a:lnTo>
                  <a:pt x="5458587" y="1774075"/>
                </a:lnTo>
                <a:lnTo>
                  <a:pt x="4297299" y="1774075"/>
                </a:lnTo>
                <a:lnTo>
                  <a:pt x="4297299" y="1745488"/>
                </a:lnTo>
                <a:lnTo>
                  <a:pt x="4211574" y="1788414"/>
                </a:lnTo>
                <a:lnTo>
                  <a:pt x="4297299" y="1831213"/>
                </a:lnTo>
                <a:lnTo>
                  <a:pt x="4297299" y="1802638"/>
                </a:lnTo>
                <a:lnTo>
                  <a:pt x="5480812" y="1802638"/>
                </a:lnTo>
                <a:lnTo>
                  <a:pt x="5487162" y="1796288"/>
                </a:lnTo>
                <a:lnTo>
                  <a:pt x="5487162" y="1788414"/>
                </a:lnTo>
                <a:lnTo>
                  <a:pt x="5487162" y="1774075"/>
                </a:lnTo>
                <a:lnTo>
                  <a:pt x="5487162" y="57150"/>
                </a:lnTo>
                <a:lnTo>
                  <a:pt x="5487162" y="42926"/>
                </a:lnTo>
                <a:lnTo>
                  <a:pt x="5487162" y="34925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32943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Atendimento</a:t>
            </a:r>
            <a:r>
              <a:rPr dirty="0" spc="7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Habitacional</a:t>
            </a:r>
            <a:r>
              <a:rPr dirty="0" spc="8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Provisório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4474" y="1702561"/>
            <a:ext cx="1661160" cy="15881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540" rIns="0" bIns="0" rtlCol="0" vert="horz">
            <a:spAutoFit/>
          </a:bodyPr>
          <a:lstStyle/>
          <a:p>
            <a:pPr algn="ctr" marL="135255" marR="97155" indent="-635">
              <a:lnSpc>
                <a:spcPts val="1730"/>
              </a:lnSpc>
              <a:spcBef>
                <a:spcPts val="20"/>
              </a:spcBef>
            </a:pPr>
            <a:r>
              <a:rPr dirty="0" sz="1200" spc="-5">
                <a:latin typeface="Verdana"/>
                <a:cs typeface="Verdana"/>
              </a:rPr>
              <a:t>Quando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família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atende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os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critérios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preliminares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Programa/Projeto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(1), abre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campo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“Tipo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endParaRPr sz="1200">
              <a:latin typeface="Verdana"/>
              <a:cs typeface="Verdana"/>
            </a:endParaRPr>
          </a:p>
          <a:p>
            <a:pPr algn="ctr" marL="27940">
              <a:lnSpc>
                <a:spcPct val="10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atendimento”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78417" y="1680591"/>
            <a:ext cx="2461260" cy="71501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540" rIns="0" bIns="0" rtlCol="0" vert="horz">
            <a:spAutoFit/>
          </a:bodyPr>
          <a:lstStyle/>
          <a:p>
            <a:pPr algn="ctr" marL="123825" marR="129539" indent="4445">
              <a:lnSpc>
                <a:spcPct val="120000"/>
              </a:lnSpc>
              <a:spcBef>
                <a:spcPts val="20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5">
                <a:latin typeface="Verdana"/>
                <a:cs typeface="Verdana"/>
              </a:rPr>
              <a:t> situações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auxílio-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moradia, escolher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opção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“Atendimento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provisório”</a:t>
            </a:r>
            <a:r>
              <a:rPr dirty="0" sz="1200" spc="-5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(2)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19410" y="4132999"/>
            <a:ext cx="1837689" cy="2285365"/>
          </a:xfrm>
          <a:prstGeom prst="rect">
            <a:avLst/>
          </a:prstGeom>
          <a:solidFill>
            <a:srgbClr val="E8D6EE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32080" marR="122555" indent="-254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As </a:t>
            </a:r>
            <a:r>
              <a:rPr dirty="0" sz="1200">
                <a:latin typeface="Verdana"/>
                <a:cs typeface="Verdana"/>
              </a:rPr>
              <a:t>opções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“Resistente”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“Indeciso” são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situações de </a:t>
            </a:r>
            <a:r>
              <a:rPr dirty="0" sz="1200">
                <a:latin typeface="Verdana"/>
                <a:cs typeface="Verdana"/>
              </a:rPr>
              <a:t>recusa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temporária </a:t>
            </a:r>
            <a:r>
              <a:rPr dirty="0" sz="1200">
                <a:latin typeface="Verdana"/>
                <a:cs typeface="Verdana"/>
              </a:rPr>
              <a:t>ou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dificuldade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escolha por parte da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responsável no tipo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atendimento que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 família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deseja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6450" y="4402150"/>
            <a:ext cx="1684020" cy="1842135"/>
          </a:xfrm>
          <a:custGeom>
            <a:avLst/>
            <a:gdLst/>
            <a:ahLst/>
            <a:cxnLst/>
            <a:rect l="l" t="t" r="r" b="b"/>
            <a:pathLst>
              <a:path w="1684020" h="1842135">
                <a:moveTo>
                  <a:pt x="1684020" y="0"/>
                </a:moveTo>
                <a:lnTo>
                  <a:pt x="0" y="0"/>
                </a:lnTo>
                <a:lnTo>
                  <a:pt x="0" y="1841627"/>
                </a:lnTo>
                <a:lnTo>
                  <a:pt x="1684020" y="1841627"/>
                </a:lnTo>
                <a:lnTo>
                  <a:pt x="1684020" y="0"/>
                </a:lnTo>
                <a:close/>
              </a:path>
            </a:pathLst>
          </a:custGeom>
          <a:solidFill>
            <a:srgbClr val="C0DF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02716" y="4411726"/>
            <a:ext cx="1390650" cy="17818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1905">
              <a:lnSpc>
                <a:spcPct val="120100"/>
              </a:lnSpc>
              <a:spcBef>
                <a:spcPts val="95"/>
              </a:spcBef>
            </a:pPr>
            <a:r>
              <a:rPr dirty="0" sz="1200" spc="-5">
                <a:latin typeface="Verdana"/>
                <a:cs typeface="Verdana"/>
              </a:rPr>
              <a:t>Ao escolher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opção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"Atendimento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provisório"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abre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"Situação/Tipo 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provisório“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(3)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60197" y="3804221"/>
            <a:ext cx="9500870" cy="2820035"/>
            <a:chOff x="360197" y="3804221"/>
            <a:chExt cx="9500870" cy="282003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8357" y="3813746"/>
              <a:ext cx="7180453" cy="263588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343530" y="3808984"/>
              <a:ext cx="7190105" cy="2645410"/>
            </a:xfrm>
            <a:custGeom>
              <a:avLst/>
              <a:gdLst/>
              <a:ahLst/>
              <a:cxnLst/>
              <a:rect l="l" t="t" r="r" b="b"/>
              <a:pathLst>
                <a:path w="7190105" h="2645410">
                  <a:moveTo>
                    <a:pt x="0" y="2645410"/>
                  </a:moveTo>
                  <a:lnTo>
                    <a:pt x="7189978" y="2645410"/>
                  </a:lnTo>
                  <a:lnTo>
                    <a:pt x="7189978" y="0"/>
                  </a:lnTo>
                  <a:lnTo>
                    <a:pt x="0" y="0"/>
                  </a:lnTo>
                  <a:lnTo>
                    <a:pt x="0" y="264541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040382" y="4240022"/>
              <a:ext cx="4467860" cy="1113155"/>
            </a:xfrm>
            <a:custGeom>
              <a:avLst/>
              <a:gdLst/>
              <a:ahLst/>
              <a:cxnLst/>
              <a:rect l="l" t="t" r="r" b="b"/>
              <a:pathLst>
                <a:path w="4467859" h="1113154">
                  <a:moveTo>
                    <a:pt x="2219579" y="42798"/>
                  </a:moveTo>
                  <a:lnTo>
                    <a:pt x="2219579" y="1106423"/>
                  </a:lnTo>
                  <a:lnTo>
                    <a:pt x="2225929" y="1112900"/>
                  </a:lnTo>
                  <a:lnTo>
                    <a:pt x="4467733" y="1112900"/>
                  </a:lnTo>
                  <a:lnTo>
                    <a:pt x="4467733" y="1098549"/>
                  </a:lnTo>
                  <a:lnTo>
                    <a:pt x="2248154" y="1098549"/>
                  </a:lnTo>
                  <a:lnTo>
                    <a:pt x="2233930" y="1084325"/>
                  </a:lnTo>
                  <a:lnTo>
                    <a:pt x="2248154" y="1084325"/>
                  </a:lnTo>
                  <a:lnTo>
                    <a:pt x="2248154" y="57150"/>
                  </a:lnTo>
                  <a:lnTo>
                    <a:pt x="2233930" y="57150"/>
                  </a:lnTo>
                  <a:lnTo>
                    <a:pt x="2219579" y="42798"/>
                  </a:lnTo>
                  <a:close/>
                </a:path>
                <a:path w="4467859" h="1113154">
                  <a:moveTo>
                    <a:pt x="2248154" y="1084325"/>
                  </a:moveTo>
                  <a:lnTo>
                    <a:pt x="2233930" y="1084325"/>
                  </a:lnTo>
                  <a:lnTo>
                    <a:pt x="2248154" y="1098549"/>
                  </a:lnTo>
                  <a:lnTo>
                    <a:pt x="2248154" y="1084325"/>
                  </a:lnTo>
                  <a:close/>
                </a:path>
                <a:path w="4467859" h="1113154">
                  <a:moveTo>
                    <a:pt x="4467733" y="1084325"/>
                  </a:moveTo>
                  <a:lnTo>
                    <a:pt x="2248154" y="1084325"/>
                  </a:lnTo>
                  <a:lnTo>
                    <a:pt x="2248154" y="1098549"/>
                  </a:lnTo>
                  <a:lnTo>
                    <a:pt x="4467733" y="1098549"/>
                  </a:lnTo>
                  <a:lnTo>
                    <a:pt x="4467733" y="1084325"/>
                  </a:lnTo>
                  <a:close/>
                </a:path>
                <a:path w="4467859" h="1113154">
                  <a:moveTo>
                    <a:pt x="85725" y="0"/>
                  </a:moveTo>
                  <a:lnTo>
                    <a:pt x="0" y="42798"/>
                  </a:lnTo>
                  <a:lnTo>
                    <a:pt x="85725" y="85725"/>
                  </a:lnTo>
                  <a:lnTo>
                    <a:pt x="85725" y="57150"/>
                  </a:lnTo>
                  <a:lnTo>
                    <a:pt x="71500" y="57150"/>
                  </a:lnTo>
                  <a:lnTo>
                    <a:pt x="71500" y="28575"/>
                  </a:lnTo>
                  <a:lnTo>
                    <a:pt x="85725" y="28575"/>
                  </a:lnTo>
                  <a:lnTo>
                    <a:pt x="85725" y="0"/>
                  </a:lnTo>
                  <a:close/>
                </a:path>
                <a:path w="4467859" h="1113154">
                  <a:moveTo>
                    <a:pt x="85725" y="28575"/>
                  </a:moveTo>
                  <a:lnTo>
                    <a:pt x="71500" y="28575"/>
                  </a:lnTo>
                  <a:lnTo>
                    <a:pt x="71500" y="57150"/>
                  </a:lnTo>
                  <a:lnTo>
                    <a:pt x="85725" y="57150"/>
                  </a:lnTo>
                  <a:lnTo>
                    <a:pt x="85725" y="28575"/>
                  </a:lnTo>
                  <a:close/>
                </a:path>
                <a:path w="4467859" h="1113154">
                  <a:moveTo>
                    <a:pt x="2241804" y="28575"/>
                  </a:moveTo>
                  <a:lnTo>
                    <a:pt x="85725" y="28575"/>
                  </a:lnTo>
                  <a:lnTo>
                    <a:pt x="85725" y="57150"/>
                  </a:lnTo>
                  <a:lnTo>
                    <a:pt x="2219579" y="57150"/>
                  </a:lnTo>
                  <a:lnTo>
                    <a:pt x="2219579" y="42798"/>
                  </a:lnTo>
                  <a:lnTo>
                    <a:pt x="2248154" y="42798"/>
                  </a:lnTo>
                  <a:lnTo>
                    <a:pt x="2248154" y="34925"/>
                  </a:lnTo>
                  <a:lnTo>
                    <a:pt x="2241804" y="28575"/>
                  </a:lnTo>
                  <a:close/>
                </a:path>
                <a:path w="4467859" h="1113154">
                  <a:moveTo>
                    <a:pt x="2248154" y="42798"/>
                  </a:moveTo>
                  <a:lnTo>
                    <a:pt x="2219579" y="42798"/>
                  </a:lnTo>
                  <a:lnTo>
                    <a:pt x="2233930" y="57150"/>
                  </a:lnTo>
                  <a:lnTo>
                    <a:pt x="2248154" y="57150"/>
                  </a:lnTo>
                  <a:lnTo>
                    <a:pt x="2248154" y="42798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508115" y="5252593"/>
              <a:ext cx="852169" cy="172085"/>
            </a:xfrm>
            <a:custGeom>
              <a:avLst/>
              <a:gdLst/>
              <a:ahLst/>
              <a:cxnLst/>
              <a:rect l="l" t="t" r="r" b="b"/>
              <a:pathLst>
                <a:path w="852170" h="172085">
                  <a:moveTo>
                    <a:pt x="0" y="172084"/>
                  </a:moveTo>
                  <a:lnTo>
                    <a:pt x="851674" y="172084"/>
                  </a:lnTo>
                  <a:lnTo>
                    <a:pt x="851674" y="0"/>
                  </a:lnTo>
                  <a:lnTo>
                    <a:pt x="0" y="0"/>
                  </a:lnTo>
                  <a:lnTo>
                    <a:pt x="0" y="172084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66686" y="5727496"/>
              <a:ext cx="3065399" cy="86799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752335" y="5713209"/>
              <a:ext cx="3094355" cy="896619"/>
            </a:xfrm>
            <a:custGeom>
              <a:avLst/>
              <a:gdLst/>
              <a:ahLst/>
              <a:cxnLst/>
              <a:rect l="l" t="t" r="r" b="b"/>
              <a:pathLst>
                <a:path w="3094354" h="896620">
                  <a:moveTo>
                    <a:pt x="0" y="896569"/>
                  </a:moveTo>
                  <a:lnTo>
                    <a:pt x="3093974" y="896569"/>
                  </a:lnTo>
                  <a:lnTo>
                    <a:pt x="3093974" y="0"/>
                  </a:lnTo>
                  <a:lnTo>
                    <a:pt x="0" y="0"/>
                  </a:lnTo>
                  <a:lnTo>
                    <a:pt x="0" y="896569"/>
                  </a:lnTo>
                  <a:close/>
                </a:path>
              </a:pathLst>
            </a:custGeom>
            <a:ln w="28575">
              <a:solidFill>
                <a:srgbClr val="8641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044954" y="5713209"/>
              <a:ext cx="4627245" cy="441959"/>
            </a:xfrm>
            <a:custGeom>
              <a:avLst/>
              <a:gdLst/>
              <a:ahLst/>
              <a:cxnLst/>
              <a:rect l="l" t="t" r="r" b="b"/>
              <a:pathLst>
                <a:path w="4627245" h="441960">
                  <a:moveTo>
                    <a:pt x="4541393" y="355765"/>
                  </a:moveTo>
                  <a:lnTo>
                    <a:pt x="4541393" y="441490"/>
                  </a:lnTo>
                  <a:lnTo>
                    <a:pt x="4598543" y="412915"/>
                  </a:lnTo>
                  <a:lnTo>
                    <a:pt x="4555617" y="412915"/>
                  </a:lnTo>
                  <a:lnTo>
                    <a:pt x="4555617" y="384340"/>
                  </a:lnTo>
                  <a:lnTo>
                    <a:pt x="4598543" y="384340"/>
                  </a:lnTo>
                  <a:lnTo>
                    <a:pt x="4541393" y="355765"/>
                  </a:lnTo>
                  <a:close/>
                </a:path>
                <a:path w="4627245" h="441960">
                  <a:moveTo>
                    <a:pt x="2299335" y="14287"/>
                  </a:moveTo>
                  <a:lnTo>
                    <a:pt x="2299335" y="406527"/>
                  </a:lnTo>
                  <a:lnTo>
                    <a:pt x="2305685" y="412915"/>
                  </a:lnTo>
                  <a:lnTo>
                    <a:pt x="4541393" y="412915"/>
                  </a:lnTo>
                  <a:lnTo>
                    <a:pt x="4541393" y="398627"/>
                  </a:lnTo>
                  <a:lnTo>
                    <a:pt x="2327910" y="398627"/>
                  </a:lnTo>
                  <a:lnTo>
                    <a:pt x="2313559" y="384340"/>
                  </a:lnTo>
                  <a:lnTo>
                    <a:pt x="2327910" y="384340"/>
                  </a:lnTo>
                  <a:lnTo>
                    <a:pt x="2327910" y="28575"/>
                  </a:lnTo>
                  <a:lnTo>
                    <a:pt x="2313559" y="28575"/>
                  </a:lnTo>
                  <a:lnTo>
                    <a:pt x="2299335" y="14287"/>
                  </a:lnTo>
                  <a:close/>
                </a:path>
                <a:path w="4627245" h="441960">
                  <a:moveTo>
                    <a:pt x="4598543" y="384340"/>
                  </a:moveTo>
                  <a:lnTo>
                    <a:pt x="4555617" y="384340"/>
                  </a:lnTo>
                  <a:lnTo>
                    <a:pt x="4555617" y="412915"/>
                  </a:lnTo>
                  <a:lnTo>
                    <a:pt x="4598543" y="412915"/>
                  </a:lnTo>
                  <a:lnTo>
                    <a:pt x="4627118" y="398627"/>
                  </a:lnTo>
                  <a:lnTo>
                    <a:pt x="4598543" y="384340"/>
                  </a:lnTo>
                  <a:close/>
                </a:path>
                <a:path w="4627245" h="441960">
                  <a:moveTo>
                    <a:pt x="2327910" y="384340"/>
                  </a:moveTo>
                  <a:lnTo>
                    <a:pt x="2313559" y="384340"/>
                  </a:lnTo>
                  <a:lnTo>
                    <a:pt x="2327910" y="398627"/>
                  </a:lnTo>
                  <a:lnTo>
                    <a:pt x="2327910" y="384340"/>
                  </a:lnTo>
                  <a:close/>
                </a:path>
                <a:path w="4627245" h="441960">
                  <a:moveTo>
                    <a:pt x="4541393" y="384340"/>
                  </a:moveTo>
                  <a:lnTo>
                    <a:pt x="2327910" y="384340"/>
                  </a:lnTo>
                  <a:lnTo>
                    <a:pt x="2327910" y="398627"/>
                  </a:lnTo>
                  <a:lnTo>
                    <a:pt x="4541393" y="398627"/>
                  </a:lnTo>
                  <a:lnTo>
                    <a:pt x="4541393" y="384340"/>
                  </a:lnTo>
                  <a:close/>
                </a:path>
                <a:path w="4627245" h="441960">
                  <a:moveTo>
                    <a:pt x="2321433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2299335" y="28575"/>
                  </a:lnTo>
                  <a:lnTo>
                    <a:pt x="2299335" y="14287"/>
                  </a:lnTo>
                  <a:lnTo>
                    <a:pt x="2327910" y="14287"/>
                  </a:lnTo>
                  <a:lnTo>
                    <a:pt x="2327910" y="6400"/>
                  </a:lnTo>
                  <a:lnTo>
                    <a:pt x="2321433" y="0"/>
                  </a:lnTo>
                  <a:close/>
                </a:path>
                <a:path w="4627245" h="441960">
                  <a:moveTo>
                    <a:pt x="2327910" y="14287"/>
                  </a:moveTo>
                  <a:lnTo>
                    <a:pt x="2299335" y="14287"/>
                  </a:lnTo>
                  <a:lnTo>
                    <a:pt x="2313559" y="28575"/>
                  </a:lnTo>
                  <a:lnTo>
                    <a:pt x="2327910" y="28575"/>
                  </a:lnTo>
                  <a:lnTo>
                    <a:pt x="2327910" y="14287"/>
                  </a:lnTo>
                  <a:close/>
                </a:path>
              </a:pathLst>
            </a:custGeom>
            <a:solidFill>
              <a:srgbClr val="8641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79247" y="4118800"/>
              <a:ext cx="1661160" cy="328295"/>
            </a:xfrm>
            <a:custGeom>
              <a:avLst/>
              <a:gdLst/>
              <a:ahLst/>
              <a:cxnLst/>
              <a:rect l="l" t="t" r="r" b="b"/>
              <a:pathLst>
                <a:path w="1661160" h="328295">
                  <a:moveTo>
                    <a:pt x="0" y="328104"/>
                  </a:moveTo>
                  <a:lnTo>
                    <a:pt x="1661160" y="328104"/>
                  </a:lnTo>
                  <a:lnTo>
                    <a:pt x="1661160" y="0"/>
                  </a:lnTo>
                  <a:lnTo>
                    <a:pt x="0" y="0"/>
                  </a:lnTo>
                  <a:lnTo>
                    <a:pt x="0" y="328104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2035555" y="1315072"/>
            <a:ext cx="9623425" cy="2365375"/>
            <a:chOff x="2035555" y="1315072"/>
            <a:chExt cx="9623425" cy="2365375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7848" y="1341501"/>
              <a:ext cx="6363655" cy="227914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343022" y="1336675"/>
              <a:ext cx="6391275" cy="2289175"/>
            </a:xfrm>
            <a:custGeom>
              <a:avLst/>
              <a:gdLst/>
              <a:ahLst/>
              <a:cxnLst/>
              <a:rect l="l" t="t" r="r" b="b"/>
              <a:pathLst>
                <a:path w="6391275" h="2289175">
                  <a:moveTo>
                    <a:pt x="0" y="2288667"/>
                  </a:moveTo>
                  <a:lnTo>
                    <a:pt x="6390767" y="2288667"/>
                  </a:lnTo>
                  <a:lnTo>
                    <a:pt x="6390767" y="0"/>
                  </a:lnTo>
                  <a:lnTo>
                    <a:pt x="0" y="0"/>
                  </a:lnTo>
                  <a:lnTo>
                    <a:pt x="0" y="228866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000877" y="2458440"/>
              <a:ext cx="2854960" cy="447675"/>
            </a:xfrm>
            <a:custGeom>
              <a:avLst/>
              <a:gdLst/>
              <a:ahLst/>
              <a:cxnLst/>
              <a:rect l="l" t="t" r="r" b="b"/>
              <a:pathLst>
                <a:path w="2854959" h="447675">
                  <a:moveTo>
                    <a:pt x="0" y="447192"/>
                  </a:moveTo>
                  <a:lnTo>
                    <a:pt x="2854832" y="447192"/>
                  </a:lnTo>
                  <a:lnTo>
                    <a:pt x="2854832" y="0"/>
                  </a:lnTo>
                  <a:lnTo>
                    <a:pt x="0" y="0"/>
                  </a:lnTo>
                  <a:lnTo>
                    <a:pt x="0" y="44719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42961" y="2836532"/>
              <a:ext cx="3260090" cy="81535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412997" y="2656191"/>
              <a:ext cx="7304405" cy="1010285"/>
            </a:xfrm>
            <a:custGeom>
              <a:avLst/>
              <a:gdLst/>
              <a:ahLst/>
              <a:cxnLst/>
              <a:rect l="l" t="t" r="r" b="b"/>
              <a:pathLst>
                <a:path w="7304405" h="1010285">
                  <a:moveTo>
                    <a:pt x="4015612" y="1009917"/>
                  </a:moveTo>
                  <a:lnTo>
                    <a:pt x="7304277" y="1009917"/>
                  </a:lnTo>
                  <a:lnTo>
                    <a:pt x="7304277" y="165990"/>
                  </a:lnTo>
                  <a:lnTo>
                    <a:pt x="4015612" y="165990"/>
                  </a:lnTo>
                  <a:lnTo>
                    <a:pt x="4015612" y="1009917"/>
                  </a:lnTo>
                  <a:close/>
                </a:path>
                <a:path w="7304405" h="1010285">
                  <a:moveTo>
                    <a:pt x="0" y="111900"/>
                  </a:moveTo>
                  <a:lnTo>
                    <a:pt x="481990" y="111900"/>
                  </a:lnTo>
                  <a:lnTo>
                    <a:pt x="481990" y="0"/>
                  </a:lnTo>
                  <a:lnTo>
                    <a:pt x="0" y="0"/>
                  </a:lnTo>
                  <a:lnTo>
                    <a:pt x="0" y="111900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2035555" y="2466086"/>
              <a:ext cx="1377950" cy="288925"/>
            </a:xfrm>
            <a:custGeom>
              <a:avLst/>
              <a:gdLst/>
              <a:ahLst/>
              <a:cxnLst/>
              <a:rect l="l" t="t" r="r" b="b"/>
              <a:pathLst>
                <a:path w="1377950" h="288925">
                  <a:moveTo>
                    <a:pt x="1291717" y="203200"/>
                  </a:moveTo>
                  <a:lnTo>
                    <a:pt x="1291717" y="288925"/>
                  </a:lnTo>
                  <a:lnTo>
                    <a:pt x="1348782" y="260350"/>
                  </a:lnTo>
                  <a:lnTo>
                    <a:pt x="1306068" y="260350"/>
                  </a:lnTo>
                  <a:lnTo>
                    <a:pt x="1306068" y="231775"/>
                  </a:lnTo>
                  <a:lnTo>
                    <a:pt x="1348951" y="231775"/>
                  </a:lnTo>
                  <a:lnTo>
                    <a:pt x="1291717" y="203200"/>
                  </a:lnTo>
                  <a:close/>
                </a:path>
                <a:path w="1377950" h="288925">
                  <a:moveTo>
                    <a:pt x="674496" y="14224"/>
                  </a:moveTo>
                  <a:lnTo>
                    <a:pt x="674496" y="254000"/>
                  </a:lnTo>
                  <a:lnTo>
                    <a:pt x="680846" y="260350"/>
                  </a:lnTo>
                  <a:lnTo>
                    <a:pt x="1291717" y="260350"/>
                  </a:lnTo>
                  <a:lnTo>
                    <a:pt x="1291717" y="245999"/>
                  </a:lnTo>
                  <a:lnTo>
                    <a:pt x="703071" y="245999"/>
                  </a:lnTo>
                  <a:lnTo>
                    <a:pt x="688720" y="231775"/>
                  </a:lnTo>
                  <a:lnTo>
                    <a:pt x="703071" y="231775"/>
                  </a:lnTo>
                  <a:lnTo>
                    <a:pt x="703071" y="28575"/>
                  </a:lnTo>
                  <a:lnTo>
                    <a:pt x="688720" y="28575"/>
                  </a:lnTo>
                  <a:lnTo>
                    <a:pt x="674496" y="14224"/>
                  </a:lnTo>
                  <a:close/>
                </a:path>
                <a:path w="1377950" h="288925">
                  <a:moveTo>
                    <a:pt x="1348951" y="231775"/>
                  </a:moveTo>
                  <a:lnTo>
                    <a:pt x="1306068" y="231775"/>
                  </a:lnTo>
                  <a:lnTo>
                    <a:pt x="1306068" y="260350"/>
                  </a:lnTo>
                  <a:lnTo>
                    <a:pt x="1348782" y="260350"/>
                  </a:lnTo>
                  <a:lnTo>
                    <a:pt x="1377442" y="245999"/>
                  </a:lnTo>
                  <a:lnTo>
                    <a:pt x="1348951" y="231775"/>
                  </a:lnTo>
                  <a:close/>
                </a:path>
                <a:path w="1377950" h="288925">
                  <a:moveTo>
                    <a:pt x="703071" y="231775"/>
                  </a:moveTo>
                  <a:lnTo>
                    <a:pt x="688720" y="231775"/>
                  </a:lnTo>
                  <a:lnTo>
                    <a:pt x="703071" y="245999"/>
                  </a:lnTo>
                  <a:lnTo>
                    <a:pt x="703071" y="231775"/>
                  </a:lnTo>
                  <a:close/>
                </a:path>
                <a:path w="1377950" h="288925">
                  <a:moveTo>
                    <a:pt x="1291717" y="231775"/>
                  </a:moveTo>
                  <a:lnTo>
                    <a:pt x="703071" y="231775"/>
                  </a:lnTo>
                  <a:lnTo>
                    <a:pt x="703071" y="245999"/>
                  </a:lnTo>
                  <a:lnTo>
                    <a:pt x="1291717" y="245999"/>
                  </a:lnTo>
                  <a:lnTo>
                    <a:pt x="1291717" y="231775"/>
                  </a:lnTo>
                  <a:close/>
                </a:path>
                <a:path w="1377950" h="288925">
                  <a:moveTo>
                    <a:pt x="696594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674496" y="28575"/>
                  </a:lnTo>
                  <a:lnTo>
                    <a:pt x="674496" y="14224"/>
                  </a:lnTo>
                  <a:lnTo>
                    <a:pt x="703071" y="14224"/>
                  </a:lnTo>
                  <a:lnTo>
                    <a:pt x="703071" y="6350"/>
                  </a:lnTo>
                  <a:lnTo>
                    <a:pt x="696594" y="0"/>
                  </a:lnTo>
                  <a:close/>
                </a:path>
                <a:path w="1377950" h="288925">
                  <a:moveTo>
                    <a:pt x="703071" y="14224"/>
                  </a:moveTo>
                  <a:lnTo>
                    <a:pt x="674496" y="14224"/>
                  </a:lnTo>
                  <a:lnTo>
                    <a:pt x="688720" y="28575"/>
                  </a:lnTo>
                  <a:lnTo>
                    <a:pt x="703071" y="28575"/>
                  </a:lnTo>
                  <a:lnTo>
                    <a:pt x="703071" y="1422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9178416" y="1334122"/>
              <a:ext cx="2461260" cy="327660"/>
            </a:xfrm>
            <a:custGeom>
              <a:avLst/>
              <a:gdLst/>
              <a:ahLst/>
              <a:cxnLst/>
              <a:rect l="l" t="t" r="r" b="b"/>
              <a:pathLst>
                <a:path w="2461259" h="327660">
                  <a:moveTo>
                    <a:pt x="0" y="327418"/>
                  </a:moveTo>
                  <a:lnTo>
                    <a:pt x="2461005" y="327418"/>
                  </a:lnTo>
                  <a:lnTo>
                    <a:pt x="2461005" y="0"/>
                  </a:lnTo>
                  <a:lnTo>
                    <a:pt x="0" y="0"/>
                  </a:lnTo>
                  <a:lnTo>
                    <a:pt x="0" y="327418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/>
          <p:nvPr/>
        </p:nvSpPr>
        <p:spPr>
          <a:xfrm>
            <a:off x="344474" y="1355407"/>
            <a:ext cx="1661160" cy="328295"/>
          </a:xfrm>
          <a:custGeom>
            <a:avLst/>
            <a:gdLst/>
            <a:ahLst/>
            <a:cxnLst/>
            <a:rect l="l" t="t" r="r" b="b"/>
            <a:pathLst>
              <a:path w="1661160" h="328294">
                <a:moveTo>
                  <a:pt x="0" y="328104"/>
                </a:moveTo>
                <a:lnTo>
                  <a:pt x="1661160" y="328104"/>
                </a:lnTo>
                <a:lnTo>
                  <a:pt x="1661160" y="0"/>
                </a:lnTo>
                <a:lnTo>
                  <a:pt x="0" y="0"/>
                </a:lnTo>
                <a:lnTo>
                  <a:pt x="0" y="328104"/>
                </a:lnTo>
                <a:close/>
              </a:path>
            </a:pathLst>
          </a:custGeom>
          <a:ln w="38100">
            <a:solidFill>
              <a:srgbClr val="C0DFF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344474" y="1355407"/>
            <a:ext cx="1661160" cy="328295"/>
          </a:xfrm>
          <a:prstGeom prst="rect">
            <a:avLst/>
          </a:prstGeom>
          <a:ln w="38100">
            <a:solidFill>
              <a:srgbClr val="C0DFF9"/>
            </a:solidFill>
          </a:ln>
        </p:spPr>
        <p:txBody>
          <a:bodyPr wrap="square" lIns="0" tIns="4445" rIns="0" bIns="0" rtlCol="0" vert="horz">
            <a:spAutoFit/>
          </a:bodyPr>
          <a:lstStyle/>
          <a:p>
            <a:pPr algn="r" marR="89535">
              <a:lnSpc>
                <a:spcPct val="100000"/>
              </a:lnSpc>
              <a:spcBef>
                <a:spcPts val="35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1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178417" y="1334122"/>
            <a:ext cx="2461260" cy="327660"/>
          </a:xfrm>
          <a:prstGeom prst="rect">
            <a:avLst/>
          </a:prstGeom>
          <a:ln w="38100">
            <a:solidFill>
              <a:srgbClr val="C0DFF9"/>
            </a:solidFill>
          </a:ln>
        </p:spPr>
        <p:txBody>
          <a:bodyPr wrap="square" lIns="0" tIns="4445" rIns="0" bIns="0" rtlCol="0" vert="horz">
            <a:spAutoFit/>
          </a:bodyPr>
          <a:lstStyle/>
          <a:p>
            <a:pPr algn="r" marR="88265">
              <a:lnSpc>
                <a:spcPct val="100000"/>
              </a:lnSpc>
              <a:spcBef>
                <a:spcPts val="35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2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360152" y="2395220"/>
            <a:ext cx="586105" cy="863600"/>
          </a:xfrm>
          <a:custGeom>
            <a:avLst/>
            <a:gdLst/>
            <a:ahLst/>
            <a:cxnLst/>
            <a:rect l="l" t="t" r="r" b="b"/>
            <a:pathLst>
              <a:path w="586104" h="863600">
                <a:moveTo>
                  <a:pt x="557149" y="834643"/>
                </a:moveTo>
                <a:lnTo>
                  <a:pt x="342900" y="834643"/>
                </a:lnTo>
                <a:lnTo>
                  <a:pt x="342900" y="863218"/>
                </a:lnTo>
                <a:lnTo>
                  <a:pt x="579374" y="863218"/>
                </a:lnTo>
                <a:lnTo>
                  <a:pt x="585724" y="856868"/>
                </a:lnTo>
                <a:lnTo>
                  <a:pt x="585724" y="848994"/>
                </a:lnTo>
                <a:lnTo>
                  <a:pt x="557149" y="848994"/>
                </a:lnTo>
                <a:lnTo>
                  <a:pt x="557149" y="834643"/>
                </a:lnTo>
                <a:close/>
              </a:path>
              <a:path w="586104" h="863600">
                <a:moveTo>
                  <a:pt x="557149" y="220599"/>
                </a:moveTo>
                <a:lnTo>
                  <a:pt x="557149" y="848994"/>
                </a:lnTo>
                <a:lnTo>
                  <a:pt x="571500" y="834643"/>
                </a:lnTo>
                <a:lnTo>
                  <a:pt x="585724" y="834643"/>
                </a:lnTo>
                <a:lnTo>
                  <a:pt x="585724" y="234950"/>
                </a:lnTo>
                <a:lnTo>
                  <a:pt x="571500" y="234950"/>
                </a:lnTo>
                <a:lnTo>
                  <a:pt x="557149" y="220599"/>
                </a:lnTo>
                <a:close/>
              </a:path>
              <a:path w="586104" h="863600">
                <a:moveTo>
                  <a:pt x="585724" y="834643"/>
                </a:moveTo>
                <a:lnTo>
                  <a:pt x="571500" y="834643"/>
                </a:lnTo>
                <a:lnTo>
                  <a:pt x="557149" y="848994"/>
                </a:lnTo>
                <a:lnTo>
                  <a:pt x="585724" y="848994"/>
                </a:lnTo>
                <a:lnTo>
                  <a:pt x="585724" y="834643"/>
                </a:lnTo>
                <a:close/>
              </a:path>
              <a:path w="586104" h="863600">
                <a:moveTo>
                  <a:pt x="57150" y="71500"/>
                </a:moveTo>
                <a:lnTo>
                  <a:pt x="28575" y="71500"/>
                </a:lnTo>
                <a:lnTo>
                  <a:pt x="28575" y="228472"/>
                </a:lnTo>
                <a:lnTo>
                  <a:pt x="34925" y="234950"/>
                </a:lnTo>
                <a:lnTo>
                  <a:pt x="557149" y="234950"/>
                </a:lnTo>
                <a:lnTo>
                  <a:pt x="557149" y="220599"/>
                </a:lnTo>
                <a:lnTo>
                  <a:pt x="57150" y="220599"/>
                </a:lnTo>
                <a:lnTo>
                  <a:pt x="42799" y="206375"/>
                </a:lnTo>
                <a:lnTo>
                  <a:pt x="57150" y="206375"/>
                </a:lnTo>
                <a:lnTo>
                  <a:pt x="57150" y="71500"/>
                </a:lnTo>
                <a:close/>
              </a:path>
              <a:path w="586104" h="863600">
                <a:moveTo>
                  <a:pt x="579374" y="206375"/>
                </a:moveTo>
                <a:lnTo>
                  <a:pt x="57150" y="206375"/>
                </a:lnTo>
                <a:lnTo>
                  <a:pt x="57150" y="220599"/>
                </a:lnTo>
                <a:lnTo>
                  <a:pt x="557149" y="220599"/>
                </a:lnTo>
                <a:lnTo>
                  <a:pt x="571500" y="234950"/>
                </a:lnTo>
                <a:lnTo>
                  <a:pt x="585724" y="234950"/>
                </a:lnTo>
                <a:lnTo>
                  <a:pt x="585724" y="212725"/>
                </a:lnTo>
                <a:lnTo>
                  <a:pt x="579374" y="206375"/>
                </a:lnTo>
                <a:close/>
              </a:path>
              <a:path w="586104" h="863600">
                <a:moveTo>
                  <a:pt x="57150" y="206375"/>
                </a:moveTo>
                <a:lnTo>
                  <a:pt x="42799" y="206375"/>
                </a:lnTo>
                <a:lnTo>
                  <a:pt x="57150" y="220599"/>
                </a:lnTo>
                <a:lnTo>
                  <a:pt x="57150" y="206375"/>
                </a:lnTo>
                <a:close/>
              </a:path>
              <a:path w="586104" h="863600">
                <a:moveTo>
                  <a:pt x="42799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500"/>
                </a:lnTo>
                <a:lnTo>
                  <a:pt x="78602" y="71500"/>
                </a:lnTo>
                <a:lnTo>
                  <a:pt x="42799" y="0"/>
                </a:lnTo>
                <a:close/>
              </a:path>
              <a:path w="586104" h="863600">
                <a:moveTo>
                  <a:pt x="78602" y="71500"/>
                </a:moveTo>
                <a:lnTo>
                  <a:pt x="57150" y="71500"/>
                </a:lnTo>
                <a:lnTo>
                  <a:pt x="57150" y="85725"/>
                </a:lnTo>
                <a:lnTo>
                  <a:pt x="85725" y="85725"/>
                </a:lnTo>
                <a:lnTo>
                  <a:pt x="78602" y="7150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398297" y="4111244"/>
            <a:ext cx="162306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70485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3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508115" y="5595937"/>
            <a:ext cx="164465" cy="172085"/>
          </a:xfrm>
          <a:custGeom>
            <a:avLst/>
            <a:gdLst/>
            <a:ahLst/>
            <a:cxnLst/>
            <a:rect l="l" t="t" r="r" b="b"/>
            <a:pathLst>
              <a:path w="164465" h="172085">
                <a:moveTo>
                  <a:pt x="0" y="172084"/>
                </a:moveTo>
                <a:lnTo>
                  <a:pt x="163995" y="172084"/>
                </a:lnTo>
                <a:lnTo>
                  <a:pt x="163995" y="0"/>
                </a:lnTo>
                <a:lnTo>
                  <a:pt x="0" y="0"/>
                </a:lnTo>
                <a:lnTo>
                  <a:pt x="0" y="172084"/>
                </a:lnTo>
                <a:close/>
              </a:path>
            </a:pathLst>
          </a:custGeom>
          <a:ln w="28574">
            <a:solidFill>
              <a:srgbClr val="8641A3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32943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Atendimento</a:t>
            </a:r>
            <a:r>
              <a:rPr dirty="0" spc="7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Habitacional</a:t>
            </a:r>
            <a:r>
              <a:rPr dirty="0" spc="8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Provisório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483548" y="1318818"/>
            <a:ext cx="7225030" cy="5177790"/>
            <a:chOff x="2483548" y="1318818"/>
            <a:chExt cx="7225030" cy="51777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3009" y="1328293"/>
              <a:ext cx="7200219" cy="509651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488310" y="1323581"/>
              <a:ext cx="7215505" cy="5168265"/>
            </a:xfrm>
            <a:custGeom>
              <a:avLst/>
              <a:gdLst/>
              <a:ahLst/>
              <a:cxnLst/>
              <a:rect l="l" t="t" r="r" b="b"/>
              <a:pathLst>
                <a:path w="7215505" h="5168265">
                  <a:moveTo>
                    <a:pt x="0" y="5168011"/>
                  </a:moveTo>
                  <a:lnTo>
                    <a:pt x="7215377" y="5168011"/>
                  </a:lnTo>
                  <a:lnTo>
                    <a:pt x="7215377" y="0"/>
                  </a:lnTo>
                  <a:lnTo>
                    <a:pt x="0" y="0"/>
                  </a:lnTo>
                  <a:lnTo>
                    <a:pt x="0" y="516801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9912477" y="1811020"/>
            <a:ext cx="1698625" cy="16205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11125" marR="102870" indent="-63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Quando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 opção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"Auxílio-Moradia" </a:t>
            </a:r>
            <a:r>
              <a:rPr dirty="0" sz="1200">
                <a:latin typeface="Verdana"/>
                <a:cs typeface="Verdana"/>
              </a:rPr>
              <a:t> for </a:t>
            </a:r>
            <a:r>
              <a:rPr dirty="0" sz="1200" spc="-5">
                <a:latin typeface="Verdana"/>
                <a:cs typeface="Verdana"/>
              </a:rPr>
              <a:t>selecionada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box "Atendimento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Provisório"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aparece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preenchimento.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566159" y="2606675"/>
            <a:ext cx="7209790" cy="3941445"/>
            <a:chOff x="3566159" y="2606675"/>
            <a:chExt cx="7209790" cy="3941445"/>
          </a:xfrm>
        </p:grpSpPr>
        <p:sp>
          <p:nvSpPr>
            <p:cNvPr id="8" name="object 8"/>
            <p:cNvSpPr/>
            <p:nvPr/>
          </p:nvSpPr>
          <p:spPr>
            <a:xfrm>
              <a:off x="6600062" y="3069005"/>
              <a:ext cx="730250" cy="198120"/>
            </a:xfrm>
            <a:custGeom>
              <a:avLst/>
              <a:gdLst/>
              <a:ahLst/>
              <a:cxnLst/>
              <a:rect l="l" t="t" r="r" b="b"/>
              <a:pathLst>
                <a:path w="730250" h="198120">
                  <a:moveTo>
                    <a:pt x="0" y="197561"/>
                  </a:moveTo>
                  <a:lnTo>
                    <a:pt x="730224" y="197561"/>
                  </a:lnTo>
                  <a:lnTo>
                    <a:pt x="730224" y="0"/>
                  </a:lnTo>
                  <a:lnTo>
                    <a:pt x="0" y="0"/>
                  </a:lnTo>
                  <a:lnTo>
                    <a:pt x="0" y="197561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330313" y="2606675"/>
              <a:ext cx="2582545" cy="603885"/>
            </a:xfrm>
            <a:custGeom>
              <a:avLst/>
              <a:gdLst/>
              <a:ahLst/>
              <a:cxnLst/>
              <a:rect l="l" t="t" r="r" b="b"/>
              <a:pathLst>
                <a:path w="2582545" h="603885">
                  <a:moveTo>
                    <a:pt x="85725" y="518160"/>
                  </a:moveTo>
                  <a:lnTo>
                    <a:pt x="0" y="561086"/>
                  </a:lnTo>
                  <a:lnTo>
                    <a:pt x="85725" y="603885"/>
                  </a:lnTo>
                  <a:lnTo>
                    <a:pt x="85725" y="575310"/>
                  </a:lnTo>
                  <a:lnTo>
                    <a:pt x="71373" y="575310"/>
                  </a:lnTo>
                  <a:lnTo>
                    <a:pt x="71373" y="546735"/>
                  </a:lnTo>
                  <a:lnTo>
                    <a:pt x="85725" y="546735"/>
                  </a:lnTo>
                  <a:lnTo>
                    <a:pt x="85725" y="518160"/>
                  </a:lnTo>
                  <a:close/>
                </a:path>
                <a:path w="2582545" h="603885">
                  <a:moveTo>
                    <a:pt x="85725" y="546735"/>
                  </a:moveTo>
                  <a:lnTo>
                    <a:pt x="71373" y="546735"/>
                  </a:lnTo>
                  <a:lnTo>
                    <a:pt x="71373" y="575310"/>
                  </a:lnTo>
                  <a:lnTo>
                    <a:pt x="85725" y="575310"/>
                  </a:lnTo>
                  <a:lnTo>
                    <a:pt x="85725" y="546735"/>
                  </a:lnTo>
                  <a:close/>
                </a:path>
                <a:path w="2582545" h="603885">
                  <a:moveTo>
                    <a:pt x="1276730" y="546735"/>
                  </a:moveTo>
                  <a:lnTo>
                    <a:pt x="85725" y="546735"/>
                  </a:lnTo>
                  <a:lnTo>
                    <a:pt x="85725" y="575310"/>
                  </a:lnTo>
                  <a:lnTo>
                    <a:pt x="1298955" y="575310"/>
                  </a:lnTo>
                  <a:lnTo>
                    <a:pt x="1305305" y="568960"/>
                  </a:lnTo>
                  <a:lnTo>
                    <a:pt x="1305305" y="561086"/>
                  </a:lnTo>
                  <a:lnTo>
                    <a:pt x="1276730" y="561086"/>
                  </a:lnTo>
                  <a:lnTo>
                    <a:pt x="1276730" y="546735"/>
                  </a:lnTo>
                  <a:close/>
                </a:path>
                <a:path w="2582545" h="603885">
                  <a:moveTo>
                    <a:pt x="2582163" y="0"/>
                  </a:moveTo>
                  <a:lnTo>
                    <a:pt x="1283207" y="0"/>
                  </a:lnTo>
                  <a:lnTo>
                    <a:pt x="1276730" y="6350"/>
                  </a:lnTo>
                  <a:lnTo>
                    <a:pt x="1276730" y="561086"/>
                  </a:lnTo>
                  <a:lnTo>
                    <a:pt x="1291081" y="546735"/>
                  </a:lnTo>
                  <a:lnTo>
                    <a:pt x="1305305" y="546735"/>
                  </a:lnTo>
                  <a:lnTo>
                    <a:pt x="1305305" y="28575"/>
                  </a:lnTo>
                  <a:lnTo>
                    <a:pt x="1291081" y="28575"/>
                  </a:lnTo>
                  <a:lnTo>
                    <a:pt x="1305305" y="14350"/>
                  </a:lnTo>
                  <a:lnTo>
                    <a:pt x="2582163" y="14350"/>
                  </a:lnTo>
                  <a:lnTo>
                    <a:pt x="2582163" y="0"/>
                  </a:lnTo>
                  <a:close/>
                </a:path>
                <a:path w="2582545" h="603885">
                  <a:moveTo>
                    <a:pt x="1305305" y="546735"/>
                  </a:moveTo>
                  <a:lnTo>
                    <a:pt x="1291081" y="546735"/>
                  </a:lnTo>
                  <a:lnTo>
                    <a:pt x="1276730" y="561086"/>
                  </a:lnTo>
                  <a:lnTo>
                    <a:pt x="1305305" y="561086"/>
                  </a:lnTo>
                  <a:lnTo>
                    <a:pt x="1305305" y="546735"/>
                  </a:lnTo>
                  <a:close/>
                </a:path>
                <a:path w="2582545" h="603885">
                  <a:moveTo>
                    <a:pt x="1305305" y="14350"/>
                  </a:moveTo>
                  <a:lnTo>
                    <a:pt x="1291081" y="28575"/>
                  </a:lnTo>
                  <a:lnTo>
                    <a:pt x="1305305" y="28575"/>
                  </a:lnTo>
                  <a:lnTo>
                    <a:pt x="1305305" y="14350"/>
                  </a:lnTo>
                  <a:close/>
                </a:path>
                <a:path w="2582545" h="603885">
                  <a:moveTo>
                    <a:pt x="2582163" y="14350"/>
                  </a:moveTo>
                  <a:lnTo>
                    <a:pt x="1305305" y="14350"/>
                  </a:lnTo>
                  <a:lnTo>
                    <a:pt x="1305305" y="28575"/>
                  </a:lnTo>
                  <a:lnTo>
                    <a:pt x="2582163" y="28575"/>
                  </a:lnTo>
                  <a:lnTo>
                    <a:pt x="2582163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575684" y="3907650"/>
              <a:ext cx="5904865" cy="2631440"/>
            </a:xfrm>
            <a:custGeom>
              <a:avLst/>
              <a:gdLst/>
              <a:ahLst/>
              <a:cxnLst/>
              <a:rect l="l" t="t" r="r" b="b"/>
              <a:pathLst>
                <a:path w="5904865" h="2631440">
                  <a:moveTo>
                    <a:pt x="0" y="2630932"/>
                  </a:moveTo>
                  <a:lnTo>
                    <a:pt x="5904611" y="2630932"/>
                  </a:lnTo>
                  <a:lnTo>
                    <a:pt x="5904611" y="0"/>
                  </a:lnTo>
                  <a:lnTo>
                    <a:pt x="0" y="0"/>
                  </a:lnTo>
                  <a:lnTo>
                    <a:pt x="0" y="2630932"/>
                  </a:lnTo>
                  <a:close/>
                </a:path>
              </a:pathLst>
            </a:custGeom>
            <a:ln w="19050">
              <a:solidFill>
                <a:srgbClr val="F417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9480422" y="3431032"/>
              <a:ext cx="1295400" cy="1835150"/>
            </a:xfrm>
            <a:custGeom>
              <a:avLst/>
              <a:gdLst/>
              <a:ahLst/>
              <a:cxnLst/>
              <a:rect l="l" t="t" r="r" b="b"/>
              <a:pathLst>
                <a:path w="1295400" h="1835150">
                  <a:moveTo>
                    <a:pt x="85725" y="1749170"/>
                  </a:moveTo>
                  <a:lnTo>
                    <a:pt x="0" y="1792096"/>
                  </a:lnTo>
                  <a:lnTo>
                    <a:pt x="85725" y="1834895"/>
                  </a:lnTo>
                  <a:lnTo>
                    <a:pt x="85725" y="1806320"/>
                  </a:lnTo>
                  <a:lnTo>
                    <a:pt x="71374" y="1806320"/>
                  </a:lnTo>
                  <a:lnTo>
                    <a:pt x="71374" y="1777745"/>
                  </a:lnTo>
                  <a:lnTo>
                    <a:pt x="85725" y="1777745"/>
                  </a:lnTo>
                  <a:lnTo>
                    <a:pt x="85725" y="1749170"/>
                  </a:lnTo>
                  <a:close/>
                </a:path>
                <a:path w="1295400" h="1835150">
                  <a:moveTo>
                    <a:pt x="85725" y="1777745"/>
                  </a:moveTo>
                  <a:lnTo>
                    <a:pt x="71374" y="1777745"/>
                  </a:lnTo>
                  <a:lnTo>
                    <a:pt x="71374" y="1806320"/>
                  </a:lnTo>
                  <a:lnTo>
                    <a:pt x="85725" y="1806320"/>
                  </a:lnTo>
                  <a:lnTo>
                    <a:pt x="85725" y="1777745"/>
                  </a:lnTo>
                  <a:close/>
                </a:path>
                <a:path w="1295400" h="1835150">
                  <a:moveTo>
                    <a:pt x="1266698" y="1777745"/>
                  </a:moveTo>
                  <a:lnTo>
                    <a:pt x="85725" y="1777745"/>
                  </a:lnTo>
                  <a:lnTo>
                    <a:pt x="85725" y="1806320"/>
                  </a:lnTo>
                  <a:lnTo>
                    <a:pt x="1288923" y="1806320"/>
                  </a:lnTo>
                  <a:lnTo>
                    <a:pt x="1295273" y="1799970"/>
                  </a:lnTo>
                  <a:lnTo>
                    <a:pt x="1295273" y="1792096"/>
                  </a:lnTo>
                  <a:lnTo>
                    <a:pt x="1266698" y="1792096"/>
                  </a:lnTo>
                  <a:lnTo>
                    <a:pt x="1266698" y="1777745"/>
                  </a:lnTo>
                  <a:close/>
                </a:path>
                <a:path w="1295400" h="1835150">
                  <a:moveTo>
                    <a:pt x="1295273" y="0"/>
                  </a:moveTo>
                  <a:lnTo>
                    <a:pt x="1266698" y="0"/>
                  </a:lnTo>
                  <a:lnTo>
                    <a:pt x="1266698" y="1792096"/>
                  </a:lnTo>
                  <a:lnTo>
                    <a:pt x="1281049" y="1777745"/>
                  </a:lnTo>
                  <a:lnTo>
                    <a:pt x="1295273" y="1777745"/>
                  </a:lnTo>
                  <a:lnTo>
                    <a:pt x="1295273" y="0"/>
                  </a:lnTo>
                  <a:close/>
                </a:path>
                <a:path w="1295400" h="1835150">
                  <a:moveTo>
                    <a:pt x="1295273" y="1777745"/>
                  </a:moveTo>
                  <a:lnTo>
                    <a:pt x="1281049" y="1777745"/>
                  </a:lnTo>
                  <a:lnTo>
                    <a:pt x="1266698" y="1792096"/>
                  </a:lnTo>
                  <a:lnTo>
                    <a:pt x="1295273" y="1792096"/>
                  </a:lnTo>
                  <a:lnTo>
                    <a:pt x="1295273" y="177774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32943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Atendimento</a:t>
            </a:r>
            <a:r>
              <a:rPr dirty="0" spc="7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Habitacional</a:t>
            </a:r>
            <a:r>
              <a:rPr dirty="0" spc="8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Provisório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693862" y="1331912"/>
            <a:ext cx="8793480" cy="4123054"/>
            <a:chOff x="1693862" y="1331912"/>
            <a:chExt cx="8793480" cy="412305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3450" y="1436370"/>
              <a:ext cx="8774430" cy="400888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98625" y="1336675"/>
              <a:ext cx="8783955" cy="4113529"/>
            </a:xfrm>
            <a:custGeom>
              <a:avLst/>
              <a:gdLst/>
              <a:ahLst/>
              <a:cxnLst/>
              <a:rect l="l" t="t" r="r" b="b"/>
              <a:pathLst>
                <a:path w="8783955" h="4113529">
                  <a:moveTo>
                    <a:pt x="0" y="4113276"/>
                  </a:moveTo>
                  <a:lnTo>
                    <a:pt x="8783955" y="4113276"/>
                  </a:lnTo>
                  <a:lnTo>
                    <a:pt x="8783955" y="0"/>
                  </a:lnTo>
                  <a:lnTo>
                    <a:pt x="0" y="0"/>
                  </a:lnTo>
                  <a:lnTo>
                    <a:pt x="0" y="411327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6744081" y="5538952"/>
            <a:ext cx="4943475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30810" marR="121920" indent="-6350">
              <a:lnSpc>
                <a:spcPct val="1201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box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"Atendimento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Provisório“,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após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liberação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mutuário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aferição,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é </a:t>
            </a:r>
            <a:r>
              <a:rPr dirty="0" sz="1200" spc="-5">
                <a:latin typeface="Verdana"/>
                <a:cs typeface="Verdana"/>
              </a:rPr>
              <a:t>possível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abrir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nova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ocorrência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ou</a:t>
            </a:r>
            <a:r>
              <a:rPr dirty="0" sz="1200" spc="-5">
                <a:latin typeface="Verdana"/>
                <a:cs typeface="Verdana"/>
              </a:rPr>
              <a:t> procurar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ocorrência existente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associar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com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habitacional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68662" y="3196196"/>
            <a:ext cx="5961380" cy="3271520"/>
            <a:chOff x="3268662" y="3196196"/>
            <a:chExt cx="5961380" cy="3271520"/>
          </a:xfrm>
        </p:grpSpPr>
        <p:sp>
          <p:nvSpPr>
            <p:cNvPr id="8" name="object 8"/>
            <p:cNvSpPr/>
            <p:nvPr/>
          </p:nvSpPr>
          <p:spPr>
            <a:xfrm>
              <a:off x="3282950" y="3210483"/>
              <a:ext cx="3293745" cy="1514475"/>
            </a:xfrm>
            <a:custGeom>
              <a:avLst/>
              <a:gdLst/>
              <a:ahLst/>
              <a:cxnLst/>
              <a:rect l="l" t="t" r="r" b="b"/>
              <a:pathLst>
                <a:path w="3293745" h="1514475">
                  <a:moveTo>
                    <a:pt x="0" y="398602"/>
                  </a:moveTo>
                  <a:lnTo>
                    <a:pt x="983653" y="398602"/>
                  </a:lnTo>
                  <a:lnTo>
                    <a:pt x="983653" y="0"/>
                  </a:lnTo>
                  <a:lnTo>
                    <a:pt x="0" y="0"/>
                  </a:lnTo>
                  <a:lnTo>
                    <a:pt x="0" y="398602"/>
                  </a:lnTo>
                  <a:close/>
                </a:path>
                <a:path w="3293745" h="1514475">
                  <a:moveTo>
                    <a:pt x="129159" y="1513916"/>
                  </a:moveTo>
                  <a:lnTo>
                    <a:pt x="1112812" y="1513916"/>
                  </a:lnTo>
                  <a:lnTo>
                    <a:pt x="1112812" y="1314615"/>
                  </a:lnTo>
                  <a:lnTo>
                    <a:pt x="129159" y="1314615"/>
                  </a:lnTo>
                  <a:lnTo>
                    <a:pt x="129159" y="1513916"/>
                  </a:lnTo>
                  <a:close/>
                </a:path>
                <a:path w="3293745" h="1514475">
                  <a:moveTo>
                    <a:pt x="3021203" y="893902"/>
                  </a:moveTo>
                  <a:lnTo>
                    <a:pt x="3293402" y="893902"/>
                  </a:lnTo>
                  <a:lnTo>
                    <a:pt x="3293402" y="591591"/>
                  </a:lnTo>
                  <a:lnTo>
                    <a:pt x="3021203" y="591591"/>
                  </a:lnTo>
                  <a:lnTo>
                    <a:pt x="3021203" y="89390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266565" y="3366896"/>
              <a:ext cx="4963795" cy="3100705"/>
            </a:xfrm>
            <a:custGeom>
              <a:avLst/>
              <a:gdLst/>
              <a:ahLst/>
              <a:cxnLst/>
              <a:rect l="l" t="t" r="r" b="b"/>
              <a:pathLst>
                <a:path w="4963795" h="3100704">
                  <a:moveTo>
                    <a:pt x="2405507" y="3072003"/>
                  </a:moveTo>
                  <a:lnTo>
                    <a:pt x="701040" y="3072003"/>
                  </a:lnTo>
                  <a:lnTo>
                    <a:pt x="701040" y="1272032"/>
                  </a:lnTo>
                  <a:lnTo>
                    <a:pt x="701040" y="1257808"/>
                  </a:lnTo>
                  <a:lnTo>
                    <a:pt x="701040" y="1249934"/>
                  </a:lnTo>
                  <a:lnTo>
                    <a:pt x="694690" y="1243457"/>
                  </a:lnTo>
                  <a:lnTo>
                    <a:pt x="215011" y="1243457"/>
                  </a:lnTo>
                  <a:lnTo>
                    <a:pt x="215011" y="1214882"/>
                  </a:lnTo>
                  <a:lnTo>
                    <a:pt x="129286" y="1257808"/>
                  </a:lnTo>
                  <a:lnTo>
                    <a:pt x="215011" y="1300607"/>
                  </a:lnTo>
                  <a:lnTo>
                    <a:pt x="215011" y="1272032"/>
                  </a:lnTo>
                  <a:lnTo>
                    <a:pt x="672465" y="1272032"/>
                  </a:lnTo>
                  <a:lnTo>
                    <a:pt x="672465" y="3094177"/>
                  </a:lnTo>
                  <a:lnTo>
                    <a:pt x="678942" y="3100578"/>
                  </a:lnTo>
                  <a:lnTo>
                    <a:pt x="2405507" y="3100578"/>
                  </a:lnTo>
                  <a:lnTo>
                    <a:pt x="2405507" y="3086290"/>
                  </a:lnTo>
                  <a:lnTo>
                    <a:pt x="2405507" y="3072003"/>
                  </a:lnTo>
                  <a:close/>
                </a:path>
                <a:path w="4963795" h="3100704">
                  <a:moveTo>
                    <a:pt x="2477516" y="2635402"/>
                  </a:moveTo>
                  <a:lnTo>
                    <a:pt x="1253109" y="2635402"/>
                  </a:lnTo>
                  <a:lnTo>
                    <a:pt x="1253109" y="57150"/>
                  </a:lnTo>
                  <a:lnTo>
                    <a:pt x="1253109" y="42926"/>
                  </a:lnTo>
                  <a:lnTo>
                    <a:pt x="1253109" y="35052"/>
                  </a:lnTo>
                  <a:lnTo>
                    <a:pt x="1246632" y="28575"/>
                  </a:lnTo>
                  <a:lnTo>
                    <a:pt x="85725" y="28575"/>
                  </a:lnTo>
                  <a:lnTo>
                    <a:pt x="85725" y="0"/>
                  </a:lnTo>
                  <a:lnTo>
                    <a:pt x="0" y="42926"/>
                  </a:lnTo>
                  <a:lnTo>
                    <a:pt x="85725" y="85725"/>
                  </a:lnTo>
                  <a:lnTo>
                    <a:pt x="85725" y="57150"/>
                  </a:lnTo>
                  <a:lnTo>
                    <a:pt x="1224534" y="57150"/>
                  </a:lnTo>
                  <a:lnTo>
                    <a:pt x="1224534" y="2657576"/>
                  </a:lnTo>
                  <a:lnTo>
                    <a:pt x="1230884" y="2663964"/>
                  </a:lnTo>
                  <a:lnTo>
                    <a:pt x="2477516" y="2663964"/>
                  </a:lnTo>
                  <a:lnTo>
                    <a:pt x="2477516" y="2649677"/>
                  </a:lnTo>
                  <a:lnTo>
                    <a:pt x="2477516" y="2635402"/>
                  </a:lnTo>
                  <a:close/>
                </a:path>
                <a:path w="4963795" h="3100704">
                  <a:moveTo>
                    <a:pt x="4963414" y="578485"/>
                  </a:moveTo>
                  <a:lnTo>
                    <a:pt x="4957064" y="572008"/>
                  </a:lnTo>
                  <a:lnTo>
                    <a:pt x="2395474" y="572008"/>
                  </a:lnTo>
                  <a:lnTo>
                    <a:pt x="2395474" y="543433"/>
                  </a:lnTo>
                  <a:lnTo>
                    <a:pt x="2309749" y="586359"/>
                  </a:lnTo>
                  <a:lnTo>
                    <a:pt x="2395474" y="629158"/>
                  </a:lnTo>
                  <a:lnTo>
                    <a:pt x="2395474" y="600583"/>
                  </a:lnTo>
                  <a:lnTo>
                    <a:pt x="4934839" y="600583"/>
                  </a:lnTo>
                  <a:lnTo>
                    <a:pt x="4934839" y="2172081"/>
                  </a:lnTo>
                  <a:lnTo>
                    <a:pt x="4963414" y="2172081"/>
                  </a:lnTo>
                  <a:lnTo>
                    <a:pt x="4963414" y="600595"/>
                  </a:lnTo>
                  <a:lnTo>
                    <a:pt x="4963414" y="586359"/>
                  </a:lnTo>
                  <a:lnTo>
                    <a:pt x="4963414" y="57848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359156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5"/>
              <a:t>Filtro</a:t>
            </a:r>
            <a:r>
              <a:rPr dirty="0" spc="90"/>
              <a:t> </a:t>
            </a:r>
            <a:r>
              <a:rPr dirty="0"/>
              <a:t>e</a:t>
            </a:r>
            <a:r>
              <a:rPr dirty="0" spc="80"/>
              <a:t> </a:t>
            </a:r>
            <a:r>
              <a:rPr dirty="0" spc="40"/>
              <a:t>Pesquisa</a:t>
            </a:r>
            <a:r>
              <a:rPr dirty="0" spc="80"/>
              <a:t> </a:t>
            </a:r>
            <a:r>
              <a:rPr dirty="0" spc="20"/>
              <a:t>de</a:t>
            </a:r>
            <a:r>
              <a:rPr dirty="0" spc="70"/>
              <a:t> </a:t>
            </a:r>
            <a:r>
              <a:rPr dirty="0" spc="40"/>
              <a:t>Registros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07232" y="1284350"/>
            <a:ext cx="3283585" cy="512445"/>
          </a:xfrm>
          <a:prstGeom prst="rect">
            <a:avLst/>
          </a:prstGeom>
          <a:solidFill>
            <a:srgbClr val="F9F19C"/>
          </a:solidFill>
        </p:spPr>
        <p:txBody>
          <a:bodyPr wrap="square" lIns="0" tIns="21590" rIns="0" bIns="0" rtlCol="0" vert="horz">
            <a:spAutoFit/>
          </a:bodyPr>
          <a:lstStyle/>
          <a:p>
            <a:pPr marL="314960" marR="90170" indent="-21844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Digitar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GeoCódigo completo </a:t>
            </a:r>
            <a:r>
              <a:rPr dirty="0" sz="1200">
                <a:latin typeface="Verdana"/>
                <a:cs typeface="Verdana"/>
              </a:rPr>
              <a:t>ou </a:t>
            </a:r>
            <a:r>
              <a:rPr dirty="0" sz="1200" spc="-5">
                <a:latin typeface="Verdana"/>
                <a:cs typeface="Verdana"/>
              </a:rPr>
              <a:t>parcial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4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clicar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lupa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ou </a:t>
            </a:r>
            <a:r>
              <a:rPr dirty="0" sz="1200" spc="-5">
                <a:latin typeface="Verdana"/>
                <a:cs typeface="Verdana"/>
              </a:rPr>
              <a:t>aperta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35">
                <a:latin typeface="Verdana"/>
                <a:cs typeface="Verdana"/>
              </a:rPr>
              <a:t>Enter.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70508" y="2088527"/>
            <a:ext cx="8814435" cy="4051300"/>
            <a:chOff x="770508" y="2088527"/>
            <a:chExt cx="8814435" cy="40513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0033" y="2098052"/>
              <a:ext cx="5654929" cy="40322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75271" y="2093290"/>
              <a:ext cx="5664835" cy="4041775"/>
            </a:xfrm>
            <a:custGeom>
              <a:avLst/>
              <a:gdLst/>
              <a:ahLst/>
              <a:cxnLst/>
              <a:rect l="l" t="t" r="r" b="b"/>
              <a:pathLst>
                <a:path w="5664835" h="4041775">
                  <a:moveTo>
                    <a:pt x="0" y="4041775"/>
                  </a:moveTo>
                  <a:lnTo>
                    <a:pt x="5664454" y="4041775"/>
                  </a:lnTo>
                  <a:lnTo>
                    <a:pt x="5664454" y="0"/>
                  </a:lnTo>
                  <a:lnTo>
                    <a:pt x="0" y="0"/>
                  </a:lnTo>
                  <a:lnTo>
                    <a:pt x="0" y="40417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6583" y="2746565"/>
              <a:ext cx="179451" cy="19469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234804" y="2369566"/>
              <a:ext cx="349885" cy="469265"/>
            </a:xfrm>
            <a:custGeom>
              <a:avLst/>
              <a:gdLst/>
              <a:ahLst/>
              <a:cxnLst/>
              <a:rect l="l" t="t" r="r" b="b"/>
              <a:pathLst>
                <a:path w="349884" h="469264">
                  <a:moveTo>
                    <a:pt x="113665" y="336423"/>
                  </a:moveTo>
                  <a:lnTo>
                    <a:pt x="0" y="402717"/>
                  </a:lnTo>
                  <a:lnTo>
                    <a:pt x="113665" y="469011"/>
                  </a:lnTo>
                  <a:lnTo>
                    <a:pt x="122427" y="466725"/>
                  </a:lnTo>
                  <a:lnTo>
                    <a:pt x="126365" y="459994"/>
                  </a:lnTo>
                  <a:lnTo>
                    <a:pt x="130428" y="453136"/>
                  </a:lnTo>
                  <a:lnTo>
                    <a:pt x="128143" y="444373"/>
                  </a:lnTo>
                  <a:lnTo>
                    <a:pt x="81250" y="417068"/>
                  </a:lnTo>
                  <a:lnTo>
                    <a:pt x="28321" y="417068"/>
                  </a:lnTo>
                  <a:lnTo>
                    <a:pt x="28321" y="388493"/>
                  </a:lnTo>
                  <a:lnTo>
                    <a:pt x="81149" y="388493"/>
                  </a:lnTo>
                  <a:lnTo>
                    <a:pt x="121285" y="365125"/>
                  </a:lnTo>
                  <a:lnTo>
                    <a:pt x="128143" y="361061"/>
                  </a:lnTo>
                  <a:lnTo>
                    <a:pt x="130428" y="352298"/>
                  </a:lnTo>
                  <a:lnTo>
                    <a:pt x="126365" y="345567"/>
                  </a:lnTo>
                  <a:lnTo>
                    <a:pt x="122427" y="338709"/>
                  </a:lnTo>
                  <a:lnTo>
                    <a:pt x="113665" y="336423"/>
                  </a:lnTo>
                  <a:close/>
                </a:path>
                <a:path w="349884" h="469264">
                  <a:moveTo>
                    <a:pt x="81149" y="388493"/>
                  </a:moveTo>
                  <a:lnTo>
                    <a:pt x="28321" y="388493"/>
                  </a:lnTo>
                  <a:lnTo>
                    <a:pt x="28321" y="417068"/>
                  </a:lnTo>
                  <a:lnTo>
                    <a:pt x="81250" y="417068"/>
                  </a:lnTo>
                  <a:lnTo>
                    <a:pt x="77769" y="415036"/>
                  </a:lnTo>
                  <a:lnTo>
                    <a:pt x="35560" y="415036"/>
                  </a:lnTo>
                  <a:lnTo>
                    <a:pt x="35560" y="390398"/>
                  </a:lnTo>
                  <a:lnTo>
                    <a:pt x="77877" y="390398"/>
                  </a:lnTo>
                  <a:lnTo>
                    <a:pt x="81149" y="388493"/>
                  </a:lnTo>
                  <a:close/>
                </a:path>
                <a:path w="349884" h="469264">
                  <a:moveTo>
                    <a:pt x="160654" y="388493"/>
                  </a:moveTo>
                  <a:lnTo>
                    <a:pt x="81149" y="388493"/>
                  </a:lnTo>
                  <a:lnTo>
                    <a:pt x="56691" y="402732"/>
                  </a:lnTo>
                  <a:lnTo>
                    <a:pt x="81250" y="417068"/>
                  </a:lnTo>
                  <a:lnTo>
                    <a:pt x="182752" y="417068"/>
                  </a:lnTo>
                  <a:lnTo>
                    <a:pt x="189229" y="410591"/>
                  </a:lnTo>
                  <a:lnTo>
                    <a:pt x="189229" y="402717"/>
                  </a:lnTo>
                  <a:lnTo>
                    <a:pt x="160654" y="402717"/>
                  </a:lnTo>
                  <a:lnTo>
                    <a:pt x="160654" y="388493"/>
                  </a:lnTo>
                  <a:close/>
                </a:path>
                <a:path w="349884" h="469264">
                  <a:moveTo>
                    <a:pt x="35560" y="390398"/>
                  </a:moveTo>
                  <a:lnTo>
                    <a:pt x="35560" y="415036"/>
                  </a:lnTo>
                  <a:lnTo>
                    <a:pt x="56691" y="402732"/>
                  </a:lnTo>
                  <a:lnTo>
                    <a:pt x="35560" y="390398"/>
                  </a:lnTo>
                  <a:close/>
                </a:path>
                <a:path w="349884" h="469264">
                  <a:moveTo>
                    <a:pt x="56691" y="402732"/>
                  </a:moveTo>
                  <a:lnTo>
                    <a:pt x="35560" y="415036"/>
                  </a:lnTo>
                  <a:lnTo>
                    <a:pt x="77769" y="415036"/>
                  </a:lnTo>
                  <a:lnTo>
                    <a:pt x="56691" y="402732"/>
                  </a:lnTo>
                  <a:close/>
                </a:path>
                <a:path w="349884" h="469264">
                  <a:moveTo>
                    <a:pt x="77877" y="390398"/>
                  </a:moveTo>
                  <a:lnTo>
                    <a:pt x="35560" y="390398"/>
                  </a:lnTo>
                  <a:lnTo>
                    <a:pt x="56691" y="402732"/>
                  </a:lnTo>
                  <a:lnTo>
                    <a:pt x="77877" y="390398"/>
                  </a:lnTo>
                  <a:close/>
                </a:path>
                <a:path w="349884" h="469264">
                  <a:moveTo>
                    <a:pt x="349758" y="0"/>
                  </a:moveTo>
                  <a:lnTo>
                    <a:pt x="167004" y="0"/>
                  </a:lnTo>
                  <a:lnTo>
                    <a:pt x="160654" y="6350"/>
                  </a:lnTo>
                  <a:lnTo>
                    <a:pt x="160654" y="402717"/>
                  </a:lnTo>
                  <a:lnTo>
                    <a:pt x="174878" y="388493"/>
                  </a:lnTo>
                  <a:lnTo>
                    <a:pt x="189229" y="388493"/>
                  </a:lnTo>
                  <a:lnTo>
                    <a:pt x="189229" y="28575"/>
                  </a:lnTo>
                  <a:lnTo>
                    <a:pt x="174878" y="28575"/>
                  </a:lnTo>
                  <a:lnTo>
                    <a:pt x="189229" y="14224"/>
                  </a:lnTo>
                  <a:lnTo>
                    <a:pt x="349758" y="14224"/>
                  </a:lnTo>
                  <a:lnTo>
                    <a:pt x="349758" y="0"/>
                  </a:lnTo>
                  <a:close/>
                </a:path>
                <a:path w="349884" h="469264">
                  <a:moveTo>
                    <a:pt x="189229" y="388493"/>
                  </a:moveTo>
                  <a:lnTo>
                    <a:pt x="174878" y="388493"/>
                  </a:lnTo>
                  <a:lnTo>
                    <a:pt x="160654" y="402717"/>
                  </a:lnTo>
                  <a:lnTo>
                    <a:pt x="189229" y="402717"/>
                  </a:lnTo>
                  <a:lnTo>
                    <a:pt x="189229" y="388493"/>
                  </a:lnTo>
                  <a:close/>
                </a:path>
                <a:path w="349884" h="469264">
                  <a:moveTo>
                    <a:pt x="189229" y="14224"/>
                  </a:moveTo>
                  <a:lnTo>
                    <a:pt x="174878" y="28575"/>
                  </a:lnTo>
                  <a:lnTo>
                    <a:pt x="189229" y="28575"/>
                  </a:lnTo>
                  <a:lnTo>
                    <a:pt x="189229" y="14224"/>
                  </a:lnTo>
                  <a:close/>
                </a:path>
                <a:path w="349884" h="469264">
                  <a:moveTo>
                    <a:pt x="349758" y="14224"/>
                  </a:moveTo>
                  <a:lnTo>
                    <a:pt x="189229" y="14224"/>
                  </a:lnTo>
                  <a:lnTo>
                    <a:pt x="189229" y="28575"/>
                  </a:lnTo>
                  <a:lnTo>
                    <a:pt x="349758" y="28575"/>
                  </a:lnTo>
                  <a:lnTo>
                    <a:pt x="349758" y="14224"/>
                  </a:lnTo>
                  <a:close/>
                </a:path>
              </a:pathLst>
            </a:custGeom>
            <a:solidFill>
              <a:srgbClr val="0D5C9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769785" y="1295527"/>
            <a:ext cx="2113915" cy="512445"/>
          </a:xfrm>
          <a:prstGeom prst="rect">
            <a:avLst/>
          </a:prstGeom>
          <a:solidFill>
            <a:srgbClr val="F9F19C"/>
          </a:solidFill>
        </p:spPr>
        <p:txBody>
          <a:bodyPr wrap="square" lIns="0" tIns="21590" rIns="0" bIns="0" rtlCol="0" vert="horz">
            <a:spAutoFit/>
          </a:bodyPr>
          <a:lstStyle/>
          <a:p>
            <a:pPr marL="452755" marR="175895" indent="-26987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Clique na </a:t>
            </a:r>
            <a:r>
              <a:rPr dirty="0" sz="1200">
                <a:latin typeface="Verdana"/>
                <a:cs typeface="Verdana"/>
              </a:rPr>
              <a:t>seta </a:t>
            </a:r>
            <a:r>
              <a:rPr dirty="0" sz="1200" spc="-5">
                <a:latin typeface="Verdana"/>
                <a:cs typeface="Verdana"/>
              </a:rPr>
              <a:t>que fica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lado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cada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12417" y="1807591"/>
            <a:ext cx="4913630" cy="1362710"/>
            <a:chOff x="1812417" y="1807591"/>
            <a:chExt cx="4913630" cy="1362710"/>
          </a:xfrm>
        </p:grpSpPr>
        <p:sp>
          <p:nvSpPr>
            <p:cNvPr id="11" name="object 11"/>
            <p:cNvSpPr/>
            <p:nvPr/>
          </p:nvSpPr>
          <p:spPr>
            <a:xfrm>
              <a:off x="1812417" y="1807591"/>
              <a:ext cx="838835" cy="1102995"/>
            </a:xfrm>
            <a:custGeom>
              <a:avLst/>
              <a:gdLst/>
              <a:ahLst/>
              <a:cxnLst/>
              <a:rect l="l" t="t" r="r" b="b"/>
              <a:pathLst>
                <a:path w="838835" h="1102995">
                  <a:moveTo>
                    <a:pt x="781889" y="1036335"/>
                  </a:moveTo>
                  <a:lnTo>
                    <a:pt x="710438" y="1077976"/>
                  </a:lnTo>
                  <a:lnTo>
                    <a:pt x="708151" y="1086739"/>
                  </a:lnTo>
                  <a:lnTo>
                    <a:pt x="712088" y="1093597"/>
                  </a:lnTo>
                  <a:lnTo>
                    <a:pt x="716152" y="1100328"/>
                  </a:lnTo>
                  <a:lnTo>
                    <a:pt x="724788" y="1102614"/>
                  </a:lnTo>
                  <a:lnTo>
                    <a:pt x="813970" y="1050671"/>
                  </a:lnTo>
                  <a:lnTo>
                    <a:pt x="810132" y="1050671"/>
                  </a:lnTo>
                  <a:lnTo>
                    <a:pt x="810132" y="1048639"/>
                  </a:lnTo>
                  <a:lnTo>
                    <a:pt x="803020" y="1048639"/>
                  </a:lnTo>
                  <a:lnTo>
                    <a:pt x="781889" y="1036335"/>
                  </a:lnTo>
                  <a:close/>
                </a:path>
                <a:path w="838835" h="1102995">
                  <a:moveTo>
                    <a:pt x="28575" y="0"/>
                  </a:moveTo>
                  <a:lnTo>
                    <a:pt x="0" y="0"/>
                  </a:lnTo>
                  <a:lnTo>
                    <a:pt x="0" y="1044194"/>
                  </a:lnTo>
                  <a:lnTo>
                    <a:pt x="6476" y="1050671"/>
                  </a:lnTo>
                  <a:lnTo>
                    <a:pt x="757330" y="1050671"/>
                  </a:lnTo>
                  <a:lnTo>
                    <a:pt x="781889" y="1036335"/>
                  </a:lnTo>
                  <a:lnTo>
                    <a:pt x="28575" y="1036320"/>
                  </a:lnTo>
                  <a:lnTo>
                    <a:pt x="14350" y="1022096"/>
                  </a:lnTo>
                  <a:lnTo>
                    <a:pt x="28575" y="1022096"/>
                  </a:lnTo>
                  <a:lnTo>
                    <a:pt x="28575" y="0"/>
                  </a:lnTo>
                  <a:close/>
                </a:path>
                <a:path w="838835" h="1102995">
                  <a:moveTo>
                    <a:pt x="814188" y="1022096"/>
                  </a:moveTo>
                  <a:lnTo>
                    <a:pt x="810132" y="1022096"/>
                  </a:lnTo>
                  <a:lnTo>
                    <a:pt x="810132" y="1050671"/>
                  </a:lnTo>
                  <a:lnTo>
                    <a:pt x="813970" y="1050671"/>
                  </a:lnTo>
                  <a:lnTo>
                    <a:pt x="838581" y="1036320"/>
                  </a:lnTo>
                  <a:lnTo>
                    <a:pt x="814188" y="1022096"/>
                  </a:lnTo>
                  <a:close/>
                </a:path>
                <a:path w="838835" h="1102995">
                  <a:moveTo>
                    <a:pt x="803020" y="1024001"/>
                  </a:moveTo>
                  <a:lnTo>
                    <a:pt x="781889" y="1036335"/>
                  </a:lnTo>
                  <a:lnTo>
                    <a:pt x="803020" y="1048639"/>
                  </a:lnTo>
                  <a:lnTo>
                    <a:pt x="803020" y="1024001"/>
                  </a:lnTo>
                  <a:close/>
                </a:path>
                <a:path w="838835" h="1102995">
                  <a:moveTo>
                    <a:pt x="810132" y="1024001"/>
                  </a:moveTo>
                  <a:lnTo>
                    <a:pt x="803020" y="1024001"/>
                  </a:lnTo>
                  <a:lnTo>
                    <a:pt x="803020" y="1048639"/>
                  </a:lnTo>
                  <a:lnTo>
                    <a:pt x="810132" y="1048639"/>
                  </a:lnTo>
                  <a:lnTo>
                    <a:pt x="810132" y="1024001"/>
                  </a:lnTo>
                  <a:close/>
                </a:path>
                <a:path w="838835" h="1102995">
                  <a:moveTo>
                    <a:pt x="724788" y="970026"/>
                  </a:moveTo>
                  <a:lnTo>
                    <a:pt x="716152" y="972312"/>
                  </a:lnTo>
                  <a:lnTo>
                    <a:pt x="712088" y="979170"/>
                  </a:lnTo>
                  <a:lnTo>
                    <a:pt x="708151" y="985901"/>
                  </a:lnTo>
                  <a:lnTo>
                    <a:pt x="710438" y="994663"/>
                  </a:lnTo>
                  <a:lnTo>
                    <a:pt x="717295" y="998728"/>
                  </a:lnTo>
                  <a:lnTo>
                    <a:pt x="781889" y="1036335"/>
                  </a:lnTo>
                  <a:lnTo>
                    <a:pt x="803020" y="1024001"/>
                  </a:lnTo>
                  <a:lnTo>
                    <a:pt x="810132" y="1024001"/>
                  </a:lnTo>
                  <a:lnTo>
                    <a:pt x="810132" y="1022096"/>
                  </a:lnTo>
                  <a:lnTo>
                    <a:pt x="814188" y="1022096"/>
                  </a:lnTo>
                  <a:lnTo>
                    <a:pt x="724788" y="970026"/>
                  </a:lnTo>
                  <a:close/>
                </a:path>
                <a:path w="838835" h="1102995">
                  <a:moveTo>
                    <a:pt x="28575" y="1022096"/>
                  </a:moveTo>
                  <a:lnTo>
                    <a:pt x="14350" y="1022096"/>
                  </a:lnTo>
                  <a:lnTo>
                    <a:pt x="28575" y="1036320"/>
                  </a:lnTo>
                  <a:lnTo>
                    <a:pt x="28575" y="1022096"/>
                  </a:lnTo>
                  <a:close/>
                </a:path>
                <a:path w="838835" h="1102995">
                  <a:moveTo>
                    <a:pt x="757431" y="1022096"/>
                  </a:moveTo>
                  <a:lnTo>
                    <a:pt x="28575" y="1022096"/>
                  </a:lnTo>
                  <a:lnTo>
                    <a:pt x="28575" y="1036320"/>
                  </a:lnTo>
                  <a:lnTo>
                    <a:pt x="781862" y="1036320"/>
                  </a:lnTo>
                  <a:lnTo>
                    <a:pt x="757431" y="1022096"/>
                  </a:lnTo>
                  <a:close/>
                </a:path>
              </a:pathLst>
            </a:custGeom>
            <a:solidFill>
              <a:srgbClr val="ECDA0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712085" y="2705988"/>
              <a:ext cx="4014470" cy="464184"/>
            </a:xfrm>
            <a:custGeom>
              <a:avLst/>
              <a:gdLst/>
              <a:ahLst/>
              <a:cxnLst/>
              <a:rect l="l" t="t" r="r" b="b"/>
              <a:pathLst>
                <a:path w="4014470" h="464185">
                  <a:moveTo>
                    <a:pt x="28575" y="220980"/>
                  </a:moveTo>
                  <a:lnTo>
                    <a:pt x="0" y="220980"/>
                  </a:lnTo>
                  <a:lnTo>
                    <a:pt x="0" y="457453"/>
                  </a:lnTo>
                  <a:lnTo>
                    <a:pt x="6350" y="463803"/>
                  </a:lnTo>
                  <a:lnTo>
                    <a:pt x="3821811" y="463803"/>
                  </a:lnTo>
                  <a:lnTo>
                    <a:pt x="3828161" y="457453"/>
                  </a:lnTo>
                  <a:lnTo>
                    <a:pt x="3828161" y="449580"/>
                  </a:lnTo>
                  <a:lnTo>
                    <a:pt x="28575" y="449580"/>
                  </a:lnTo>
                  <a:lnTo>
                    <a:pt x="14223" y="435228"/>
                  </a:lnTo>
                  <a:lnTo>
                    <a:pt x="28575" y="435228"/>
                  </a:lnTo>
                  <a:lnTo>
                    <a:pt x="28575" y="220980"/>
                  </a:lnTo>
                  <a:close/>
                </a:path>
                <a:path w="4014470" h="464185">
                  <a:moveTo>
                    <a:pt x="28575" y="435228"/>
                  </a:moveTo>
                  <a:lnTo>
                    <a:pt x="14223" y="435228"/>
                  </a:lnTo>
                  <a:lnTo>
                    <a:pt x="28575" y="449580"/>
                  </a:lnTo>
                  <a:lnTo>
                    <a:pt x="28575" y="435228"/>
                  </a:lnTo>
                  <a:close/>
                </a:path>
                <a:path w="4014470" h="464185">
                  <a:moveTo>
                    <a:pt x="3799586" y="435228"/>
                  </a:moveTo>
                  <a:lnTo>
                    <a:pt x="28575" y="435228"/>
                  </a:lnTo>
                  <a:lnTo>
                    <a:pt x="28575" y="449580"/>
                  </a:lnTo>
                  <a:lnTo>
                    <a:pt x="3799586" y="449580"/>
                  </a:lnTo>
                  <a:lnTo>
                    <a:pt x="3799586" y="435228"/>
                  </a:lnTo>
                  <a:close/>
                </a:path>
                <a:path w="4014470" h="464185">
                  <a:moveTo>
                    <a:pt x="3932812" y="52070"/>
                  </a:moveTo>
                  <a:lnTo>
                    <a:pt x="3806063" y="52070"/>
                  </a:lnTo>
                  <a:lnTo>
                    <a:pt x="3799586" y="58420"/>
                  </a:lnTo>
                  <a:lnTo>
                    <a:pt x="3799586" y="449580"/>
                  </a:lnTo>
                  <a:lnTo>
                    <a:pt x="3813937" y="435228"/>
                  </a:lnTo>
                  <a:lnTo>
                    <a:pt x="3828161" y="435228"/>
                  </a:lnTo>
                  <a:lnTo>
                    <a:pt x="3828161" y="80645"/>
                  </a:lnTo>
                  <a:lnTo>
                    <a:pt x="3813937" y="80645"/>
                  </a:lnTo>
                  <a:lnTo>
                    <a:pt x="3828161" y="66294"/>
                  </a:lnTo>
                  <a:lnTo>
                    <a:pt x="3957243" y="66294"/>
                  </a:lnTo>
                  <a:lnTo>
                    <a:pt x="3932812" y="52070"/>
                  </a:lnTo>
                  <a:close/>
                </a:path>
                <a:path w="4014470" h="464185">
                  <a:moveTo>
                    <a:pt x="3828161" y="435228"/>
                  </a:moveTo>
                  <a:lnTo>
                    <a:pt x="3813937" y="435228"/>
                  </a:lnTo>
                  <a:lnTo>
                    <a:pt x="3799586" y="449580"/>
                  </a:lnTo>
                  <a:lnTo>
                    <a:pt x="3828161" y="449580"/>
                  </a:lnTo>
                  <a:lnTo>
                    <a:pt x="3828161" y="435228"/>
                  </a:lnTo>
                  <a:close/>
                </a:path>
                <a:path w="4014470" h="464185">
                  <a:moveTo>
                    <a:pt x="3957270" y="66309"/>
                  </a:moveTo>
                  <a:lnTo>
                    <a:pt x="3885818" y="107950"/>
                  </a:lnTo>
                  <a:lnTo>
                    <a:pt x="3883533" y="116712"/>
                  </a:lnTo>
                  <a:lnTo>
                    <a:pt x="3887469" y="123571"/>
                  </a:lnTo>
                  <a:lnTo>
                    <a:pt x="3891407" y="130301"/>
                  </a:lnTo>
                  <a:lnTo>
                    <a:pt x="3900169" y="132587"/>
                  </a:lnTo>
                  <a:lnTo>
                    <a:pt x="3989351" y="80645"/>
                  </a:lnTo>
                  <a:lnTo>
                    <a:pt x="3985514" y="80645"/>
                  </a:lnTo>
                  <a:lnTo>
                    <a:pt x="3985514" y="78612"/>
                  </a:lnTo>
                  <a:lnTo>
                    <a:pt x="3978401" y="78612"/>
                  </a:lnTo>
                  <a:lnTo>
                    <a:pt x="3957270" y="66309"/>
                  </a:lnTo>
                  <a:close/>
                </a:path>
                <a:path w="4014470" h="464185">
                  <a:moveTo>
                    <a:pt x="3828161" y="66294"/>
                  </a:moveTo>
                  <a:lnTo>
                    <a:pt x="3813937" y="80645"/>
                  </a:lnTo>
                  <a:lnTo>
                    <a:pt x="3828161" y="80645"/>
                  </a:lnTo>
                  <a:lnTo>
                    <a:pt x="3828161" y="66294"/>
                  </a:lnTo>
                  <a:close/>
                </a:path>
                <a:path w="4014470" h="464185">
                  <a:moveTo>
                    <a:pt x="3957243" y="66294"/>
                  </a:moveTo>
                  <a:lnTo>
                    <a:pt x="3828161" y="66294"/>
                  </a:lnTo>
                  <a:lnTo>
                    <a:pt x="3828161" y="80645"/>
                  </a:lnTo>
                  <a:lnTo>
                    <a:pt x="3932711" y="80645"/>
                  </a:lnTo>
                  <a:lnTo>
                    <a:pt x="3957270" y="66309"/>
                  </a:lnTo>
                  <a:close/>
                </a:path>
                <a:path w="4014470" h="464185">
                  <a:moveTo>
                    <a:pt x="3989569" y="52070"/>
                  </a:moveTo>
                  <a:lnTo>
                    <a:pt x="3985514" y="52070"/>
                  </a:lnTo>
                  <a:lnTo>
                    <a:pt x="3985514" y="80645"/>
                  </a:lnTo>
                  <a:lnTo>
                    <a:pt x="3989351" y="80645"/>
                  </a:lnTo>
                  <a:lnTo>
                    <a:pt x="4013962" y="66294"/>
                  </a:lnTo>
                  <a:lnTo>
                    <a:pt x="3989569" y="52070"/>
                  </a:lnTo>
                  <a:close/>
                </a:path>
                <a:path w="4014470" h="464185">
                  <a:moveTo>
                    <a:pt x="3978401" y="53975"/>
                  </a:moveTo>
                  <a:lnTo>
                    <a:pt x="3957270" y="66309"/>
                  </a:lnTo>
                  <a:lnTo>
                    <a:pt x="3978401" y="78612"/>
                  </a:lnTo>
                  <a:lnTo>
                    <a:pt x="3978401" y="53975"/>
                  </a:lnTo>
                  <a:close/>
                </a:path>
                <a:path w="4014470" h="464185">
                  <a:moveTo>
                    <a:pt x="3985514" y="53975"/>
                  </a:moveTo>
                  <a:lnTo>
                    <a:pt x="3978401" y="53975"/>
                  </a:lnTo>
                  <a:lnTo>
                    <a:pt x="3978401" y="78612"/>
                  </a:lnTo>
                  <a:lnTo>
                    <a:pt x="3985514" y="78612"/>
                  </a:lnTo>
                  <a:lnTo>
                    <a:pt x="3985514" y="53975"/>
                  </a:lnTo>
                  <a:close/>
                </a:path>
                <a:path w="4014470" h="464185">
                  <a:moveTo>
                    <a:pt x="3900169" y="0"/>
                  </a:moveTo>
                  <a:lnTo>
                    <a:pt x="3891407" y="2286"/>
                  </a:lnTo>
                  <a:lnTo>
                    <a:pt x="3887469" y="9144"/>
                  </a:lnTo>
                  <a:lnTo>
                    <a:pt x="3883533" y="15875"/>
                  </a:lnTo>
                  <a:lnTo>
                    <a:pt x="3885818" y="24637"/>
                  </a:lnTo>
                  <a:lnTo>
                    <a:pt x="3892676" y="28701"/>
                  </a:lnTo>
                  <a:lnTo>
                    <a:pt x="3957270" y="66309"/>
                  </a:lnTo>
                  <a:lnTo>
                    <a:pt x="3978401" y="53975"/>
                  </a:lnTo>
                  <a:lnTo>
                    <a:pt x="3985514" y="53975"/>
                  </a:lnTo>
                  <a:lnTo>
                    <a:pt x="3985514" y="52070"/>
                  </a:lnTo>
                  <a:lnTo>
                    <a:pt x="3989569" y="52070"/>
                  </a:lnTo>
                  <a:lnTo>
                    <a:pt x="3900169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6896734" y="1299336"/>
            <a:ext cx="2206625" cy="51244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marL="779780" marR="135890" indent="-63436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Classificação de </a:t>
            </a:r>
            <a:r>
              <a:rPr dirty="0" sz="1200">
                <a:latin typeface="Verdana"/>
                <a:cs typeface="Verdana"/>
              </a:rPr>
              <a:t>A a Z ou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Z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203888" y="1811401"/>
            <a:ext cx="6217920" cy="4528820"/>
            <a:chOff x="5203888" y="1811401"/>
            <a:chExt cx="6217920" cy="452882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25920" y="2139281"/>
              <a:ext cx="2508885" cy="130572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721221" y="2094865"/>
              <a:ext cx="2518410" cy="1355090"/>
            </a:xfrm>
            <a:custGeom>
              <a:avLst/>
              <a:gdLst/>
              <a:ahLst/>
              <a:cxnLst/>
              <a:rect l="l" t="t" r="r" b="b"/>
              <a:pathLst>
                <a:path w="2518409" h="1355089">
                  <a:moveTo>
                    <a:pt x="0" y="1354963"/>
                  </a:moveTo>
                  <a:lnTo>
                    <a:pt x="2518409" y="1354963"/>
                  </a:lnTo>
                  <a:lnTo>
                    <a:pt x="2518409" y="0"/>
                  </a:lnTo>
                  <a:lnTo>
                    <a:pt x="0" y="0"/>
                  </a:lnTo>
                  <a:lnTo>
                    <a:pt x="0" y="135496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992111" y="2493302"/>
              <a:ext cx="988694" cy="572770"/>
            </a:xfrm>
            <a:custGeom>
              <a:avLst/>
              <a:gdLst/>
              <a:ahLst/>
              <a:cxnLst/>
              <a:rect l="l" t="t" r="r" b="b"/>
              <a:pathLst>
                <a:path w="988695" h="572769">
                  <a:moveTo>
                    <a:pt x="0" y="376135"/>
                  </a:moveTo>
                  <a:lnTo>
                    <a:pt x="988301" y="376135"/>
                  </a:lnTo>
                  <a:lnTo>
                    <a:pt x="988301" y="0"/>
                  </a:lnTo>
                  <a:lnTo>
                    <a:pt x="0" y="0"/>
                  </a:lnTo>
                  <a:lnTo>
                    <a:pt x="0" y="376135"/>
                  </a:lnTo>
                  <a:close/>
                </a:path>
                <a:path w="988695" h="572769">
                  <a:moveTo>
                    <a:pt x="0" y="572350"/>
                  </a:moveTo>
                  <a:lnTo>
                    <a:pt x="988301" y="572350"/>
                  </a:lnTo>
                  <a:lnTo>
                    <a:pt x="988301" y="384289"/>
                  </a:lnTo>
                  <a:lnTo>
                    <a:pt x="0" y="384289"/>
                  </a:lnTo>
                  <a:lnTo>
                    <a:pt x="0" y="572350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419975" y="1811400"/>
              <a:ext cx="646430" cy="1843405"/>
            </a:xfrm>
            <a:custGeom>
              <a:avLst/>
              <a:gdLst/>
              <a:ahLst/>
              <a:cxnLst/>
              <a:rect l="l" t="t" r="r" b="b"/>
              <a:pathLst>
                <a:path w="646429" h="1843404">
                  <a:moveTo>
                    <a:pt x="594106" y="0"/>
                  </a:moveTo>
                  <a:lnTo>
                    <a:pt x="565531" y="0"/>
                  </a:lnTo>
                  <a:lnTo>
                    <a:pt x="565531" y="326644"/>
                  </a:lnTo>
                  <a:lnTo>
                    <a:pt x="58420" y="326644"/>
                  </a:lnTo>
                  <a:lnTo>
                    <a:pt x="51943" y="333121"/>
                  </a:lnTo>
                  <a:lnTo>
                    <a:pt x="51981" y="600837"/>
                  </a:lnTo>
                  <a:lnTo>
                    <a:pt x="28575" y="560705"/>
                  </a:lnTo>
                  <a:lnTo>
                    <a:pt x="24638" y="553847"/>
                  </a:lnTo>
                  <a:lnTo>
                    <a:pt x="15875" y="551561"/>
                  </a:lnTo>
                  <a:lnTo>
                    <a:pt x="2286" y="559562"/>
                  </a:lnTo>
                  <a:lnTo>
                    <a:pt x="0" y="568325"/>
                  </a:lnTo>
                  <a:lnTo>
                    <a:pt x="66294" y="681990"/>
                  </a:lnTo>
                  <a:lnTo>
                    <a:pt x="82804" y="653669"/>
                  </a:lnTo>
                  <a:lnTo>
                    <a:pt x="132588" y="568325"/>
                  </a:lnTo>
                  <a:lnTo>
                    <a:pt x="130302" y="559562"/>
                  </a:lnTo>
                  <a:lnTo>
                    <a:pt x="123444" y="555625"/>
                  </a:lnTo>
                  <a:lnTo>
                    <a:pt x="116713" y="551561"/>
                  </a:lnTo>
                  <a:lnTo>
                    <a:pt x="107950" y="553847"/>
                  </a:lnTo>
                  <a:lnTo>
                    <a:pt x="103886" y="560705"/>
                  </a:lnTo>
                  <a:lnTo>
                    <a:pt x="80568" y="600748"/>
                  </a:lnTo>
                  <a:lnTo>
                    <a:pt x="80518" y="646430"/>
                  </a:lnTo>
                  <a:lnTo>
                    <a:pt x="80518" y="600849"/>
                  </a:lnTo>
                  <a:lnTo>
                    <a:pt x="80518" y="355219"/>
                  </a:lnTo>
                  <a:lnTo>
                    <a:pt x="587629" y="355219"/>
                  </a:lnTo>
                  <a:lnTo>
                    <a:pt x="594106" y="348869"/>
                  </a:lnTo>
                  <a:lnTo>
                    <a:pt x="594106" y="326644"/>
                  </a:lnTo>
                  <a:lnTo>
                    <a:pt x="594106" y="0"/>
                  </a:lnTo>
                  <a:close/>
                </a:path>
                <a:path w="646429" h="1843404">
                  <a:moveTo>
                    <a:pt x="646049" y="1729105"/>
                  </a:moveTo>
                  <a:lnTo>
                    <a:pt x="643763" y="1720342"/>
                  </a:lnTo>
                  <a:lnTo>
                    <a:pt x="637032" y="1716405"/>
                  </a:lnTo>
                  <a:lnTo>
                    <a:pt x="630174" y="1712468"/>
                  </a:lnTo>
                  <a:lnTo>
                    <a:pt x="621411" y="1714754"/>
                  </a:lnTo>
                  <a:lnTo>
                    <a:pt x="617474" y="1721612"/>
                  </a:lnTo>
                  <a:lnTo>
                    <a:pt x="594106" y="1761655"/>
                  </a:lnTo>
                  <a:lnTo>
                    <a:pt x="594106" y="1562735"/>
                  </a:lnTo>
                  <a:lnTo>
                    <a:pt x="594106" y="1540637"/>
                  </a:lnTo>
                  <a:lnTo>
                    <a:pt x="587629" y="1534160"/>
                  </a:lnTo>
                  <a:lnTo>
                    <a:pt x="80518" y="1534160"/>
                  </a:lnTo>
                  <a:lnTo>
                    <a:pt x="80518" y="1254252"/>
                  </a:lnTo>
                  <a:lnTo>
                    <a:pt x="51943" y="1254252"/>
                  </a:lnTo>
                  <a:lnTo>
                    <a:pt x="51943" y="1556385"/>
                  </a:lnTo>
                  <a:lnTo>
                    <a:pt x="58420" y="1562735"/>
                  </a:lnTo>
                  <a:lnTo>
                    <a:pt x="565531" y="1562735"/>
                  </a:lnTo>
                  <a:lnTo>
                    <a:pt x="565531" y="1761756"/>
                  </a:lnTo>
                  <a:lnTo>
                    <a:pt x="565531" y="1814449"/>
                  </a:lnTo>
                  <a:lnTo>
                    <a:pt x="565467" y="1761655"/>
                  </a:lnTo>
                  <a:lnTo>
                    <a:pt x="542163" y="1721612"/>
                  </a:lnTo>
                  <a:lnTo>
                    <a:pt x="538099" y="1714754"/>
                  </a:lnTo>
                  <a:lnTo>
                    <a:pt x="529336" y="1712468"/>
                  </a:lnTo>
                  <a:lnTo>
                    <a:pt x="522605" y="1716405"/>
                  </a:lnTo>
                  <a:lnTo>
                    <a:pt x="515747" y="1720342"/>
                  </a:lnTo>
                  <a:lnTo>
                    <a:pt x="513461" y="1729105"/>
                  </a:lnTo>
                  <a:lnTo>
                    <a:pt x="517398" y="1735963"/>
                  </a:lnTo>
                  <a:lnTo>
                    <a:pt x="579755" y="1842897"/>
                  </a:lnTo>
                  <a:lnTo>
                    <a:pt x="596341" y="1814449"/>
                  </a:lnTo>
                  <a:lnTo>
                    <a:pt x="642112" y="1735963"/>
                  </a:lnTo>
                  <a:lnTo>
                    <a:pt x="646049" y="172910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96735" y="3702024"/>
              <a:ext cx="2206117" cy="158874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891908" y="3649472"/>
              <a:ext cx="2216150" cy="1670050"/>
            </a:xfrm>
            <a:custGeom>
              <a:avLst/>
              <a:gdLst/>
              <a:ahLst/>
              <a:cxnLst/>
              <a:rect l="l" t="t" r="r" b="b"/>
              <a:pathLst>
                <a:path w="2216150" h="1670050">
                  <a:moveTo>
                    <a:pt x="0" y="1670050"/>
                  </a:moveTo>
                  <a:lnTo>
                    <a:pt x="2215642" y="1670050"/>
                  </a:lnTo>
                  <a:lnTo>
                    <a:pt x="2215642" y="0"/>
                  </a:lnTo>
                  <a:lnTo>
                    <a:pt x="0" y="0"/>
                  </a:lnTo>
                  <a:lnTo>
                    <a:pt x="0" y="167005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69973" y="4343590"/>
              <a:ext cx="205232" cy="20523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218176" y="2547315"/>
              <a:ext cx="1094105" cy="213995"/>
            </a:xfrm>
            <a:custGeom>
              <a:avLst/>
              <a:gdLst/>
              <a:ahLst/>
              <a:cxnLst/>
              <a:rect l="l" t="t" r="r" b="b"/>
              <a:pathLst>
                <a:path w="1094104" h="213994">
                  <a:moveTo>
                    <a:pt x="0" y="213537"/>
                  </a:moveTo>
                  <a:lnTo>
                    <a:pt x="1093635" y="213537"/>
                  </a:lnTo>
                  <a:lnTo>
                    <a:pt x="1093635" y="0"/>
                  </a:lnTo>
                  <a:lnTo>
                    <a:pt x="0" y="0"/>
                  </a:lnTo>
                  <a:lnTo>
                    <a:pt x="0" y="213537"/>
                  </a:lnTo>
                  <a:close/>
                </a:path>
              </a:pathLst>
            </a:custGeom>
            <a:ln w="28575">
              <a:solidFill>
                <a:srgbClr val="ECDA0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70947" y="3745892"/>
              <a:ext cx="1541018" cy="258421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866248" y="3693274"/>
              <a:ext cx="1550670" cy="2641600"/>
            </a:xfrm>
            <a:custGeom>
              <a:avLst/>
              <a:gdLst/>
              <a:ahLst/>
              <a:cxnLst/>
              <a:rect l="l" t="t" r="r" b="b"/>
              <a:pathLst>
                <a:path w="1550670" h="2641600">
                  <a:moveTo>
                    <a:pt x="0" y="2641600"/>
                  </a:moveTo>
                  <a:lnTo>
                    <a:pt x="1550543" y="2641600"/>
                  </a:lnTo>
                  <a:lnTo>
                    <a:pt x="1550543" y="0"/>
                  </a:lnTo>
                  <a:lnTo>
                    <a:pt x="0" y="0"/>
                  </a:lnTo>
                  <a:lnTo>
                    <a:pt x="0" y="26416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6725919" y="5523890"/>
            <a:ext cx="2508885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860" rIns="0" bIns="0" rtlCol="0" vert="horz">
            <a:spAutoFit/>
          </a:bodyPr>
          <a:lstStyle/>
          <a:p>
            <a:pPr algn="ctr" marL="235585" marR="226060" indent="-1905">
              <a:lnSpc>
                <a:spcPct val="120000"/>
              </a:lnSpc>
              <a:spcBef>
                <a:spcPts val="180"/>
              </a:spcBef>
            </a:pPr>
            <a:r>
              <a:rPr dirty="0" sz="1200" spc="-5">
                <a:latin typeface="Verdana"/>
                <a:cs typeface="Verdana"/>
              </a:rPr>
              <a:t>Digitar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 informação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precisa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acordo com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coluna selecionada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clicar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em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aplicar.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634484" y="1796288"/>
            <a:ext cx="6073775" cy="3728085"/>
            <a:chOff x="4634484" y="1796288"/>
            <a:chExt cx="6073775" cy="3728085"/>
          </a:xfrm>
        </p:grpSpPr>
        <p:sp>
          <p:nvSpPr>
            <p:cNvPr id="27" name="object 27"/>
            <p:cNvSpPr/>
            <p:nvPr/>
          </p:nvSpPr>
          <p:spPr>
            <a:xfrm>
              <a:off x="4634484" y="1796288"/>
              <a:ext cx="1196975" cy="751205"/>
            </a:xfrm>
            <a:custGeom>
              <a:avLst/>
              <a:gdLst/>
              <a:ahLst/>
              <a:cxnLst/>
              <a:rect l="l" t="t" r="r" b="b"/>
              <a:pathLst>
                <a:path w="1196975" h="751205">
                  <a:moveTo>
                    <a:pt x="1080135" y="620776"/>
                  </a:moveTo>
                  <a:lnTo>
                    <a:pt x="1066418" y="628650"/>
                  </a:lnTo>
                  <a:lnTo>
                    <a:pt x="1064132" y="637413"/>
                  </a:lnTo>
                  <a:lnTo>
                    <a:pt x="1068069" y="644271"/>
                  </a:lnTo>
                  <a:lnTo>
                    <a:pt x="1130427" y="751204"/>
                  </a:lnTo>
                  <a:lnTo>
                    <a:pt x="1147016" y="722757"/>
                  </a:lnTo>
                  <a:lnTo>
                    <a:pt x="1116202" y="722757"/>
                  </a:lnTo>
                  <a:lnTo>
                    <a:pt x="1116202" y="669954"/>
                  </a:lnTo>
                  <a:lnTo>
                    <a:pt x="1092835" y="629920"/>
                  </a:lnTo>
                  <a:lnTo>
                    <a:pt x="1088898" y="623062"/>
                  </a:lnTo>
                  <a:lnTo>
                    <a:pt x="1080135" y="620776"/>
                  </a:lnTo>
                  <a:close/>
                </a:path>
                <a:path w="1196975" h="751205">
                  <a:moveTo>
                    <a:pt x="1116202" y="669954"/>
                  </a:moveTo>
                  <a:lnTo>
                    <a:pt x="1116202" y="722757"/>
                  </a:lnTo>
                  <a:lnTo>
                    <a:pt x="1144777" y="722757"/>
                  </a:lnTo>
                  <a:lnTo>
                    <a:pt x="1144777" y="715645"/>
                  </a:lnTo>
                  <a:lnTo>
                    <a:pt x="1118107" y="715645"/>
                  </a:lnTo>
                  <a:lnTo>
                    <a:pt x="1130490" y="694431"/>
                  </a:lnTo>
                  <a:lnTo>
                    <a:pt x="1116202" y="669954"/>
                  </a:lnTo>
                  <a:close/>
                </a:path>
                <a:path w="1196975" h="751205">
                  <a:moveTo>
                    <a:pt x="1180845" y="620776"/>
                  </a:moveTo>
                  <a:lnTo>
                    <a:pt x="1172082" y="623062"/>
                  </a:lnTo>
                  <a:lnTo>
                    <a:pt x="1168145" y="629920"/>
                  </a:lnTo>
                  <a:lnTo>
                    <a:pt x="1144777" y="669954"/>
                  </a:lnTo>
                  <a:lnTo>
                    <a:pt x="1144777" y="722757"/>
                  </a:lnTo>
                  <a:lnTo>
                    <a:pt x="1147016" y="722757"/>
                  </a:lnTo>
                  <a:lnTo>
                    <a:pt x="1192783" y="644271"/>
                  </a:lnTo>
                  <a:lnTo>
                    <a:pt x="1196848" y="637413"/>
                  </a:lnTo>
                  <a:lnTo>
                    <a:pt x="1194435" y="628650"/>
                  </a:lnTo>
                  <a:lnTo>
                    <a:pt x="1187703" y="624713"/>
                  </a:lnTo>
                  <a:lnTo>
                    <a:pt x="1180845" y="620776"/>
                  </a:lnTo>
                  <a:close/>
                </a:path>
                <a:path w="1196975" h="751205">
                  <a:moveTo>
                    <a:pt x="1130490" y="694431"/>
                  </a:moveTo>
                  <a:lnTo>
                    <a:pt x="1118107" y="715645"/>
                  </a:lnTo>
                  <a:lnTo>
                    <a:pt x="1142873" y="715645"/>
                  </a:lnTo>
                  <a:lnTo>
                    <a:pt x="1130490" y="694431"/>
                  </a:lnTo>
                  <a:close/>
                </a:path>
                <a:path w="1196975" h="751205">
                  <a:moveTo>
                    <a:pt x="1144777" y="669954"/>
                  </a:moveTo>
                  <a:lnTo>
                    <a:pt x="1130490" y="694431"/>
                  </a:lnTo>
                  <a:lnTo>
                    <a:pt x="1142873" y="715645"/>
                  </a:lnTo>
                  <a:lnTo>
                    <a:pt x="1144777" y="715645"/>
                  </a:lnTo>
                  <a:lnTo>
                    <a:pt x="1144777" y="669954"/>
                  </a:lnTo>
                  <a:close/>
                </a:path>
                <a:path w="1196975" h="751205">
                  <a:moveTo>
                    <a:pt x="1116202" y="159638"/>
                  </a:moveTo>
                  <a:lnTo>
                    <a:pt x="1116202" y="669954"/>
                  </a:lnTo>
                  <a:lnTo>
                    <a:pt x="1130490" y="694431"/>
                  </a:lnTo>
                  <a:lnTo>
                    <a:pt x="1144777" y="669954"/>
                  </a:lnTo>
                  <a:lnTo>
                    <a:pt x="1144777" y="173989"/>
                  </a:lnTo>
                  <a:lnTo>
                    <a:pt x="1130427" y="173989"/>
                  </a:lnTo>
                  <a:lnTo>
                    <a:pt x="1116202" y="159638"/>
                  </a:lnTo>
                  <a:close/>
                </a:path>
                <a:path w="1196975" h="751205">
                  <a:moveTo>
                    <a:pt x="28575" y="0"/>
                  </a:moveTo>
                  <a:lnTo>
                    <a:pt x="0" y="0"/>
                  </a:lnTo>
                  <a:lnTo>
                    <a:pt x="0" y="167512"/>
                  </a:lnTo>
                  <a:lnTo>
                    <a:pt x="6350" y="173989"/>
                  </a:lnTo>
                  <a:lnTo>
                    <a:pt x="1116202" y="173989"/>
                  </a:lnTo>
                  <a:lnTo>
                    <a:pt x="1116202" y="159638"/>
                  </a:lnTo>
                  <a:lnTo>
                    <a:pt x="28575" y="159638"/>
                  </a:lnTo>
                  <a:lnTo>
                    <a:pt x="14224" y="145414"/>
                  </a:lnTo>
                  <a:lnTo>
                    <a:pt x="28575" y="145414"/>
                  </a:lnTo>
                  <a:lnTo>
                    <a:pt x="28575" y="0"/>
                  </a:lnTo>
                  <a:close/>
                </a:path>
                <a:path w="1196975" h="751205">
                  <a:moveTo>
                    <a:pt x="1138427" y="145414"/>
                  </a:moveTo>
                  <a:lnTo>
                    <a:pt x="28575" y="145414"/>
                  </a:lnTo>
                  <a:lnTo>
                    <a:pt x="28575" y="159638"/>
                  </a:lnTo>
                  <a:lnTo>
                    <a:pt x="1116202" y="159638"/>
                  </a:lnTo>
                  <a:lnTo>
                    <a:pt x="1130427" y="173989"/>
                  </a:lnTo>
                  <a:lnTo>
                    <a:pt x="1144777" y="173989"/>
                  </a:lnTo>
                  <a:lnTo>
                    <a:pt x="1144777" y="151764"/>
                  </a:lnTo>
                  <a:lnTo>
                    <a:pt x="1138427" y="145414"/>
                  </a:lnTo>
                  <a:close/>
                </a:path>
                <a:path w="1196975" h="751205">
                  <a:moveTo>
                    <a:pt x="28575" y="145414"/>
                  </a:moveTo>
                  <a:lnTo>
                    <a:pt x="14224" y="145414"/>
                  </a:lnTo>
                  <a:lnTo>
                    <a:pt x="28575" y="159638"/>
                  </a:lnTo>
                  <a:lnTo>
                    <a:pt x="28575" y="145414"/>
                  </a:lnTo>
                  <a:close/>
                </a:path>
              </a:pathLst>
            </a:custGeom>
            <a:solidFill>
              <a:srgbClr val="ECDA0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7246112" y="4551362"/>
              <a:ext cx="1226185" cy="318135"/>
            </a:xfrm>
            <a:custGeom>
              <a:avLst/>
              <a:gdLst/>
              <a:ahLst/>
              <a:cxnLst/>
              <a:rect l="l" t="t" r="r" b="b"/>
              <a:pathLst>
                <a:path w="1226184" h="318135">
                  <a:moveTo>
                    <a:pt x="0" y="317817"/>
                  </a:moveTo>
                  <a:lnTo>
                    <a:pt x="1226172" y="317817"/>
                  </a:lnTo>
                  <a:lnTo>
                    <a:pt x="1226172" y="0"/>
                  </a:lnTo>
                  <a:lnTo>
                    <a:pt x="0" y="0"/>
                  </a:lnTo>
                  <a:lnTo>
                    <a:pt x="0" y="317817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7829931" y="3455034"/>
              <a:ext cx="2877820" cy="2068830"/>
            </a:xfrm>
            <a:custGeom>
              <a:avLst/>
              <a:gdLst/>
              <a:ahLst/>
              <a:cxnLst/>
              <a:rect l="l" t="t" r="r" b="b"/>
              <a:pathLst>
                <a:path w="2877820" h="2068829">
                  <a:moveTo>
                    <a:pt x="164719" y="1606550"/>
                  </a:moveTo>
                  <a:lnTo>
                    <a:pt x="158369" y="1600200"/>
                  </a:lnTo>
                  <a:lnTo>
                    <a:pt x="80518" y="1600200"/>
                  </a:lnTo>
                  <a:lnTo>
                    <a:pt x="80518" y="1495171"/>
                  </a:lnTo>
                  <a:lnTo>
                    <a:pt x="80518" y="1449578"/>
                  </a:lnTo>
                  <a:lnTo>
                    <a:pt x="80568" y="1495272"/>
                  </a:lnTo>
                  <a:lnTo>
                    <a:pt x="103886" y="1535303"/>
                  </a:lnTo>
                  <a:lnTo>
                    <a:pt x="107950" y="1542161"/>
                  </a:lnTo>
                  <a:lnTo>
                    <a:pt x="116713" y="1544447"/>
                  </a:lnTo>
                  <a:lnTo>
                    <a:pt x="130302" y="1536446"/>
                  </a:lnTo>
                  <a:lnTo>
                    <a:pt x="132588" y="1527810"/>
                  </a:lnTo>
                  <a:lnTo>
                    <a:pt x="128651" y="1520952"/>
                  </a:lnTo>
                  <a:lnTo>
                    <a:pt x="82880" y="1442466"/>
                  </a:lnTo>
                  <a:lnTo>
                    <a:pt x="66294" y="1414018"/>
                  </a:lnTo>
                  <a:lnTo>
                    <a:pt x="3937" y="1520952"/>
                  </a:lnTo>
                  <a:lnTo>
                    <a:pt x="0" y="1527810"/>
                  </a:lnTo>
                  <a:lnTo>
                    <a:pt x="2286" y="1536446"/>
                  </a:lnTo>
                  <a:lnTo>
                    <a:pt x="9017" y="1540510"/>
                  </a:lnTo>
                  <a:lnTo>
                    <a:pt x="15875" y="1544447"/>
                  </a:lnTo>
                  <a:lnTo>
                    <a:pt x="24638" y="1542161"/>
                  </a:lnTo>
                  <a:lnTo>
                    <a:pt x="28575" y="1535303"/>
                  </a:lnTo>
                  <a:lnTo>
                    <a:pt x="51943" y="1495272"/>
                  </a:lnTo>
                  <a:lnTo>
                    <a:pt x="51943" y="1622425"/>
                  </a:lnTo>
                  <a:lnTo>
                    <a:pt x="58420" y="1628775"/>
                  </a:lnTo>
                  <a:lnTo>
                    <a:pt x="136144" y="1628775"/>
                  </a:lnTo>
                  <a:lnTo>
                    <a:pt x="136144" y="2068830"/>
                  </a:lnTo>
                  <a:lnTo>
                    <a:pt x="164719" y="2068830"/>
                  </a:lnTo>
                  <a:lnTo>
                    <a:pt x="164719" y="1628775"/>
                  </a:lnTo>
                  <a:lnTo>
                    <a:pt x="164719" y="1606550"/>
                  </a:lnTo>
                  <a:close/>
                </a:path>
                <a:path w="2877820" h="2068829">
                  <a:moveTo>
                    <a:pt x="2877820" y="129298"/>
                  </a:moveTo>
                  <a:lnTo>
                    <a:pt x="2875534" y="120535"/>
                  </a:lnTo>
                  <a:lnTo>
                    <a:pt x="2868803" y="116598"/>
                  </a:lnTo>
                  <a:lnTo>
                    <a:pt x="2861945" y="112661"/>
                  </a:lnTo>
                  <a:lnTo>
                    <a:pt x="2853182" y="114947"/>
                  </a:lnTo>
                  <a:lnTo>
                    <a:pt x="2849245" y="121793"/>
                  </a:lnTo>
                  <a:lnTo>
                    <a:pt x="2825877" y="161836"/>
                  </a:lnTo>
                  <a:lnTo>
                    <a:pt x="2825877" y="28575"/>
                  </a:lnTo>
                  <a:lnTo>
                    <a:pt x="2825877" y="14351"/>
                  </a:lnTo>
                  <a:lnTo>
                    <a:pt x="2825877" y="6477"/>
                  </a:lnTo>
                  <a:lnTo>
                    <a:pt x="2819400" y="0"/>
                  </a:lnTo>
                  <a:lnTo>
                    <a:pt x="1811528" y="0"/>
                  </a:lnTo>
                  <a:lnTo>
                    <a:pt x="1805178" y="6477"/>
                  </a:lnTo>
                  <a:lnTo>
                    <a:pt x="1805178" y="976884"/>
                  </a:lnTo>
                  <a:lnTo>
                    <a:pt x="530987" y="976884"/>
                  </a:lnTo>
                  <a:lnTo>
                    <a:pt x="530987" y="1005459"/>
                  </a:lnTo>
                  <a:lnTo>
                    <a:pt x="1827276" y="1005459"/>
                  </a:lnTo>
                  <a:lnTo>
                    <a:pt x="1833753" y="999109"/>
                  </a:lnTo>
                  <a:lnTo>
                    <a:pt x="1833753" y="991235"/>
                  </a:lnTo>
                  <a:lnTo>
                    <a:pt x="1833753" y="976884"/>
                  </a:lnTo>
                  <a:lnTo>
                    <a:pt x="1833753" y="28575"/>
                  </a:lnTo>
                  <a:lnTo>
                    <a:pt x="2797302" y="28575"/>
                  </a:lnTo>
                  <a:lnTo>
                    <a:pt x="2797302" y="161937"/>
                  </a:lnTo>
                  <a:lnTo>
                    <a:pt x="2797302" y="214630"/>
                  </a:lnTo>
                  <a:lnTo>
                    <a:pt x="2797238" y="161836"/>
                  </a:lnTo>
                  <a:lnTo>
                    <a:pt x="2773934" y="121793"/>
                  </a:lnTo>
                  <a:lnTo>
                    <a:pt x="2769870" y="114947"/>
                  </a:lnTo>
                  <a:lnTo>
                    <a:pt x="2761107" y="112661"/>
                  </a:lnTo>
                  <a:lnTo>
                    <a:pt x="2754376" y="116598"/>
                  </a:lnTo>
                  <a:lnTo>
                    <a:pt x="2747518" y="120535"/>
                  </a:lnTo>
                  <a:lnTo>
                    <a:pt x="2745232" y="129298"/>
                  </a:lnTo>
                  <a:lnTo>
                    <a:pt x="2749169" y="136144"/>
                  </a:lnTo>
                  <a:lnTo>
                    <a:pt x="2811526" y="242951"/>
                  </a:lnTo>
                  <a:lnTo>
                    <a:pt x="2828048" y="214630"/>
                  </a:lnTo>
                  <a:lnTo>
                    <a:pt x="2873883" y="136144"/>
                  </a:lnTo>
                  <a:lnTo>
                    <a:pt x="2877820" y="129298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 txBox="1"/>
          <p:nvPr/>
        </p:nvSpPr>
        <p:spPr>
          <a:xfrm>
            <a:off x="9584563" y="1607692"/>
            <a:ext cx="2113915" cy="1552575"/>
          </a:xfrm>
          <a:prstGeom prst="rect">
            <a:avLst/>
          </a:prstGeom>
          <a:solidFill>
            <a:srgbClr val="0D5C9C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252729" marR="24447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Uma</a:t>
            </a:r>
            <a:r>
              <a:rPr dirty="0" sz="12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vez</a:t>
            </a:r>
            <a:r>
              <a:rPr dirty="0" sz="1200" spc="-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localizado</a:t>
            </a:r>
            <a:r>
              <a:rPr dirty="0" sz="12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o </a:t>
            </a:r>
            <a:r>
              <a:rPr dirty="0" sz="1200" spc="-4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registro dê um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duplo </a:t>
            </a:r>
            <a:r>
              <a:rPr dirty="0" sz="1200" spc="-409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clique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na linha;</a:t>
            </a:r>
            <a:endParaRPr sz="1200">
              <a:latin typeface="Verdana"/>
              <a:cs typeface="Verdana"/>
            </a:endParaRPr>
          </a:p>
          <a:p>
            <a:pPr algn="ctr" marL="159385" marR="151130" indent="1270">
              <a:lnSpc>
                <a:spcPct val="120000"/>
              </a:lnSpc>
              <a:spcBef>
                <a:spcPts val="1200"/>
              </a:spcBef>
            </a:pP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Obs.: </a:t>
            </a:r>
            <a:r>
              <a:rPr dirty="0" sz="1200" b="1">
                <a:solidFill>
                  <a:srgbClr val="FFFFFF"/>
                </a:solidFill>
                <a:latin typeface="Verdana"/>
                <a:cs typeface="Verdana"/>
              </a:rPr>
              <a:t>Não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dê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o 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duplo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 clique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sobre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um campo </a:t>
            </a:r>
            <a:r>
              <a:rPr dirty="0" sz="1200" spc="-409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1200" spc="-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dado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esteja</a:t>
            </a:r>
            <a:r>
              <a:rPr dirty="0" sz="12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FFFFF"/>
                </a:solidFill>
                <a:latin typeface="Verdana"/>
                <a:cs typeface="Verdana"/>
              </a:rPr>
              <a:t>azul.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32943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Atendimento</a:t>
            </a:r>
            <a:r>
              <a:rPr dirty="0" spc="70"/>
              <a:t> </a:t>
            </a:r>
            <a:r>
              <a:rPr dirty="0" spc="40"/>
              <a:t>Habitacional</a:t>
            </a:r>
            <a:r>
              <a:rPr dirty="0" spc="85"/>
              <a:t> </a:t>
            </a:r>
            <a:r>
              <a:rPr dirty="0" spc="40"/>
              <a:t>Provisório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777934" y="1018514"/>
            <a:ext cx="6320155" cy="5259070"/>
            <a:chOff x="2777934" y="1018514"/>
            <a:chExt cx="6320155" cy="52590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7523" y="1028026"/>
              <a:ext cx="6264656" cy="523976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782697" y="1023277"/>
              <a:ext cx="6310630" cy="5249545"/>
            </a:xfrm>
            <a:custGeom>
              <a:avLst/>
              <a:gdLst/>
              <a:ahLst/>
              <a:cxnLst/>
              <a:rect l="l" t="t" r="r" b="b"/>
              <a:pathLst>
                <a:path w="6310630" h="5249545">
                  <a:moveTo>
                    <a:pt x="0" y="5249291"/>
                  </a:moveTo>
                  <a:lnTo>
                    <a:pt x="6310249" y="5249291"/>
                  </a:lnTo>
                  <a:lnTo>
                    <a:pt x="6310249" y="0"/>
                  </a:lnTo>
                  <a:lnTo>
                    <a:pt x="0" y="0"/>
                  </a:lnTo>
                  <a:lnTo>
                    <a:pt x="0" y="5249291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730300" y="1764931"/>
            <a:ext cx="1426845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236220" marR="228600">
              <a:lnSpc>
                <a:spcPct val="120000"/>
              </a:lnSpc>
              <a:spcBef>
                <a:spcPts val="170"/>
              </a:spcBef>
            </a:pPr>
            <a:r>
              <a:rPr dirty="0" sz="1200">
                <a:latin typeface="Verdana"/>
                <a:cs typeface="Verdana"/>
              </a:rPr>
              <a:t>I</a:t>
            </a:r>
            <a:r>
              <a:rPr dirty="0" sz="1200" spc="-5">
                <a:latin typeface="Verdana"/>
                <a:cs typeface="Verdana"/>
              </a:rPr>
              <a:t>n</a:t>
            </a:r>
            <a:r>
              <a:rPr dirty="0" sz="1200">
                <a:latin typeface="Verdana"/>
                <a:cs typeface="Verdana"/>
              </a:rPr>
              <a:t>form</a:t>
            </a:r>
            <a:r>
              <a:rPr dirty="0" sz="1200" spc="-5">
                <a:latin typeface="Verdana"/>
                <a:cs typeface="Verdana"/>
              </a:rPr>
              <a:t>a</a:t>
            </a:r>
            <a:r>
              <a:rPr dirty="0" sz="1200">
                <a:latin typeface="Verdana"/>
                <a:cs typeface="Verdana"/>
              </a:rPr>
              <a:t>çõ</a:t>
            </a:r>
            <a:r>
              <a:rPr dirty="0" sz="1200" spc="5">
                <a:latin typeface="Verdana"/>
                <a:cs typeface="Verdana"/>
              </a:rPr>
              <a:t>e</a:t>
            </a:r>
            <a:r>
              <a:rPr dirty="0" sz="1200">
                <a:latin typeface="Verdana"/>
                <a:cs typeface="Verdana"/>
              </a:rPr>
              <a:t>s  </a:t>
            </a:r>
            <a:r>
              <a:rPr dirty="0" sz="1200">
                <a:latin typeface="Verdana"/>
                <a:cs typeface="Verdana"/>
              </a:rPr>
              <a:t>sobre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ocorrência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0300" y="3033141"/>
            <a:ext cx="1426845" cy="13989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23189" marR="118745" indent="254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sobre o </a:t>
            </a:r>
            <a:r>
              <a:rPr dirty="0" sz="1200" spc="-30">
                <a:latin typeface="Verdana"/>
                <a:cs typeface="Verdana"/>
              </a:rPr>
              <a:t>Termo 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Adesão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liberação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pagamento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AM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0300" y="4890884"/>
            <a:ext cx="1426845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40335" marR="133350" indent="6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sobre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remoção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área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origem.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84181" y="3889387"/>
            <a:ext cx="1984375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237490" marR="2292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Endereço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após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mudança da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área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>
                <a:latin typeface="Verdana"/>
                <a:cs typeface="Verdana"/>
              </a:rPr>
              <a:t> origem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584181" y="1263903"/>
            <a:ext cx="1984375" cy="162052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21920" marR="112395" indent="-254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5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box</a:t>
            </a:r>
            <a:r>
              <a:rPr dirty="0" sz="1200" spc="5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Atendimento </a:t>
            </a:r>
            <a:r>
              <a:rPr dirty="0" sz="1200" spc="-5">
                <a:latin typeface="Verdana"/>
                <a:cs typeface="Verdana"/>
              </a:rPr>
              <a:t> Provisório, </a:t>
            </a:r>
            <a:r>
              <a:rPr dirty="0" sz="1200">
                <a:latin typeface="Verdana"/>
                <a:cs typeface="Verdana"/>
              </a:rPr>
              <a:t>a ordem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dos campos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acompanha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sequência de adesão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liberação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AM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714051" y="1770646"/>
            <a:ext cx="4627880" cy="4493260"/>
            <a:chOff x="3714051" y="1770646"/>
            <a:chExt cx="4627880" cy="449326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42690" y="1799221"/>
              <a:ext cx="4570348" cy="438277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728339" y="1784934"/>
              <a:ext cx="4599305" cy="4411345"/>
            </a:xfrm>
            <a:custGeom>
              <a:avLst/>
              <a:gdLst/>
              <a:ahLst/>
              <a:cxnLst/>
              <a:rect l="l" t="t" r="r" b="b"/>
              <a:pathLst>
                <a:path w="4599305" h="4411345">
                  <a:moveTo>
                    <a:pt x="0" y="4411345"/>
                  </a:moveTo>
                  <a:lnTo>
                    <a:pt x="4598924" y="4411345"/>
                  </a:lnTo>
                  <a:lnTo>
                    <a:pt x="4598924" y="0"/>
                  </a:lnTo>
                  <a:lnTo>
                    <a:pt x="0" y="0"/>
                  </a:lnTo>
                  <a:lnTo>
                    <a:pt x="0" y="4411345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802126" y="2271141"/>
              <a:ext cx="4380865" cy="3978275"/>
            </a:xfrm>
            <a:custGeom>
              <a:avLst/>
              <a:gdLst/>
              <a:ahLst/>
              <a:cxnLst/>
              <a:rect l="l" t="t" r="r" b="b"/>
              <a:pathLst>
                <a:path w="4380865" h="3978275">
                  <a:moveTo>
                    <a:pt x="0" y="1550797"/>
                  </a:moveTo>
                  <a:lnTo>
                    <a:pt x="2562225" y="1550797"/>
                  </a:lnTo>
                  <a:lnTo>
                    <a:pt x="2562225" y="337083"/>
                  </a:lnTo>
                  <a:lnTo>
                    <a:pt x="0" y="337083"/>
                  </a:lnTo>
                  <a:lnTo>
                    <a:pt x="0" y="1550797"/>
                  </a:lnTo>
                  <a:close/>
                </a:path>
                <a:path w="4380865" h="3978275">
                  <a:moveTo>
                    <a:pt x="0" y="2899410"/>
                  </a:moveTo>
                  <a:lnTo>
                    <a:pt x="2562225" y="2899410"/>
                  </a:lnTo>
                  <a:lnTo>
                    <a:pt x="2562225" y="1618234"/>
                  </a:lnTo>
                  <a:lnTo>
                    <a:pt x="0" y="1618234"/>
                  </a:lnTo>
                  <a:lnTo>
                    <a:pt x="0" y="2899410"/>
                  </a:lnTo>
                  <a:close/>
                </a:path>
                <a:path w="4380865" h="3978275">
                  <a:moveTo>
                    <a:pt x="0" y="3877030"/>
                  </a:moveTo>
                  <a:lnTo>
                    <a:pt x="2562225" y="3877030"/>
                  </a:lnTo>
                  <a:lnTo>
                    <a:pt x="2562225" y="2966847"/>
                  </a:lnTo>
                  <a:lnTo>
                    <a:pt x="0" y="2966847"/>
                  </a:lnTo>
                  <a:lnTo>
                    <a:pt x="0" y="3877030"/>
                  </a:lnTo>
                  <a:close/>
                </a:path>
                <a:path w="4380865" h="3978275">
                  <a:moveTo>
                    <a:pt x="2621788" y="2517267"/>
                  </a:moveTo>
                  <a:lnTo>
                    <a:pt x="4380864" y="2517267"/>
                  </a:lnTo>
                  <a:lnTo>
                    <a:pt x="4380864" y="0"/>
                  </a:lnTo>
                  <a:lnTo>
                    <a:pt x="2621788" y="0"/>
                  </a:lnTo>
                  <a:lnTo>
                    <a:pt x="2621788" y="2517267"/>
                  </a:lnTo>
                  <a:close/>
                </a:path>
                <a:path w="4380865" h="3978275">
                  <a:moveTo>
                    <a:pt x="148209" y="3978275"/>
                  </a:moveTo>
                  <a:lnTo>
                    <a:pt x="807123" y="3978275"/>
                  </a:lnTo>
                  <a:lnTo>
                    <a:pt x="807123" y="3602037"/>
                  </a:lnTo>
                  <a:lnTo>
                    <a:pt x="148209" y="3602037"/>
                  </a:lnTo>
                  <a:lnTo>
                    <a:pt x="148209" y="3978275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9584181" y="5000802"/>
            <a:ext cx="1984375" cy="13989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17475" marR="107314" indent="-190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Quando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</a:t>
            </a:r>
            <a:r>
              <a:rPr dirty="0" sz="1200">
                <a:latin typeface="Verdana"/>
                <a:cs typeface="Verdana"/>
              </a:rPr>
              <a:t> é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alterado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“Sim”, 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todos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os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campos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ficam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bloqueados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só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podem </a:t>
            </a:r>
            <a:r>
              <a:rPr dirty="0" sz="1200">
                <a:latin typeface="Verdana"/>
                <a:cs typeface="Verdana"/>
              </a:rPr>
              <a:t>ser </a:t>
            </a:r>
            <a:r>
              <a:rPr dirty="0" sz="1200" spc="-10">
                <a:latin typeface="Verdana"/>
                <a:cs typeface="Verdana"/>
              </a:rPr>
              <a:t>alterados </a:t>
            </a:r>
            <a:r>
              <a:rPr dirty="0" sz="1200" spc="-5">
                <a:latin typeface="Verdana"/>
                <a:cs typeface="Verdana"/>
              </a:rPr>
              <a:t> pela supervisão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157095" y="2117470"/>
            <a:ext cx="8433435" cy="3756025"/>
          </a:xfrm>
          <a:custGeom>
            <a:avLst/>
            <a:gdLst/>
            <a:ahLst/>
            <a:cxnLst/>
            <a:rect l="l" t="t" r="r" b="b"/>
            <a:pathLst>
              <a:path w="8433435" h="3756025">
                <a:moveTo>
                  <a:pt x="1585595" y="3575608"/>
                </a:moveTo>
                <a:lnTo>
                  <a:pt x="1557020" y="3561321"/>
                </a:lnTo>
                <a:lnTo>
                  <a:pt x="1499870" y="3532746"/>
                </a:lnTo>
                <a:lnTo>
                  <a:pt x="1499870" y="3561321"/>
                </a:lnTo>
                <a:lnTo>
                  <a:pt x="807085" y="3561321"/>
                </a:lnTo>
                <a:lnTo>
                  <a:pt x="807085" y="3376168"/>
                </a:lnTo>
                <a:lnTo>
                  <a:pt x="807085" y="3361817"/>
                </a:lnTo>
                <a:lnTo>
                  <a:pt x="807085" y="3353943"/>
                </a:lnTo>
                <a:lnTo>
                  <a:pt x="800608" y="3347593"/>
                </a:lnTo>
                <a:lnTo>
                  <a:pt x="0" y="3347593"/>
                </a:lnTo>
                <a:lnTo>
                  <a:pt x="0" y="3376168"/>
                </a:lnTo>
                <a:lnTo>
                  <a:pt x="778510" y="3376168"/>
                </a:lnTo>
                <a:lnTo>
                  <a:pt x="778510" y="3583508"/>
                </a:lnTo>
                <a:lnTo>
                  <a:pt x="784860" y="3589896"/>
                </a:lnTo>
                <a:lnTo>
                  <a:pt x="1499870" y="3589896"/>
                </a:lnTo>
                <a:lnTo>
                  <a:pt x="1499870" y="3618471"/>
                </a:lnTo>
                <a:lnTo>
                  <a:pt x="1557020" y="3589896"/>
                </a:lnTo>
                <a:lnTo>
                  <a:pt x="1585595" y="3575608"/>
                </a:lnTo>
                <a:close/>
              </a:path>
              <a:path w="8433435" h="3756025">
                <a:moveTo>
                  <a:pt x="1645031" y="2412492"/>
                </a:moveTo>
                <a:lnTo>
                  <a:pt x="1616532" y="2398268"/>
                </a:lnTo>
                <a:lnTo>
                  <a:pt x="1559306" y="2369693"/>
                </a:lnTo>
                <a:lnTo>
                  <a:pt x="1559306" y="2398268"/>
                </a:lnTo>
                <a:lnTo>
                  <a:pt x="836803" y="2398268"/>
                </a:lnTo>
                <a:lnTo>
                  <a:pt x="836803" y="1629029"/>
                </a:lnTo>
                <a:lnTo>
                  <a:pt x="836803" y="1614805"/>
                </a:lnTo>
                <a:lnTo>
                  <a:pt x="836803" y="1606931"/>
                </a:lnTo>
                <a:lnTo>
                  <a:pt x="830453" y="1600454"/>
                </a:lnTo>
                <a:lnTo>
                  <a:pt x="0" y="1600454"/>
                </a:lnTo>
                <a:lnTo>
                  <a:pt x="0" y="1629029"/>
                </a:lnTo>
                <a:lnTo>
                  <a:pt x="808228" y="1629029"/>
                </a:lnTo>
                <a:lnTo>
                  <a:pt x="808228" y="2420366"/>
                </a:lnTo>
                <a:lnTo>
                  <a:pt x="814578" y="2426843"/>
                </a:lnTo>
                <a:lnTo>
                  <a:pt x="1559306" y="2426843"/>
                </a:lnTo>
                <a:lnTo>
                  <a:pt x="1559306" y="2455418"/>
                </a:lnTo>
                <a:lnTo>
                  <a:pt x="1616367" y="2426843"/>
                </a:lnTo>
                <a:lnTo>
                  <a:pt x="1645031" y="2412492"/>
                </a:lnTo>
                <a:close/>
              </a:path>
              <a:path w="8433435" h="3756025">
                <a:moveTo>
                  <a:pt x="1645031" y="1097661"/>
                </a:moveTo>
                <a:lnTo>
                  <a:pt x="1616532" y="1083437"/>
                </a:lnTo>
                <a:lnTo>
                  <a:pt x="1559306" y="1054862"/>
                </a:lnTo>
                <a:lnTo>
                  <a:pt x="1559306" y="1083437"/>
                </a:lnTo>
                <a:lnTo>
                  <a:pt x="836803" y="1083437"/>
                </a:lnTo>
                <a:lnTo>
                  <a:pt x="836803" y="28575"/>
                </a:lnTo>
                <a:lnTo>
                  <a:pt x="836803" y="14224"/>
                </a:lnTo>
                <a:lnTo>
                  <a:pt x="836803" y="6350"/>
                </a:lnTo>
                <a:lnTo>
                  <a:pt x="830453" y="0"/>
                </a:lnTo>
                <a:lnTo>
                  <a:pt x="0" y="0"/>
                </a:lnTo>
                <a:lnTo>
                  <a:pt x="0" y="28575"/>
                </a:lnTo>
                <a:lnTo>
                  <a:pt x="808228" y="28575"/>
                </a:lnTo>
                <a:lnTo>
                  <a:pt x="808228" y="1105535"/>
                </a:lnTo>
                <a:lnTo>
                  <a:pt x="814578" y="1112012"/>
                </a:lnTo>
                <a:lnTo>
                  <a:pt x="1559306" y="1112012"/>
                </a:lnTo>
                <a:lnTo>
                  <a:pt x="1559306" y="1140587"/>
                </a:lnTo>
                <a:lnTo>
                  <a:pt x="1616367" y="1112012"/>
                </a:lnTo>
                <a:lnTo>
                  <a:pt x="1645031" y="1097661"/>
                </a:lnTo>
                <a:close/>
              </a:path>
              <a:path w="8433435" h="3756025">
                <a:moveTo>
                  <a:pt x="7427087" y="3568204"/>
                </a:moveTo>
                <a:lnTo>
                  <a:pt x="2114804" y="3568204"/>
                </a:lnTo>
                <a:lnTo>
                  <a:pt x="2108454" y="3574605"/>
                </a:lnTo>
                <a:lnTo>
                  <a:pt x="2108454" y="3669995"/>
                </a:lnTo>
                <a:lnTo>
                  <a:pt x="2079879" y="3669995"/>
                </a:lnTo>
                <a:lnTo>
                  <a:pt x="2122805" y="3755720"/>
                </a:lnTo>
                <a:lnTo>
                  <a:pt x="2158466" y="3684282"/>
                </a:lnTo>
                <a:lnTo>
                  <a:pt x="2165604" y="3669995"/>
                </a:lnTo>
                <a:lnTo>
                  <a:pt x="2137029" y="3669995"/>
                </a:lnTo>
                <a:lnTo>
                  <a:pt x="2137029" y="3596779"/>
                </a:lnTo>
                <a:lnTo>
                  <a:pt x="7427087" y="3596779"/>
                </a:lnTo>
                <a:lnTo>
                  <a:pt x="7427087" y="3582492"/>
                </a:lnTo>
                <a:lnTo>
                  <a:pt x="7427087" y="3568204"/>
                </a:lnTo>
                <a:close/>
              </a:path>
              <a:path w="8433435" h="3756025">
                <a:moveTo>
                  <a:pt x="8433435" y="1404366"/>
                </a:moveTo>
                <a:lnTo>
                  <a:pt x="8427085" y="1398016"/>
                </a:lnTo>
                <a:lnTo>
                  <a:pt x="6111621" y="1398016"/>
                </a:lnTo>
                <a:lnTo>
                  <a:pt x="6111621" y="1369441"/>
                </a:lnTo>
                <a:lnTo>
                  <a:pt x="6025896" y="1412240"/>
                </a:lnTo>
                <a:lnTo>
                  <a:pt x="6111621" y="1455166"/>
                </a:lnTo>
                <a:lnTo>
                  <a:pt x="6111621" y="1426591"/>
                </a:lnTo>
                <a:lnTo>
                  <a:pt x="8404860" y="1426591"/>
                </a:lnTo>
                <a:lnTo>
                  <a:pt x="8404860" y="1771904"/>
                </a:lnTo>
                <a:lnTo>
                  <a:pt x="8433435" y="1771904"/>
                </a:lnTo>
                <a:lnTo>
                  <a:pt x="8433435" y="1426591"/>
                </a:lnTo>
                <a:lnTo>
                  <a:pt x="8433435" y="1412240"/>
                </a:lnTo>
                <a:lnTo>
                  <a:pt x="8433435" y="1404366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492743" y="2495930"/>
            <a:ext cx="2098040" cy="631190"/>
          </a:xfrm>
          <a:custGeom>
            <a:avLst/>
            <a:gdLst/>
            <a:ahLst/>
            <a:cxnLst/>
            <a:rect l="l" t="t" r="r" b="b"/>
            <a:pathLst>
              <a:path w="2098040" h="631189">
                <a:moveTo>
                  <a:pt x="531495" y="42799"/>
                </a:moveTo>
                <a:lnTo>
                  <a:pt x="531495" y="624459"/>
                </a:lnTo>
                <a:lnTo>
                  <a:pt x="537845" y="630936"/>
                </a:lnTo>
                <a:lnTo>
                  <a:pt x="2091435" y="630936"/>
                </a:lnTo>
                <a:lnTo>
                  <a:pt x="2097785" y="624459"/>
                </a:lnTo>
                <a:lnTo>
                  <a:pt x="2097785" y="616585"/>
                </a:lnTo>
                <a:lnTo>
                  <a:pt x="560070" y="616585"/>
                </a:lnTo>
                <a:lnTo>
                  <a:pt x="545719" y="602361"/>
                </a:lnTo>
                <a:lnTo>
                  <a:pt x="560070" y="602361"/>
                </a:lnTo>
                <a:lnTo>
                  <a:pt x="560070" y="57150"/>
                </a:lnTo>
                <a:lnTo>
                  <a:pt x="545719" y="57150"/>
                </a:lnTo>
                <a:lnTo>
                  <a:pt x="531495" y="42799"/>
                </a:lnTo>
                <a:close/>
              </a:path>
              <a:path w="2098040" h="631189">
                <a:moveTo>
                  <a:pt x="560070" y="602361"/>
                </a:moveTo>
                <a:lnTo>
                  <a:pt x="545719" y="602361"/>
                </a:lnTo>
                <a:lnTo>
                  <a:pt x="560070" y="616585"/>
                </a:lnTo>
                <a:lnTo>
                  <a:pt x="560070" y="602361"/>
                </a:lnTo>
                <a:close/>
              </a:path>
              <a:path w="2098040" h="631189">
                <a:moveTo>
                  <a:pt x="2069210" y="602361"/>
                </a:moveTo>
                <a:lnTo>
                  <a:pt x="560070" y="602361"/>
                </a:lnTo>
                <a:lnTo>
                  <a:pt x="560070" y="616585"/>
                </a:lnTo>
                <a:lnTo>
                  <a:pt x="2069210" y="616585"/>
                </a:lnTo>
                <a:lnTo>
                  <a:pt x="2069210" y="602361"/>
                </a:lnTo>
                <a:close/>
              </a:path>
              <a:path w="2098040" h="631189">
                <a:moveTo>
                  <a:pt x="2097785" y="387985"/>
                </a:moveTo>
                <a:lnTo>
                  <a:pt x="2069210" y="387985"/>
                </a:lnTo>
                <a:lnTo>
                  <a:pt x="2069210" y="616585"/>
                </a:lnTo>
                <a:lnTo>
                  <a:pt x="2083434" y="602361"/>
                </a:lnTo>
                <a:lnTo>
                  <a:pt x="2097785" y="602361"/>
                </a:lnTo>
                <a:lnTo>
                  <a:pt x="2097785" y="387985"/>
                </a:lnTo>
                <a:close/>
              </a:path>
              <a:path w="2098040" h="631189">
                <a:moveTo>
                  <a:pt x="2097785" y="602361"/>
                </a:moveTo>
                <a:lnTo>
                  <a:pt x="2083434" y="602361"/>
                </a:lnTo>
                <a:lnTo>
                  <a:pt x="2069210" y="616585"/>
                </a:lnTo>
                <a:lnTo>
                  <a:pt x="2097785" y="616585"/>
                </a:lnTo>
                <a:lnTo>
                  <a:pt x="2097785" y="602361"/>
                </a:lnTo>
                <a:close/>
              </a:path>
              <a:path w="2098040" h="631189">
                <a:moveTo>
                  <a:pt x="85725" y="0"/>
                </a:moveTo>
                <a:lnTo>
                  <a:pt x="0" y="42799"/>
                </a:lnTo>
                <a:lnTo>
                  <a:pt x="85725" y="85725"/>
                </a:lnTo>
                <a:lnTo>
                  <a:pt x="85725" y="57150"/>
                </a:lnTo>
                <a:lnTo>
                  <a:pt x="71500" y="57150"/>
                </a:lnTo>
                <a:lnTo>
                  <a:pt x="71500" y="28575"/>
                </a:lnTo>
                <a:lnTo>
                  <a:pt x="85725" y="28575"/>
                </a:lnTo>
                <a:lnTo>
                  <a:pt x="85725" y="0"/>
                </a:lnTo>
                <a:close/>
              </a:path>
              <a:path w="2098040" h="631189">
                <a:moveTo>
                  <a:pt x="85725" y="28575"/>
                </a:moveTo>
                <a:lnTo>
                  <a:pt x="71500" y="28575"/>
                </a:lnTo>
                <a:lnTo>
                  <a:pt x="71500" y="57150"/>
                </a:lnTo>
                <a:lnTo>
                  <a:pt x="85725" y="57150"/>
                </a:lnTo>
                <a:lnTo>
                  <a:pt x="85725" y="28575"/>
                </a:lnTo>
                <a:close/>
              </a:path>
              <a:path w="2098040" h="631189">
                <a:moveTo>
                  <a:pt x="553592" y="28575"/>
                </a:moveTo>
                <a:lnTo>
                  <a:pt x="85725" y="28575"/>
                </a:lnTo>
                <a:lnTo>
                  <a:pt x="85725" y="57150"/>
                </a:lnTo>
                <a:lnTo>
                  <a:pt x="531495" y="57150"/>
                </a:lnTo>
                <a:lnTo>
                  <a:pt x="531495" y="42799"/>
                </a:lnTo>
                <a:lnTo>
                  <a:pt x="560070" y="42799"/>
                </a:lnTo>
                <a:lnTo>
                  <a:pt x="560070" y="34925"/>
                </a:lnTo>
                <a:lnTo>
                  <a:pt x="553592" y="28575"/>
                </a:lnTo>
                <a:close/>
              </a:path>
              <a:path w="2098040" h="631189">
                <a:moveTo>
                  <a:pt x="560070" y="42799"/>
                </a:moveTo>
                <a:lnTo>
                  <a:pt x="531495" y="42799"/>
                </a:lnTo>
                <a:lnTo>
                  <a:pt x="545719" y="57150"/>
                </a:lnTo>
                <a:lnTo>
                  <a:pt x="560070" y="57150"/>
                </a:lnTo>
                <a:lnTo>
                  <a:pt x="560070" y="42799"/>
                </a:lnTo>
                <a:close/>
              </a:path>
            </a:pathLst>
          </a:custGeom>
          <a:solidFill>
            <a:srgbClr val="F417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87" y="1121600"/>
            <a:ext cx="3580765" cy="2103755"/>
            <a:chOff x="-1587" y="1121600"/>
            <a:chExt cx="3580765" cy="21037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53287"/>
              <a:ext cx="3575686" cy="19603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123188"/>
              <a:ext cx="3577590" cy="2100580"/>
            </a:xfrm>
            <a:custGeom>
              <a:avLst/>
              <a:gdLst/>
              <a:ahLst/>
              <a:cxnLst/>
              <a:rect l="l" t="t" r="r" b="b"/>
              <a:pathLst>
                <a:path w="3577590" h="2100580">
                  <a:moveTo>
                    <a:pt x="0" y="2100326"/>
                  </a:moveTo>
                  <a:lnTo>
                    <a:pt x="3577273" y="2100326"/>
                  </a:lnTo>
                  <a:lnTo>
                    <a:pt x="3577273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-4762" y="4132389"/>
            <a:ext cx="6600190" cy="2197100"/>
            <a:chOff x="-4762" y="4132389"/>
            <a:chExt cx="6600190" cy="21971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141914"/>
              <a:ext cx="3575686" cy="175577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4137152"/>
              <a:ext cx="3580765" cy="1783714"/>
            </a:xfrm>
            <a:custGeom>
              <a:avLst/>
              <a:gdLst/>
              <a:ahLst/>
              <a:cxnLst/>
              <a:rect l="l" t="t" r="r" b="b"/>
              <a:pathLst>
                <a:path w="3580765" h="1783714">
                  <a:moveTo>
                    <a:pt x="0" y="1783588"/>
                  </a:moveTo>
                  <a:lnTo>
                    <a:pt x="3580448" y="1783588"/>
                  </a:lnTo>
                  <a:lnTo>
                    <a:pt x="3580448" y="0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2111" y="4449330"/>
              <a:ext cx="3384422" cy="185127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167760" y="4435043"/>
              <a:ext cx="3413125" cy="1880235"/>
            </a:xfrm>
            <a:custGeom>
              <a:avLst/>
              <a:gdLst/>
              <a:ahLst/>
              <a:cxnLst/>
              <a:rect l="l" t="t" r="r" b="b"/>
              <a:pathLst>
                <a:path w="3413125" h="1880235">
                  <a:moveTo>
                    <a:pt x="0" y="1879853"/>
                  </a:moveTo>
                  <a:lnTo>
                    <a:pt x="3412998" y="1879853"/>
                  </a:lnTo>
                  <a:lnTo>
                    <a:pt x="3412998" y="0"/>
                  </a:lnTo>
                  <a:lnTo>
                    <a:pt x="0" y="0"/>
                  </a:lnTo>
                  <a:lnTo>
                    <a:pt x="0" y="1879853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55676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Atendimentos</a:t>
            </a:r>
            <a:r>
              <a:rPr dirty="0" spc="75"/>
              <a:t> </a:t>
            </a:r>
            <a:r>
              <a:rPr dirty="0" spc="40"/>
              <a:t>habitacionais</a:t>
            </a:r>
            <a:r>
              <a:rPr dirty="0" spc="75"/>
              <a:t> </a:t>
            </a:r>
            <a:r>
              <a:rPr dirty="0" spc="40"/>
              <a:t>definitivos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083932" y="1772958"/>
            <a:ext cx="4772660" cy="95567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04139" marR="95885" indent="-1270">
              <a:lnSpc>
                <a:spcPct val="120100"/>
              </a:lnSpc>
              <a:spcBef>
                <a:spcPts val="170"/>
              </a:spcBef>
            </a:pP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definitivo</a:t>
            </a:r>
            <a:r>
              <a:rPr dirty="0" sz="1200" spc="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pode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ser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oferecido</a:t>
            </a:r>
            <a:r>
              <a:rPr dirty="0" sz="1200">
                <a:latin typeface="Verdana"/>
                <a:cs typeface="Verdana"/>
              </a:rPr>
              <a:t> à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r>
              <a:rPr dirty="0" sz="1200" spc="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após </a:t>
            </a:r>
            <a:r>
              <a:rPr dirty="0" sz="1200">
                <a:latin typeface="Verdana"/>
                <a:cs typeface="Verdana"/>
              </a:rPr>
              <a:t> a </a:t>
            </a:r>
            <a:r>
              <a:rPr dirty="0" sz="1200" spc="-5">
                <a:latin typeface="Verdana"/>
                <a:cs typeface="Verdana"/>
              </a:rPr>
              <a:t>saída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área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origem,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enquanto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recebe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auxílio-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moradia </a:t>
            </a:r>
            <a:r>
              <a:rPr dirty="0" sz="1200">
                <a:latin typeface="Verdana"/>
                <a:cs typeface="Verdana"/>
              </a:rPr>
              <a:t>ou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quando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família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ainda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está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>
                <a:latin typeface="Verdana"/>
                <a:cs typeface="Verdana"/>
              </a:rPr>
              <a:t> área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origem,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sem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receber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auxílio-moradia.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83932" y="1111885"/>
            <a:ext cx="4772660" cy="51244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marL="236854" marR="160020" indent="-6858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Destaque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box</a:t>
            </a:r>
            <a:r>
              <a:rPr dirty="0" sz="1200" spc="-10">
                <a:latin typeface="Verdana"/>
                <a:cs typeface="Verdana"/>
              </a:rPr>
              <a:t> “Atendimento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Habitacional”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adesão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ao </a:t>
            </a:r>
            <a:r>
              <a:rPr dirty="0" sz="1200" spc="-5">
                <a:latin typeface="Verdana"/>
                <a:cs typeface="Verdana"/>
              </a:rPr>
              <a:t>atendimento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habitacional</a:t>
            </a:r>
            <a:r>
              <a:rPr dirty="0" sz="1200" spc="4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definitivo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após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provisório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083932" y="3331222"/>
            <a:ext cx="4772660" cy="3220085"/>
            <a:chOff x="7083932" y="3331222"/>
            <a:chExt cx="4772660" cy="3220085"/>
          </a:xfrm>
        </p:grpSpPr>
        <p:sp>
          <p:nvSpPr>
            <p:cNvPr id="14" name="object 14"/>
            <p:cNvSpPr/>
            <p:nvPr/>
          </p:nvSpPr>
          <p:spPr>
            <a:xfrm>
              <a:off x="7083932" y="4247641"/>
              <a:ext cx="4772660" cy="2303780"/>
            </a:xfrm>
            <a:custGeom>
              <a:avLst/>
              <a:gdLst/>
              <a:ahLst/>
              <a:cxnLst/>
              <a:rect l="l" t="t" r="r" b="b"/>
              <a:pathLst>
                <a:path w="4772659" h="2303779">
                  <a:moveTo>
                    <a:pt x="4772659" y="0"/>
                  </a:moveTo>
                  <a:lnTo>
                    <a:pt x="0" y="0"/>
                  </a:lnTo>
                  <a:lnTo>
                    <a:pt x="0" y="2303272"/>
                  </a:lnTo>
                  <a:lnTo>
                    <a:pt x="4772659" y="2303272"/>
                  </a:lnTo>
                  <a:lnTo>
                    <a:pt x="4772659" y="0"/>
                  </a:lnTo>
                  <a:close/>
                </a:path>
              </a:pathLst>
            </a:custGeom>
            <a:solidFill>
              <a:srgbClr val="FFCFC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083932" y="3331222"/>
              <a:ext cx="4772660" cy="734060"/>
            </a:xfrm>
            <a:custGeom>
              <a:avLst/>
              <a:gdLst/>
              <a:ahLst/>
              <a:cxnLst/>
              <a:rect l="l" t="t" r="r" b="b"/>
              <a:pathLst>
                <a:path w="4772659" h="734060">
                  <a:moveTo>
                    <a:pt x="4772659" y="0"/>
                  </a:moveTo>
                  <a:lnTo>
                    <a:pt x="0" y="0"/>
                  </a:lnTo>
                  <a:lnTo>
                    <a:pt x="0" y="733666"/>
                  </a:lnTo>
                  <a:lnTo>
                    <a:pt x="4772659" y="733666"/>
                  </a:lnTo>
                  <a:lnTo>
                    <a:pt x="4772659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7163561" y="3340734"/>
            <a:ext cx="4596130" cy="3155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88900" marR="62865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Destaque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box</a:t>
            </a:r>
            <a:r>
              <a:rPr dirty="0" sz="1200" spc="-10">
                <a:latin typeface="Verdana"/>
                <a:cs typeface="Verdana"/>
              </a:rPr>
              <a:t> “Atendimento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Habitacional”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adesão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ao </a:t>
            </a:r>
            <a:r>
              <a:rPr dirty="0" sz="1200" spc="-5">
                <a:latin typeface="Verdana"/>
                <a:cs typeface="Verdana"/>
              </a:rPr>
              <a:t>atendimento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habitacional</a:t>
            </a:r>
            <a:r>
              <a:rPr dirty="0" sz="1200" spc="4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definitivo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sem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passar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pelo </a:t>
            </a:r>
            <a:r>
              <a:rPr dirty="0" sz="1200" spc="-5">
                <a:latin typeface="Verdana"/>
                <a:cs typeface="Verdana"/>
              </a:rPr>
              <a:t> atendimento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provisório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Verdana"/>
              <a:cs typeface="Verdana"/>
            </a:endParaRPr>
          </a:p>
          <a:p>
            <a:pPr algn="ctr" marL="27940" marR="5080">
              <a:lnSpc>
                <a:spcPct val="120000"/>
              </a:lnSpc>
            </a:pP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 lista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suspensa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“Situação/Tipo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atendimento”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ainda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traz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as opções:</a:t>
            </a:r>
            <a:endParaRPr sz="1200">
              <a:latin typeface="Verdana"/>
              <a:cs typeface="Verdana"/>
            </a:endParaRPr>
          </a:p>
          <a:p>
            <a:pPr marL="184785" marR="49530" indent="-172720">
              <a:lnSpc>
                <a:spcPct val="120000"/>
              </a:lnSpc>
              <a:spcBef>
                <a:spcPts val="1205"/>
              </a:spcBef>
              <a:buClr>
                <a:srgbClr val="FFFFFF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10">
                <a:latin typeface="Verdana"/>
                <a:cs typeface="Verdana"/>
              </a:rPr>
              <a:t>Atendimento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Indeferido: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quando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não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critérios</a:t>
            </a:r>
            <a:endParaRPr sz="1200">
              <a:latin typeface="Verdana"/>
              <a:cs typeface="Verdana"/>
            </a:endParaRPr>
          </a:p>
          <a:p>
            <a:pPr marL="184785" marR="351790" indent="-172720">
              <a:lnSpc>
                <a:spcPct val="120000"/>
              </a:lnSpc>
              <a:spcBef>
                <a:spcPts val="1200"/>
              </a:spcBef>
              <a:buClr>
                <a:srgbClr val="FFFFFF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5">
                <a:latin typeface="Verdana"/>
                <a:cs typeface="Verdana"/>
              </a:rPr>
              <a:t>Indeciso: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quando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família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está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decidindo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sobre </a:t>
            </a:r>
            <a:r>
              <a:rPr dirty="0" sz="1200" spc="-5">
                <a:latin typeface="Verdana"/>
                <a:cs typeface="Verdana"/>
              </a:rPr>
              <a:t>qual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habitacional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irá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aderir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FFFF"/>
              </a:buClr>
              <a:buFont typeface="Arial MT"/>
              <a:buChar char="•"/>
            </a:pPr>
            <a:endParaRPr sz="1200">
              <a:latin typeface="Verdana"/>
              <a:cs typeface="Verdana"/>
            </a:endParaRPr>
          </a:p>
          <a:p>
            <a:pPr marL="184785" indent="-172720">
              <a:lnSpc>
                <a:spcPct val="100000"/>
              </a:lnSpc>
              <a:buClr>
                <a:srgbClr val="FFFFFF"/>
              </a:buClr>
              <a:buFont typeface="Arial MT"/>
              <a:buChar char="•"/>
              <a:tabLst>
                <a:tab pos="185420" algn="l"/>
              </a:tabLst>
            </a:pPr>
            <a:r>
              <a:rPr dirty="0" sz="1200" spc="-5">
                <a:latin typeface="Verdana"/>
                <a:cs typeface="Verdana"/>
              </a:rPr>
              <a:t>Resistente: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quando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está </a:t>
            </a:r>
            <a:r>
              <a:rPr dirty="0" sz="1200" spc="-5">
                <a:latin typeface="Verdana"/>
                <a:cs typeface="Verdana"/>
              </a:rPr>
              <a:t>resistente</a:t>
            </a:r>
            <a:r>
              <a:rPr dirty="0" sz="1200">
                <a:latin typeface="Verdana"/>
                <a:cs typeface="Verdana"/>
              </a:rPr>
              <a:t> em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receber</a:t>
            </a:r>
            <a:endParaRPr sz="1200">
              <a:latin typeface="Verdana"/>
              <a:cs typeface="Verdana"/>
            </a:endParaRPr>
          </a:p>
          <a:p>
            <a:pPr marL="184785">
              <a:lnSpc>
                <a:spcPct val="10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qualquer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tipo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351532" y="1353692"/>
            <a:ext cx="4843145" cy="4989830"/>
            <a:chOff x="2351532" y="1353692"/>
            <a:chExt cx="4843145" cy="4989830"/>
          </a:xfrm>
        </p:grpSpPr>
        <p:sp>
          <p:nvSpPr>
            <p:cNvPr id="18" name="object 18"/>
            <p:cNvSpPr/>
            <p:nvPr/>
          </p:nvSpPr>
          <p:spPr>
            <a:xfrm>
              <a:off x="4831461" y="1353692"/>
              <a:ext cx="2363470" cy="3095625"/>
            </a:xfrm>
            <a:custGeom>
              <a:avLst/>
              <a:gdLst/>
              <a:ahLst/>
              <a:cxnLst/>
              <a:rect l="l" t="t" r="r" b="b"/>
              <a:pathLst>
                <a:path w="2363470" h="3095625">
                  <a:moveTo>
                    <a:pt x="2252472" y="0"/>
                  </a:moveTo>
                  <a:lnTo>
                    <a:pt x="51689" y="0"/>
                  </a:lnTo>
                  <a:lnTo>
                    <a:pt x="45339" y="6350"/>
                  </a:lnTo>
                  <a:lnTo>
                    <a:pt x="45339" y="45339"/>
                  </a:lnTo>
                  <a:lnTo>
                    <a:pt x="16764" y="45339"/>
                  </a:lnTo>
                  <a:lnTo>
                    <a:pt x="59563" y="131064"/>
                  </a:lnTo>
                  <a:lnTo>
                    <a:pt x="95300" y="59690"/>
                  </a:lnTo>
                  <a:lnTo>
                    <a:pt x="102489" y="45339"/>
                  </a:lnTo>
                  <a:lnTo>
                    <a:pt x="73914" y="45339"/>
                  </a:lnTo>
                  <a:lnTo>
                    <a:pt x="73914" y="28575"/>
                  </a:lnTo>
                  <a:lnTo>
                    <a:pt x="2252472" y="28575"/>
                  </a:lnTo>
                  <a:lnTo>
                    <a:pt x="2252472" y="14224"/>
                  </a:lnTo>
                  <a:lnTo>
                    <a:pt x="2252472" y="0"/>
                  </a:lnTo>
                  <a:close/>
                </a:path>
                <a:path w="2363470" h="3095625">
                  <a:moveTo>
                    <a:pt x="2362962" y="2614295"/>
                  </a:moveTo>
                  <a:lnTo>
                    <a:pt x="34925" y="2614295"/>
                  </a:lnTo>
                  <a:lnTo>
                    <a:pt x="28575" y="2620772"/>
                  </a:lnTo>
                  <a:lnTo>
                    <a:pt x="28575" y="3009900"/>
                  </a:lnTo>
                  <a:lnTo>
                    <a:pt x="0" y="3009900"/>
                  </a:lnTo>
                  <a:lnTo>
                    <a:pt x="42799" y="3095625"/>
                  </a:lnTo>
                  <a:lnTo>
                    <a:pt x="78600" y="3024124"/>
                  </a:lnTo>
                  <a:lnTo>
                    <a:pt x="85725" y="3009900"/>
                  </a:lnTo>
                  <a:lnTo>
                    <a:pt x="57150" y="3009900"/>
                  </a:lnTo>
                  <a:lnTo>
                    <a:pt x="57150" y="2642870"/>
                  </a:lnTo>
                  <a:lnTo>
                    <a:pt x="2362962" y="2642870"/>
                  </a:lnTo>
                  <a:lnTo>
                    <a:pt x="2362962" y="2628646"/>
                  </a:lnTo>
                  <a:lnTo>
                    <a:pt x="2362962" y="261429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82112" y="1484756"/>
              <a:ext cx="3417951" cy="223659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167761" y="1470532"/>
              <a:ext cx="3446779" cy="2265680"/>
            </a:xfrm>
            <a:custGeom>
              <a:avLst/>
              <a:gdLst/>
              <a:ahLst/>
              <a:cxnLst/>
              <a:rect l="l" t="t" r="r" b="b"/>
              <a:pathLst>
                <a:path w="3446779" h="2265679">
                  <a:moveTo>
                    <a:pt x="0" y="2265172"/>
                  </a:moveTo>
                  <a:lnTo>
                    <a:pt x="3446525" y="2265172"/>
                  </a:lnTo>
                  <a:lnTo>
                    <a:pt x="3446525" y="0"/>
                  </a:lnTo>
                  <a:lnTo>
                    <a:pt x="0" y="0"/>
                  </a:lnTo>
                  <a:lnTo>
                    <a:pt x="0" y="226517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2351532" y="2910712"/>
              <a:ext cx="785495" cy="3432810"/>
            </a:xfrm>
            <a:custGeom>
              <a:avLst/>
              <a:gdLst/>
              <a:ahLst/>
              <a:cxnLst/>
              <a:rect l="l" t="t" r="r" b="b"/>
              <a:pathLst>
                <a:path w="785494" h="3432810">
                  <a:moveTo>
                    <a:pt x="785368" y="3389884"/>
                  </a:moveTo>
                  <a:lnTo>
                    <a:pt x="756793" y="3375596"/>
                  </a:lnTo>
                  <a:lnTo>
                    <a:pt x="699643" y="3347021"/>
                  </a:lnTo>
                  <a:lnTo>
                    <a:pt x="699643" y="3375596"/>
                  </a:lnTo>
                  <a:lnTo>
                    <a:pt x="407035" y="3375596"/>
                  </a:lnTo>
                  <a:lnTo>
                    <a:pt x="407035" y="2830538"/>
                  </a:lnTo>
                  <a:lnTo>
                    <a:pt x="407035" y="2816250"/>
                  </a:lnTo>
                  <a:lnTo>
                    <a:pt x="407035" y="2808351"/>
                  </a:lnTo>
                  <a:lnTo>
                    <a:pt x="400685" y="2801963"/>
                  </a:lnTo>
                  <a:lnTo>
                    <a:pt x="0" y="2801963"/>
                  </a:lnTo>
                  <a:lnTo>
                    <a:pt x="0" y="2830538"/>
                  </a:lnTo>
                  <a:lnTo>
                    <a:pt x="378460" y="2830538"/>
                  </a:lnTo>
                  <a:lnTo>
                    <a:pt x="378460" y="3397783"/>
                  </a:lnTo>
                  <a:lnTo>
                    <a:pt x="384810" y="3404171"/>
                  </a:lnTo>
                  <a:lnTo>
                    <a:pt x="699643" y="3404171"/>
                  </a:lnTo>
                  <a:lnTo>
                    <a:pt x="699643" y="3432746"/>
                  </a:lnTo>
                  <a:lnTo>
                    <a:pt x="756793" y="3404171"/>
                  </a:lnTo>
                  <a:lnTo>
                    <a:pt x="785368" y="3389884"/>
                  </a:lnTo>
                  <a:close/>
                </a:path>
                <a:path w="785494" h="3432810">
                  <a:moveTo>
                    <a:pt x="785368" y="649224"/>
                  </a:moveTo>
                  <a:lnTo>
                    <a:pt x="756704" y="634873"/>
                  </a:lnTo>
                  <a:lnTo>
                    <a:pt x="699643" y="606298"/>
                  </a:lnTo>
                  <a:lnTo>
                    <a:pt x="699643" y="634873"/>
                  </a:lnTo>
                  <a:lnTo>
                    <a:pt x="407035" y="634873"/>
                  </a:lnTo>
                  <a:lnTo>
                    <a:pt x="407035" y="28575"/>
                  </a:lnTo>
                  <a:lnTo>
                    <a:pt x="407035" y="14224"/>
                  </a:lnTo>
                  <a:lnTo>
                    <a:pt x="407035" y="6350"/>
                  </a:lnTo>
                  <a:lnTo>
                    <a:pt x="400685" y="0"/>
                  </a:lnTo>
                  <a:lnTo>
                    <a:pt x="0" y="0"/>
                  </a:lnTo>
                  <a:lnTo>
                    <a:pt x="0" y="28575"/>
                  </a:lnTo>
                  <a:lnTo>
                    <a:pt x="378460" y="28575"/>
                  </a:lnTo>
                  <a:lnTo>
                    <a:pt x="378460" y="657098"/>
                  </a:lnTo>
                  <a:lnTo>
                    <a:pt x="384810" y="663448"/>
                  </a:lnTo>
                  <a:lnTo>
                    <a:pt x="699643" y="663448"/>
                  </a:lnTo>
                  <a:lnTo>
                    <a:pt x="699643" y="692023"/>
                  </a:lnTo>
                  <a:lnTo>
                    <a:pt x="756869" y="663448"/>
                  </a:lnTo>
                  <a:lnTo>
                    <a:pt x="785368" y="64922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88505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Atendimento</a:t>
            </a:r>
            <a:r>
              <a:rPr dirty="0" spc="75"/>
              <a:t> </a:t>
            </a:r>
            <a:r>
              <a:rPr dirty="0" spc="40"/>
              <a:t>Habitacional</a:t>
            </a:r>
            <a:r>
              <a:rPr dirty="0" spc="90"/>
              <a:t> </a:t>
            </a:r>
            <a:r>
              <a:rPr dirty="0" spc="40"/>
              <a:t>Definitivo</a:t>
            </a:r>
            <a:r>
              <a:rPr dirty="0" spc="170"/>
              <a:t> </a:t>
            </a:r>
            <a:r>
              <a:rPr dirty="0"/>
              <a:t>-</a:t>
            </a:r>
            <a:r>
              <a:rPr dirty="0" spc="85"/>
              <a:t> </a:t>
            </a:r>
            <a:r>
              <a:rPr dirty="0" spc="50"/>
              <a:t>UH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32104" y="1335976"/>
            <a:ext cx="3914140" cy="3651885"/>
            <a:chOff x="632104" y="1335976"/>
            <a:chExt cx="3914140" cy="36518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279" y="1339087"/>
              <a:ext cx="3897503" cy="35351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33691" y="1337563"/>
              <a:ext cx="3910965" cy="3648710"/>
            </a:xfrm>
            <a:custGeom>
              <a:avLst/>
              <a:gdLst/>
              <a:ahLst/>
              <a:cxnLst/>
              <a:rect l="l" t="t" r="r" b="b"/>
              <a:pathLst>
                <a:path w="3910965" h="3648710">
                  <a:moveTo>
                    <a:pt x="0" y="3648710"/>
                  </a:moveTo>
                  <a:lnTo>
                    <a:pt x="3910965" y="3648710"/>
                  </a:lnTo>
                  <a:lnTo>
                    <a:pt x="3910965" y="0"/>
                  </a:lnTo>
                  <a:lnTo>
                    <a:pt x="0" y="0"/>
                  </a:lnTo>
                  <a:lnTo>
                    <a:pt x="0" y="3648710"/>
                  </a:lnTo>
                  <a:close/>
                </a:path>
              </a:pathLst>
            </a:custGeom>
            <a:ln w="317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265554" y="1927517"/>
              <a:ext cx="3098165" cy="580390"/>
            </a:xfrm>
            <a:custGeom>
              <a:avLst/>
              <a:gdLst/>
              <a:ahLst/>
              <a:cxnLst/>
              <a:rect l="l" t="t" r="r" b="b"/>
              <a:pathLst>
                <a:path w="3098165" h="580389">
                  <a:moveTo>
                    <a:pt x="0" y="579843"/>
                  </a:moveTo>
                  <a:lnTo>
                    <a:pt x="3097784" y="579843"/>
                  </a:lnTo>
                  <a:lnTo>
                    <a:pt x="3097784" y="0"/>
                  </a:lnTo>
                  <a:lnTo>
                    <a:pt x="0" y="0"/>
                  </a:lnTo>
                  <a:lnTo>
                    <a:pt x="0" y="579843"/>
                  </a:lnTo>
                  <a:close/>
                </a:path>
              </a:pathLst>
            </a:custGeom>
            <a:ln w="1905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5171694" y="2552954"/>
            <a:ext cx="4954905" cy="51244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marL="226060" marR="221615" indent="10668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Box </a:t>
            </a:r>
            <a:r>
              <a:rPr dirty="0" sz="1200">
                <a:latin typeface="Verdana"/>
                <a:cs typeface="Verdana"/>
              </a:rPr>
              <a:t>com as </a:t>
            </a:r>
            <a:r>
              <a:rPr dirty="0" sz="1200" spc="-5">
                <a:latin typeface="Verdana"/>
                <a:cs typeface="Verdana"/>
              </a:rPr>
              <a:t>principais informações </a:t>
            </a:r>
            <a:r>
              <a:rPr dirty="0" sz="1200">
                <a:latin typeface="Verdana"/>
                <a:cs typeface="Verdana"/>
              </a:rPr>
              <a:t>sobre o </a:t>
            </a:r>
            <a:r>
              <a:rPr dirty="0" sz="1200" spc="-5">
                <a:latin typeface="Verdana"/>
                <a:cs typeface="Verdana"/>
              </a:rPr>
              <a:t>atendimento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habitacional,</a:t>
            </a:r>
            <a:r>
              <a:rPr dirty="0" sz="1200" spc="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provisório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e/ou </a:t>
            </a:r>
            <a:r>
              <a:rPr dirty="0" sz="1200" spc="-10">
                <a:latin typeface="Verdana"/>
                <a:cs typeface="Verdana"/>
              </a:rPr>
              <a:t>definitivo,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destinado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à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09141" y="5722937"/>
            <a:ext cx="2933700" cy="51244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860" rIns="0" bIns="0" rtlCol="0" vert="horz">
            <a:spAutoFit/>
          </a:bodyPr>
          <a:lstStyle/>
          <a:p>
            <a:pPr marL="603885" marR="171450" indent="-427355">
              <a:lnSpc>
                <a:spcPct val="120000"/>
              </a:lnSpc>
              <a:spcBef>
                <a:spcPts val="180"/>
              </a:spcBef>
            </a:pPr>
            <a:r>
              <a:rPr dirty="0" sz="1200" spc="-5">
                <a:latin typeface="Verdana"/>
                <a:cs typeface="Verdana"/>
              </a:rPr>
              <a:t>Box </a:t>
            </a:r>
            <a:r>
              <a:rPr dirty="0" sz="1200">
                <a:latin typeface="Verdana"/>
                <a:cs typeface="Verdana"/>
              </a:rPr>
              <a:t>com as </a:t>
            </a:r>
            <a:r>
              <a:rPr dirty="0" sz="1200" spc="-5">
                <a:latin typeface="Verdana"/>
                <a:cs typeface="Verdana"/>
              </a:rPr>
              <a:t>etapas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UH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76484" y="3591521"/>
            <a:ext cx="1584325" cy="2063750"/>
          </a:xfrm>
          <a:prstGeom prst="rect">
            <a:avLst/>
          </a:prstGeom>
          <a:solidFill>
            <a:srgbClr val="E8D6EE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06680" marR="9715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Ao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escolher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tipo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atendimento </a:t>
            </a:r>
            <a:r>
              <a:rPr dirty="0" sz="1200">
                <a:latin typeface="Verdana"/>
                <a:cs typeface="Verdana"/>
              </a:rPr>
              <a:t> como </a:t>
            </a:r>
            <a:r>
              <a:rPr dirty="0" sz="1200" spc="-5">
                <a:latin typeface="Verdana"/>
                <a:cs typeface="Verdana"/>
              </a:rPr>
              <a:t>UH, abre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box inferior </a:t>
            </a:r>
            <a:r>
              <a:rPr dirty="0" sz="1200">
                <a:latin typeface="Verdana"/>
                <a:cs typeface="Verdana"/>
              </a:rPr>
              <a:t>com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as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sobre 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habitacional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família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256030" y="1282433"/>
            <a:ext cx="10547985" cy="5055870"/>
            <a:chOff x="1256030" y="1282433"/>
            <a:chExt cx="10547985" cy="505587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6338" y="3365070"/>
              <a:ext cx="4362319" cy="294425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159120" y="3303549"/>
              <a:ext cx="4497705" cy="3020060"/>
            </a:xfrm>
            <a:custGeom>
              <a:avLst/>
              <a:gdLst/>
              <a:ahLst/>
              <a:cxnLst/>
              <a:rect l="l" t="t" r="r" b="b"/>
              <a:pathLst>
                <a:path w="4497705" h="3020060">
                  <a:moveTo>
                    <a:pt x="0" y="3020060"/>
                  </a:moveTo>
                  <a:lnTo>
                    <a:pt x="4497197" y="3020060"/>
                  </a:lnTo>
                  <a:lnTo>
                    <a:pt x="4497197" y="0"/>
                  </a:lnTo>
                  <a:lnTo>
                    <a:pt x="0" y="0"/>
                  </a:lnTo>
                  <a:lnTo>
                    <a:pt x="0" y="3020060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442459" y="5936106"/>
              <a:ext cx="729615" cy="85725"/>
            </a:xfrm>
            <a:custGeom>
              <a:avLst/>
              <a:gdLst/>
              <a:ahLst/>
              <a:cxnLst/>
              <a:rect l="l" t="t" r="r" b="b"/>
              <a:pathLst>
                <a:path w="729614" h="85725">
                  <a:moveTo>
                    <a:pt x="643509" y="0"/>
                  </a:moveTo>
                  <a:lnTo>
                    <a:pt x="643509" y="85725"/>
                  </a:lnTo>
                  <a:lnTo>
                    <a:pt x="700659" y="57150"/>
                  </a:lnTo>
                  <a:lnTo>
                    <a:pt x="657732" y="57150"/>
                  </a:lnTo>
                  <a:lnTo>
                    <a:pt x="657732" y="28575"/>
                  </a:lnTo>
                  <a:lnTo>
                    <a:pt x="700659" y="28575"/>
                  </a:lnTo>
                  <a:lnTo>
                    <a:pt x="643509" y="0"/>
                  </a:lnTo>
                  <a:close/>
                </a:path>
                <a:path w="729614" h="85725">
                  <a:moveTo>
                    <a:pt x="643509" y="28575"/>
                  </a:moveTo>
                  <a:lnTo>
                    <a:pt x="0" y="28575"/>
                  </a:lnTo>
                  <a:lnTo>
                    <a:pt x="0" y="57150"/>
                  </a:lnTo>
                  <a:lnTo>
                    <a:pt x="643509" y="57150"/>
                  </a:lnTo>
                  <a:lnTo>
                    <a:pt x="643509" y="28575"/>
                  </a:lnTo>
                  <a:close/>
                </a:path>
                <a:path w="729614" h="85725">
                  <a:moveTo>
                    <a:pt x="700659" y="28575"/>
                  </a:moveTo>
                  <a:lnTo>
                    <a:pt x="657732" y="28575"/>
                  </a:lnTo>
                  <a:lnTo>
                    <a:pt x="657732" y="57150"/>
                  </a:lnTo>
                  <a:lnTo>
                    <a:pt x="700659" y="57150"/>
                  </a:lnTo>
                  <a:lnTo>
                    <a:pt x="729234" y="42862"/>
                  </a:lnTo>
                  <a:lnTo>
                    <a:pt x="700659" y="2857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265555" y="2649981"/>
              <a:ext cx="3098165" cy="2176780"/>
            </a:xfrm>
            <a:custGeom>
              <a:avLst/>
              <a:gdLst/>
              <a:ahLst/>
              <a:cxnLst/>
              <a:rect l="l" t="t" r="r" b="b"/>
              <a:pathLst>
                <a:path w="3098165" h="2176779">
                  <a:moveTo>
                    <a:pt x="0" y="2176526"/>
                  </a:moveTo>
                  <a:lnTo>
                    <a:pt x="3097784" y="2176526"/>
                  </a:lnTo>
                  <a:lnTo>
                    <a:pt x="3097784" y="0"/>
                  </a:lnTo>
                  <a:lnTo>
                    <a:pt x="0" y="0"/>
                  </a:lnTo>
                  <a:lnTo>
                    <a:pt x="0" y="2176526"/>
                  </a:lnTo>
                  <a:close/>
                </a:path>
              </a:pathLst>
            </a:custGeom>
            <a:ln w="1905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363338" y="3728719"/>
              <a:ext cx="810260" cy="1123315"/>
            </a:xfrm>
            <a:custGeom>
              <a:avLst/>
              <a:gdLst/>
              <a:ahLst/>
              <a:cxnLst/>
              <a:rect l="l" t="t" r="r" b="b"/>
              <a:pathLst>
                <a:path w="810260" h="1123314">
                  <a:moveTo>
                    <a:pt x="733806" y="1046733"/>
                  </a:moveTo>
                  <a:lnTo>
                    <a:pt x="733806" y="1122933"/>
                  </a:lnTo>
                  <a:lnTo>
                    <a:pt x="790956" y="1094358"/>
                  </a:lnTo>
                  <a:lnTo>
                    <a:pt x="746506" y="1094358"/>
                  </a:lnTo>
                  <a:lnTo>
                    <a:pt x="746506" y="1075308"/>
                  </a:lnTo>
                  <a:lnTo>
                    <a:pt x="790956" y="1075308"/>
                  </a:lnTo>
                  <a:lnTo>
                    <a:pt x="733806" y="1046733"/>
                  </a:lnTo>
                  <a:close/>
                </a:path>
                <a:path w="810260" h="1123314">
                  <a:moveTo>
                    <a:pt x="395477" y="9524"/>
                  </a:moveTo>
                  <a:lnTo>
                    <a:pt x="395477" y="1090040"/>
                  </a:lnTo>
                  <a:lnTo>
                    <a:pt x="399669" y="1094358"/>
                  </a:lnTo>
                  <a:lnTo>
                    <a:pt x="733806" y="1094358"/>
                  </a:lnTo>
                  <a:lnTo>
                    <a:pt x="733806" y="1084833"/>
                  </a:lnTo>
                  <a:lnTo>
                    <a:pt x="414527" y="1084833"/>
                  </a:lnTo>
                  <a:lnTo>
                    <a:pt x="405002" y="1075308"/>
                  </a:lnTo>
                  <a:lnTo>
                    <a:pt x="414527" y="1075308"/>
                  </a:lnTo>
                  <a:lnTo>
                    <a:pt x="414527" y="19049"/>
                  </a:lnTo>
                  <a:lnTo>
                    <a:pt x="405002" y="19049"/>
                  </a:lnTo>
                  <a:lnTo>
                    <a:pt x="395477" y="9524"/>
                  </a:lnTo>
                  <a:close/>
                </a:path>
                <a:path w="810260" h="1123314">
                  <a:moveTo>
                    <a:pt x="790956" y="1075308"/>
                  </a:moveTo>
                  <a:lnTo>
                    <a:pt x="746506" y="1075308"/>
                  </a:lnTo>
                  <a:lnTo>
                    <a:pt x="746506" y="1094358"/>
                  </a:lnTo>
                  <a:lnTo>
                    <a:pt x="790956" y="1094358"/>
                  </a:lnTo>
                  <a:lnTo>
                    <a:pt x="810006" y="1084833"/>
                  </a:lnTo>
                  <a:lnTo>
                    <a:pt x="790956" y="1075308"/>
                  </a:lnTo>
                  <a:close/>
                </a:path>
                <a:path w="810260" h="1123314">
                  <a:moveTo>
                    <a:pt x="414527" y="1075308"/>
                  </a:moveTo>
                  <a:lnTo>
                    <a:pt x="405002" y="1075308"/>
                  </a:lnTo>
                  <a:lnTo>
                    <a:pt x="414527" y="1084833"/>
                  </a:lnTo>
                  <a:lnTo>
                    <a:pt x="414527" y="1075308"/>
                  </a:lnTo>
                  <a:close/>
                </a:path>
                <a:path w="810260" h="1123314">
                  <a:moveTo>
                    <a:pt x="733806" y="1075308"/>
                  </a:moveTo>
                  <a:lnTo>
                    <a:pt x="414527" y="1075308"/>
                  </a:lnTo>
                  <a:lnTo>
                    <a:pt x="414527" y="1084833"/>
                  </a:lnTo>
                  <a:lnTo>
                    <a:pt x="733806" y="1084833"/>
                  </a:lnTo>
                  <a:lnTo>
                    <a:pt x="733806" y="1075308"/>
                  </a:lnTo>
                  <a:close/>
                </a:path>
                <a:path w="810260" h="1123314">
                  <a:moveTo>
                    <a:pt x="410210" y="0"/>
                  </a:moveTo>
                  <a:lnTo>
                    <a:pt x="0" y="0"/>
                  </a:lnTo>
                  <a:lnTo>
                    <a:pt x="0" y="19049"/>
                  </a:lnTo>
                  <a:lnTo>
                    <a:pt x="395477" y="19049"/>
                  </a:lnTo>
                  <a:lnTo>
                    <a:pt x="395477" y="9524"/>
                  </a:lnTo>
                  <a:lnTo>
                    <a:pt x="414527" y="9524"/>
                  </a:lnTo>
                  <a:lnTo>
                    <a:pt x="414527" y="4317"/>
                  </a:lnTo>
                  <a:lnTo>
                    <a:pt x="410210" y="0"/>
                  </a:lnTo>
                  <a:close/>
                </a:path>
                <a:path w="810260" h="1123314">
                  <a:moveTo>
                    <a:pt x="414527" y="9524"/>
                  </a:moveTo>
                  <a:lnTo>
                    <a:pt x="395477" y="9524"/>
                  </a:lnTo>
                  <a:lnTo>
                    <a:pt x="405002" y="19049"/>
                  </a:lnTo>
                  <a:lnTo>
                    <a:pt x="414527" y="19049"/>
                  </a:lnTo>
                  <a:lnTo>
                    <a:pt x="414527" y="952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363338" y="1748662"/>
              <a:ext cx="836930" cy="478790"/>
            </a:xfrm>
            <a:custGeom>
              <a:avLst/>
              <a:gdLst/>
              <a:ahLst/>
              <a:cxnLst/>
              <a:rect l="l" t="t" r="r" b="b"/>
              <a:pathLst>
                <a:path w="836929" h="478789">
                  <a:moveTo>
                    <a:pt x="408813" y="459359"/>
                  </a:moveTo>
                  <a:lnTo>
                    <a:pt x="0" y="459359"/>
                  </a:lnTo>
                  <a:lnTo>
                    <a:pt x="0" y="478409"/>
                  </a:lnTo>
                  <a:lnTo>
                    <a:pt x="423545" y="478409"/>
                  </a:lnTo>
                  <a:lnTo>
                    <a:pt x="427863" y="474090"/>
                  </a:lnTo>
                  <a:lnTo>
                    <a:pt x="427863" y="468884"/>
                  </a:lnTo>
                  <a:lnTo>
                    <a:pt x="408813" y="468884"/>
                  </a:lnTo>
                  <a:lnTo>
                    <a:pt x="408813" y="459359"/>
                  </a:lnTo>
                  <a:close/>
                </a:path>
                <a:path w="836929" h="478789">
                  <a:moveTo>
                    <a:pt x="760476" y="28575"/>
                  </a:moveTo>
                  <a:lnTo>
                    <a:pt x="413131" y="28575"/>
                  </a:lnTo>
                  <a:lnTo>
                    <a:pt x="408813" y="32892"/>
                  </a:lnTo>
                  <a:lnTo>
                    <a:pt x="408813" y="468884"/>
                  </a:lnTo>
                  <a:lnTo>
                    <a:pt x="418338" y="459359"/>
                  </a:lnTo>
                  <a:lnTo>
                    <a:pt x="427863" y="459359"/>
                  </a:lnTo>
                  <a:lnTo>
                    <a:pt x="427863" y="47625"/>
                  </a:lnTo>
                  <a:lnTo>
                    <a:pt x="418338" y="47625"/>
                  </a:lnTo>
                  <a:lnTo>
                    <a:pt x="427863" y="38100"/>
                  </a:lnTo>
                  <a:lnTo>
                    <a:pt x="760476" y="38100"/>
                  </a:lnTo>
                  <a:lnTo>
                    <a:pt x="760476" y="28575"/>
                  </a:lnTo>
                  <a:close/>
                </a:path>
                <a:path w="836929" h="478789">
                  <a:moveTo>
                    <a:pt x="427863" y="459359"/>
                  </a:moveTo>
                  <a:lnTo>
                    <a:pt x="418338" y="459359"/>
                  </a:lnTo>
                  <a:lnTo>
                    <a:pt x="408813" y="468884"/>
                  </a:lnTo>
                  <a:lnTo>
                    <a:pt x="427863" y="468884"/>
                  </a:lnTo>
                  <a:lnTo>
                    <a:pt x="427863" y="459359"/>
                  </a:lnTo>
                  <a:close/>
                </a:path>
                <a:path w="836929" h="478789">
                  <a:moveTo>
                    <a:pt x="760476" y="0"/>
                  </a:moveTo>
                  <a:lnTo>
                    <a:pt x="760476" y="76200"/>
                  </a:lnTo>
                  <a:lnTo>
                    <a:pt x="817626" y="47625"/>
                  </a:lnTo>
                  <a:lnTo>
                    <a:pt x="773176" y="47625"/>
                  </a:lnTo>
                  <a:lnTo>
                    <a:pt x="773176" y="28575"/>
                  </a:lnTo>
                  <a:lnTo>
                    <a:pt x="817626" y="28575"/>
                  </a:lnTo>
                  <a:lnTo>
                    <a:pt x="760476" y="0"/>
                  </a:lnTo>
                  <a:close/>
                </a:path>
                <a:path w="836929" h="478789">
                  <a:moveTo>
                    <a:pt x="427863" y="38100"/>
                  </a:moveTo>
                  <a:lnTo>
                    <a:pt x="418338" y="47625"/>
                  </a:lnTo>
                  <a:lnTo>
                    <a:pt x="427863" y="47625"/>
                  </a:lnTo>
                  <a:lnTo>
                    <a:pt x="427863" y="38100"/>
                  </a:lnTo>
                  <a:close/>
                </a:path>
                <a:path w="836929" h="478789">
                  <a:moveTo>
                    <a:pt x="760476" y="38100"/>
                  </a:moveTo>
                  <a:lnTo>
                    <a:pt x="427863" y="38100"/>
                  </a:lnTo>
                  <a:lnTo>
                    <a:pt x="427863" y="47625"/>
                  </a:lnTo>
                  <a:lnTo>
                    <a:pt x="760476" y="47625"/>
                  </a:lnTo>
                  <a:lnTo>
                    <a:pt x="760476" y="38100"/>
                  </a:lnTo>
                  <a:close/>
                </a:path>
                <a:path w="836929" h="478789">
                  <a:moveTo>
                    <a:pt x="817626" y="28575"/>
                  </a:moveTo>
                  <a:lnTo>
                    <a:pt x="773176" y="28575"/>
                  </a:lnTo>
                  <a:lnTo>
                    <a:pt x="773176" y="47625"/>
                  </a:lnTo>
                  <a:lnTo>
                    <a:pt x="817626" y="47625"/>
                  </a:lnTo>
                  <a:lnTo>
                    <a:pt x="836676" y="38100"/>
                  </a:lnTo>
                  <a:lnTo>
                    <a:pt x="817626" y="2857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00014" y="1311084"/>
              <a:ext cx="4926075" cy="95142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185790" y="1296720"/>
              <a:ext cx="4954905" cy="980440"/>
            </a:xfrm>
            <a:custGeom>
              <a:avLst/>
              <a:gdLst/>
              <a:ahLst/>
              <a:cxnLst/>
              <a:rect l="l" t="t" r="r" b="b"/>
              <a:pathLst>
                <a:path w="4954905" h="980439">
                  <a:moveTo>
                    <a:pt x="0" y="980008"/>
                  </a:moveTo>
                  <a:lnTo>
                    <a:pt x="4954651" y="980008"/>
                  </a:lnTo>
                  <a:lnTo>
                    <a:pt x="4954651" y="0"/>
                  </a:lnTo>
                  <a:lnTo>
                    <a:pt x="0" y="0"/>
                  </a:lnTo>
                  <a:lnTo>
                    <a:pt x="0" y="980008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8136000" y="2036571"/>
              <a:ext cx="1506220" cy="180975"/>
            </a:xfrm>
            <a:custGeom>
              <a:avLst/>
              <a:gdLst/>
              <a:ahLst/>
              <a:cxnLst/>
              <a:rect l="l" t="t" r="r" b="b"/>
              <a:pathLst>
                <a:path w="1506220" h="180975">
                  <a:moveTo>
                    <a:pt x="0" y="180975"/>
                  </a:moveTo>
                  <a:lnTo>
                    <a:pt x="1505966" y="180975"/>
                  </a:lnTo>
                  <a:lnTo>
                    <a:pt x="1505966" y="0"/>
                  </a:lnTo>
                  <a:lnTo>
                    <a:pt x="0" y="0"/>
                  </a:lnTo>
                  <a:lnTo>
                    <a:pt x="0" y="180975"/>
                  </a:lnTo>
                  <a:close/>
                </a:path>
              </a:pathLst>
            </a:custGeom>
            <a:ln w="28575">
              <a:solidFill>
                <a:srgbClr val="8641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7610347" y="2261742"/>
              <a:ext cx="85725" cy="291465"/>
            </a:xfrm>
            <a:custGeom>
              <a:avLst/>
              <a:gdLst/>
              <a:ahLst/>
              <a:cxnLst/>
              <a:rect l="l" t="t" r="r" b="b"/>
              <a:pathLst>
                <a:path w="85725" h="291464">
                  <a:moveTo>
                    <a:pt x="0" y="203581"/>
                  </a:moveTo>
                  <a:lnTo>
                    <a:pt x="38607" y="291211"/>
                  </a:lnTo>
                  <a:lnTo>
                    <a:pt x="78374" y="220599"/>
                  </a:lnTo>
                  <a:lnTo>
                    <a:pt x="56387" y="220599"/>
                  </a:lnTo>
                  <a:lnTo>
                    <a:pt x="27812" y="219202"/>
                  </a:lnTo>
                  <a:lnTo>
                    <a:pt x="28505" y="204976"/>
                  </a:lnTo>
                  <a:lnTo>
                    <a:pt x="0" y="203581"/>
                  </a:lnTo>
                  <a:close/>
                </a:path>
                <a:path w="85725" h="291464">
                  <a:moveTo>
                    <a:pt x="28505" y="204976"/>
                  </a:moveTo>
                  <a:lnTo>
                    <a:pt x="27812" y="219202"/>
                  </a:lnTo>
                  <a:lnTo>
                    <a:pt x="56387" y="220599"/>
                  </a:lnTo>
                  <a:lnTo>
                    <a:pt x="57080" y="206375"/>
                  </a:lnTo>
                  <a:lnTo>
                    <a:pt x="28505" y="204976"/>
                  </a:lnTo>
                  <a:close/>
                </a:path>
                <a:path w="85725" h="291464">
                  <a:moveTo>
                    <a:pt x="57080" y="206375"/>
                  </a:moveTo>
                  <a:lnTo>
                    <a:pt x="56387" y="220599"/>
                  </a:lnTo>
                  <a:lnTo>
                    <a:pt x="78374" y="220599"/>
                  </a:lnTo>
                  <a:lnTo>
                    <a:pt x="85598" y="207772"/>
                  </a:lnTo>
                  <a:lnTo>
                    <a:pt x="57080" y="206375"/>
                  </a:lnTo>
                  <a:close/>
                </a:path>
                <a:path w="85725" h="291464">
                  <a:moveTo>
                    <a:pt x="38480" y="0"/>
                  </a:moveTo>
                  <a:lnTo>
                    <a:pt x="28505" y="204976"/>
                  </a:lnTo>
                  <a:lnTo>
                    <a:pt x="57080" y="206375"/>
                  </a:lnTo>
                  <a:lnTo>
                    <a:pt x="67055" y="1397"/>
                  </a:lnTo>
                  <a:lnTo>
                    <a:pt x="38480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9641966" y="2084196"/>
              <a:ext cx="2161540" cy="2553335"/>
            </a:xfrm>
            <a:custGeom>
              <a:avLst/>
              <a:gdLst/>
              <a:ahLst/>
              <a:cxnLst/>
              <a:rect l="l" t="t" r="r" b="b"/>
              <a:pathLst>
                <a:path w="2161540" h="2553335">
                  <a:moveTo>
                    <a:pt x="2132964" y="2524633"/>
                  </a:moveTo>
                  <a:lnTo>
                    <a:pt x="1918715" y="2524633"/>
                  </a:lnTo>
                  <a:lnTo>
                    <a:pt x="1918715" y="2553208"/>
                  </a:lnTo>
                  <a:lnTo>
                    <a:pt x="2155189" y="2553208"/>
                  </a:lnTo>
                  <a:lnTo>
                    <a:pt x="2161539" y="2546858"/>
                  </a:lnTo>
                  <a:lnTo>
                    <a:pt x="2161539" y="2538984"/>
                  </a:lnTo>
                  <a:lnTo>
                    <a:pt x="2132964" y="2538984"/>
                  </a:lnTo>
                  <a:lnTo>
                    <a:pt x="2132964" y="2524633"/>
                  </a:lnTo>
                  <a:close/>
                </a:path>
                <a:path w="2161540" h="2553335">
                  <a:moveTo>
                    <a:pt x="2132964" y="42799"/>
                  </a:moveTo>
                  <a:lnTo>
                    <a:pt x="2132964" y="2538984"/>
                  </a:lnTo>
                  <a:lnTo>
                    <a:pt x="2147315" y="2524633"/>
                  </a:lnTo>
                  <a:lnTo>
                    <a:pt x="2161539" y="2524633"/>
                  </a:lnTo>
                  <a:lnTo>
                    <a:pt x="2161539" y="57150"/>
                  </a:lnTo>
                  <a:lnTo>
                    <a:pt x="2147315" y="57150"/>
                  </a:lnTo>
                  <a:lnTo>
                    <a:pt x="2132964" y="42799"/>
                  </a:lnTo>
                  <a:close/>
                </a:path>
                <a:path w="2161540" h="2553335">
                  <a:moveTo>
                    <a:pt x="2161539" y="2524633"/>
                  </a:moveTo>
                  <a:lnTo>
                    <a:pt x="2147315" y="2524633"/>
                  </a:lnTo>
                  <a:lnTo>
                    <a:pt x="2132964" y="2538984"/>
                  </a:lnTo>
                  <a:lnTo>
                    <a:pt x="2161539" y="2538984"/>
                  </a:lnTo>
                  <a:lnTo>
                    <a:pt x="2161539" y="2524633"/>
                  </a:lnTo>
                  <a:close/>
                </a:path>
                <a:path w="2161540" h="2553335">
                  <a:moveTo>
                    <a:pt x="85725" y="0"/>
                  </a:moveTo>
                  <a:lnTo>
                    <a:pt x="0" y="42799"/>
                  </a:lnTo>
                  <a:lnTo>
                    <a:pt x="85725" y="85725"/>
                  </a:lnTo>
                  <a:lnTo>
                    <a:pt x="85725" y="57150"/>
                  </a:lnTo>
                  <a:lnTo>
                    <a:pt x="71500" y="57150"/>
                  </a:lnTo>
                  <a:lnTo>
                    <a:pt x="71500" y="28575"/>
                  </a:lnTo>
                  <a:lnTo>
                    <a:pt x="85725" y="28575"/>
                  </a:lnTo>
                  <a:lnTo>
                    <a:pt x="85725" y="0"/>
                  </a:lnTo>
                  <a:close/>
                </a:path>
                <a:path w="2161540" h="2553335">
                  <a:moveTo>
                    <a:pt x="85725" y="28575"/>
                  </a:moveTo>
                  <a:lnTo>
                    <a:pt x="71500" y="28575"/>
                  </a:lnTo>
                  <a:lnTo>
                    <a:pt x="71500" y="57150"/>
                  </a:lnTo>
                  <a:lnTo>
                    <a:pt x="85725" y="57150"/>
                  </a:lnTo>
                  <a:lnTo>
                    <a:pt x="85725" y="28575"/>
                  </a:lnTo>
                  <a:close/>
                </a:path>
                <a:path w="2161540" h="2553335">
                  <a:moveTo>
                    <a:pt x="2155189" y="28575"/>
                  </a:moveTo>
                  <a:lnTo>
                    <a:pt x="85725" y="28575"/>
                  </a:lnTo>
                  <a:lnTo>
                    <a:pt x="85725" y="57150"/>
                  </a:lnTo>
                  <a:lnTo>
                    <a:pt x="2132964" y="57150"/>
                  </a:lnTo>
                  <a:lnTo>
                    <a:pt x="2132964" y="42799"/>
                  </a:lnTo>
                  <a:lnTo>
                    <a:pt x="2161539" y="42799"/>
                  </a:lnTo>
                  <a:lnTo>
                    <a:pt x="2161539" y="34925"/>
                  </a:lnTo>
                  <a:lnTo>
                    <a:pt x="2155189" y="28575"/>
                  </a:lnTo>
                  <a:close/>
                </a:path>
                <a:path w="2161540" h="2553335">
                  <a:moveTo>
                    <a:pt x="2161539" y="42799"/>
                  </a:moveTo>
                  <a:lnTo>
                    <a:pt x="2132964" y="42799"/>
                  </a:lnTo>
                  <a:lnTo>
                    <a:pt x="2147315" y="57150"/>
                  </a:lnTo>
                  <a:lnTo>
                    <a:pt x="2161539" y="57150"/>
                  </a:lnTo>
                  <a:lnTo>
                    <a:pt x="2161539" y="42799"/>
                  </a:lnTo>
                  <a:close/>
                </a:path>
              </a:pathLst>
            </a:custGeom>
            <a:solidFill>
              <a:srgbClr val="8641A3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72286" y="1690679"/>
            <a:ext cx="6528434" cy="4297045"/>
            <a:chOff x="2472286" y="1690679"/>
            <a:chExt cx="6528434" cy="4297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2286" y="1690679"/>
              <a:ext cx="6527972" cy="428666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545842" y="1933956"/>
              <a:ext cx="2026920" cy="4039870"/>
            </a:xfrm>
            <a:custGeom>
              <a:avLst/>
              <a:gdLst/>
              <a:ahLst/>
              <a:cxnLst/>
              <a:rect l="l" t="t" r="r" b="b"/>
              <a:pathLst>
                <a:path w="2026920" h="4039870">
                  <a:moveTo>
                    <a:pt x="0" y="2190750"/>
                  </a:moveTo>
                  <a:lnTo>
                    <a:pt x="2026411" y="2190750"/>
                  </a:lnTo>
                  <a:lnTo>
                    <a:pt x="2026411" y="0"/>
                  </a:lnTo>
                  <a:lnTo>
                    <a:pt x="0" y="0"/>
                  </a:lnTo>
                  <a:lnTo>
                    <a:pt x="0" y="2190750"/>
                  </a:lnTo>
                  <a:close/>
                </a:path>
                <a:path w="2026920" h="4039870">
                  <a:moveTo>
                    <a:pt x="0" y="4039349"/>
                  </a:moveTo>
                  <a:lnTo>
                    <a:pt x="2026411" y="4039349"/>
                  </a:lnTo>
                  <a:lnTo>
                    <a:pt x="2026411" y="2235949"/>
                  </a:lnTo>
                  <a:lnTo>
                    <a:pt x="0" y="2235949"/>
                  </a:lnTo>
                  <a:lnTo>
                    <a:pt x="0" y="4039349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681727" y="1933956"/>
              <a:ext cx="2027555" cy="3598545"/>
            </a:xfrm>
            <a:custGeom>
              <a:avLst/>
              <a:gdLst/>
              <a:ahLst/>
              <a:cxnLst/>
              <a:rect l="l" t="t" r="r" b="b"/>
              <a:pathLst>
                <a:path w="2027554" h="3598545">
                  <a:moveTo>
                    <a:pt x="888" y="1971675"/>
                  </a:moveTo>
                  <a:lnTo>
                    <a:pt x="2027301" y="1971675"/>
                  </a:lnTo>
                  <a:lnTo>
                    <a:pt x="2027301" y="0"/>
                  </a:lnTo>
                  <a:lnTo>
                    <a:pt x="888" y="0"/>
                  </a:lnTo>
                  <a:lnTo>
                    <a:pt x="888" y="1971675"/>
                  </a:lnTo>
                  <a:close/>
                </a:path>
                <a:path w="2027554" h="3598545">
                  <a:moveTo>
                    <a:pt x="69342" y="438150"/>
                  </a:moveTo>
                  <a:lnTo>
                    <a:pt x="1967738" y="438150"/>
                  </a:lnTo>
                  <a:lnTo>
                    <a:pt x="1967738" y="32283"/>
                  </a:lnTo>
                  <a:lnTo>
                    <a:pt x="69342" y="32283"/>
                  </a:lnTo>
                  <a:lnTo>
                    <a:pt x="69342" y="438150"/>
                  </a:lnTo>
                  <a:close/>
                </a:path>
                <a:path w="2027554" h="3598545">
                  <a:moveTo>
                    <a:pt x="0" y="3598037"/>
                  </a:moveTo>
                  <a:lnTo>
                    <a:pt x="2026412" y="3598037"/>
                  </a:lnTo>
                  <a:lnTo>
                    <a:pt x="2026412" y="2017014"/>
                  </a:lnTo>
                  <a:lnTo>
                    <a:pt x="0" y="2017014"/>
                  </a:lnTo>
                  <a:lnTo>
                    <a:pt x="0" y="3598037"/>
                  </a:lnTo>
                  <a:close/>
                </a:path>
              </a:pathLst>
            </a:custGeom>
            <a:ln w="28575">
              <a:solidFill>
                <a:srgbClr val="8641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817741" y="1924431"/>
              <a:ext cx="2026920" cy="3608070"/>
            </a:xfrm>
            <a:custGeom>
              <a:avLst/>
              <a:gdLst/>
              <a:ahLst/>
              <a:cxnLst/>
              <a:rect l="l" t="t" r="r" b="b"/>
              <a:pathLst>
                <a:path w="2026920" h="3608070">
                  <a:moveTo>
                    <a:pt x="0" y="3607562"/>
                  </a:moveTo>
                  <a:lnTo>
                    <a:pt x="2026412" y="3607562"/>
                  </a:lnTo>
                  <a:lnTo>
                    <a:pt x="2026412" y="0"/>
                  </a:lnTo>
                  <a:lnTo>
                    <a:pt x="0" y="0"/>
                  </a:lnTo>
                  <a:lnTo>
                    <a:pt x="0" y="3607562"/>
                  </a:lnTo>
                  <a:close/>
                </a:path>
                <a:path w="2026920" h="3608070">
                  <a:moveTo>
                    <a:pt x="29082" y="3559937"/>
                  </a:moveTo>
                  <a:lnTo>
                    <a:pt x="1946020" y="3559937"/>
                  </a:lnTo>
                  <a:lnTo>
                    <a:pt x="1946020" y="3176549"/>
                  </a:lnTo>
                  <a:lnTo>
                    <a:pt x="29082" y="3176549"/>
                  </a:lnTo>
                  <a:lnTo>
                    <a:pt x="29082" y="3559937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88505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Atendimento</a:t>
            </a:r>
            <a:r>
              <a:rPr dirty="0" spc="75"/>
              <a:t> </a:t>
            </a:r>
            <a:r>
              <a:rPr dirty="0" spc="40"/>
              <a:t>Habitacional</a:t>
            </a:r>
            <a:r>
              <a:rPr dirty="0" spc="90"/>
              <a:t> </a:t>
            </a:r>
            <a:r>
              <a:rPr dirty="0" spc="40"/>
              <a:t>Definitivo</a:t>
            </a:r>
            <a:r>
              <a:rPr dirty="0" spc="170"/>
              <a:t> </a:t>
            </a:r>
            <a:r>
              <a:rPr dirty="0"/>
              <a:t>-</a:t>
            </a:r>
            <a:r>
              <a:rPr dirty="0" spc="85"/>
              <a:t> </a:t>
            </a:r>
            <a:r>
              <a:rPr dirty="0" spc="50"/>
              <a:t>UH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40779" y="4797209"/>
            <a:ext cx="1903730" cy="13989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65100" marR="157480" indent="6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Box </a:t>
            </a:r>
            <a:r>
              <a:rPr dirty="0" sz="1200">
                <a:latin typeface="Verdana"/>
                <a:cs typeface="Verdana"/>
              </a:rPr>
              <a:t>com as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sobre 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visita monitorada da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empreendimento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habitacional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0779" y="1460042"/>
            <a:ext cx="1903730" cy="1177290"/>
          </a:xfrm>
          <a:prstGeom prst="rect">
            <a:avLst/>
          </a:prstGeom>
          <a:solidFill>
            <a:srgbClr val="E8D6EE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43510" marR="13779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sobre 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ocorrência da família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habilitação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Unidade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Habitacional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0779" y="3151428"/>
            <a:ext cx="1903730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61925" marR="15557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Informações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sobre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empreendimento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unidade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habitacional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qual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família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irá </a:t>
            </a:r>
            <a:r>
              <a:rPr dirty="0" sz="1200">
                <a:latin typeface="Verdana"/>
                <a:cs typeface="Verdana"/>
              </a:rPr>
              <a:t>se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mudar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309354" y="1893697"/>
            <a:ext cx="2541905" cy="1398905"/>
          </a:xfrm>
          <a:prstGeom prst="rect">
            <a:avLst/>
          </a:prstGeom>
          <a:solidFill>
            <a:srgbClr val="E8D6EE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97155" marR="90805" indent="1270">
              <a:lnSpc>
                <a:spcPct val="120000"/>
              </a:lnSpc>
              <a:spcBef>
                <a:spcPts val="170"/>
              </a:spcBef>
            </a:pP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barra permite pesquisar por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registros de unidades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habitacionais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já construídas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trazem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automaticamente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10">
                <a:latin typeface="Verdana"/>
                <a:cs typeface="Verdana"/>
              </a:rPr>
              <a:t>bloco,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quadra,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lote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número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apartamento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09354" y="3897503"/>
            <a:ext cx="2548255" cy="51244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marL="523240" marR="100965" indent="-41465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sobre o </a:t>
            </a:r>
            <a:r>
              <a:rPr dirty="0" sz="1200" spc="-5">
                <a:latin typeface="Verdana"/>
                <a:cs typeface="Verdana"/>
              </a:rPr>
              <a:t>endereço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definitivo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303004" y="4945722"/>
            <a:ext cx="2548255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13030" marR="105410" indent="190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Após </a:t>
            </a:r>
            <a:r>
              <a:rPr dirty="0" sz="1200">
                <a:latin typeface="Verdana"/>
                <a:cs typeface="Verdana"/>
              </a:rPr>
              <a:t>colocar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mudança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UH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foi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realizada, todos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-5">
                <a:latin typeface="Verdana"/>
                <a:cs typeface="Verdana"/>
              </a:rPr>
              <a:t>campos da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 ficam bloqueados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não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podem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ser </a:t>
            </a:r>
            <a:r>
              <a:rPr dirty="0" sz="1200" spc="-10">
                <a:latin typeface="Verdana"/>
                <a:cs typeface="Verdana"/>
              </a:rPr>
              <a:t>alterados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479796" y="5958052"/>
            <a:ext cx="3251835" cy="512445"/>
          </a:xfrm>
          <a:custGeom>
            <a:avLst/>
            <a:gdLst/>
            <a:ahLst/>
            <a:cxnLst/>
            <a:rect l="l" t="t" r="r" b="b"/>
            <a:pathLst>
              <a:path w="3251834" h="512445">
                <a:moveTo>
                  <a:pt x="3251834" y="0"/>
                </a:moveTo>
                <a:lnTo>
                  <a:pt x="0" y="0"/>
                </a:lnTo>
                <a:lnTo>
                  <a:pt x="0" y="512063"/>
                </a:lnTo>
                <a:lnTo>
                  <a:pt x="3251834" y="512063"/>
                </a:lnTo>
                <a:lnTo>
                  <a:pt x="3251834" y="0"/>
                </a:lnTo>
                <a:close/>
              </a:path>
            </a:pathLst>
          </a:custGeom>
          <a:solidFill>
            <a:srgbClr val="E8D6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658358" y="5967780"/>
            <a:ext cx="2894965" cy="4654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77800">
              <a:lnSpc>
                <a:spcPct val="1202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Informações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sobre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assinatura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contrato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reassentamento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78127" y="5973305"/>
            <a:ext cx="2324100" cy="465455"/>
          </a:xfrm>
          <a:custGeom>
            <a:avLst/>
            <a:gdLst/>
            <a:ahLst/>
            <a:cxnLst/>
            <a:rect l="l" t="t" r="r" b="b"/>
            <a:pathLst>
              <a:path w="2324100" h="465454">
                <a:moveTo>
                  <a:pt x="28575" y="222300"/>
                </a:moveTo>
                <a:lnTo>
                  <a:pt x="0" y="222300"/>
                </a:lnTo>
                <a:lnTo>
                  <a:pt x="0" y="458800"/>
                </a:lnTo>
                <a:lnTo>
                  <a:pt x="6350" y="465188"/>
                </a:lnTo>
                <a:lnTo>
                  <a:pt x="2288794" y="465188"/>
                </a:lnTo>
                <a:lnTo>
                  <a:pt x="2295144" y="458800"/>
                </a:lnTo>
                <a:lnTo>
                  <a:pt x="2295144" y="450900"/>
                </a:lnTo>
                <a:lnTo>
                  <a:pt x="28575" y="450900"/>
                </a:lnTo>
                <a:lnTo>
                  <a:pt x="14350" y="436613"/>
                </a:lnTo>
                <a:lnTo>
                  <a:pt x="28575" y="436613"/>
                </a:lnTo>
                <a:lnTo>
                  <a:pt x="28575" y="222300"/>
                </a:lnTo>
                <a:close/>
              </a:path>
              <a:path w="2324100" h="465454">
                <a:moveTo>
                  <a:pt x="28575" y="436613"/>
                </a:moveTo>
                <a:lnTo>
                  <a:pt x="14350" y="436613"/>
                </a:lnTo>
                <a:lnTo>
                  <a:pt x="28575" y="450900"/>
                </a:lnTo>
                <a:lnTo>
                  <a:pt x="28575" y="436613"/>
                </a:lnTo>
                <a:close/>
              </a:path>
              <a:path w="2324100" h="465454">
                <a:moveTo>
                  <a:pt x="2266569" y="436613"/>
                </a:moveTo>
                <a:lnTo>
                  <a:pt x="28575" y="436613"/>
                </a:lnTo>
                <a:lnTo>
                  <a:pt x="28575" y="450900"/>
                </a:lnTo>
                <a:lnTo>
                  <a:pt x="2266569" y="450900"/>
                </a:lnTo>
                <a:lnTo>
                  <a:pt x="2266569" y="436613"/>
                </a:lnTo>
                <a:close/>
              </a:path>
              <a:path w="2324100" h="465454">
                <a:moveTo>
                  <a:pt x="2295144" y="71437"/>
                </a:moveTo>
                <a:lnTo>
                  <a:pt x="2266569" y="71437"/>
                </a:lnTo>
                <a:lnTo>
                  <a:pt x="2266569" y="450900"/>
                </a:lnTo>
                <a:lnTo>
                  <a:pt x="2280920" y="436613"/>
                </a:lnTo>
                <a:lnTo>
                  <a:pt x="2295144" y="436613"/>
                </a:lnTo>
                <a:lnTo>
                  <a:pt x="2295144" y="71437"/>
                </a:lnTo>
                <a:close/>
              </a:path>
              <a:path w="2324100" h="465454">
                <a:moveTo>
                  <a:pt x="2295144" y="436613"/>
                </a:moveTo>
                <a:lnTo>
                  <a:pt x="2280920" y="436613"/>
                </a:lnTo>
                <a:lnTo>
                  <a:pt x="2266569" y="450900"/>
                </a:lnTo>
                <a:lnTo>
                  <a:pt x="2295144" y="450900"/>
                </a:lnTo>
                <a:lnTo>
                  <a:pt x="2295144" y="436613"/>
                </a:lnTo>
                <a:close/>
              </a:path>
              <a:path w="2324100" h="465454">
                <a:moveTo>
                  <a:pt x="2280920" y="0"/>
                </a:moveTo>
                <a:lnTo>
                  <a:pt x="2237994" y="85725"/>
                </a:lnTo>
                <a:lnTo>
                  <a:pt x="2266569" y="85725"/>
                </a:lnTo>
                <a:lnTo>
                  <a:pt x="2266569" y="71437"/>
                </a:lnTo>
                <a:lnTo>
                  <a:pt x="2316585" y="71437"/>
                </a:lnTo>
                <a:lnTo>
                  <a:pt x="2280920" y="0"/>
                </a:lnTo>
                <a:close/>
              </a:path>
              <a:path w="2324100" h="465454">
                <a:moveTo>
                  <a:pt x="2316585" y="71437"/>
                </a:moveTo>
                <a:lnTo>
                  <a:pt x="2295144" y="71437"/>
                </a:lnTo>
                <a:lnTo>
                  <a:pt x="2295144" y="85725"/>
                </a:lnTo>
                <a:lnTo>
                  <a:pt x="2323719" y="85725"/>
                </a:lnTo>
                <a:lnTo>
                  <a:pt x="2316585" y="71437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763634" y="4702809"/>
            <a:ext cx="1828164" cy="633095"/>
          </a:xfrm>
          <a:custGeom>
            <a:avLst/>
            <a:gdLst/>
            <a:ahLst/>
            <a:cxnLst/>
            <a:rect l="l" t="t" r="r" b="b"/>
            <a:pathLst>
              <a:path w="1828165" h="633095">
                <a:moveTo>
                  <a:pt x="85725" y="547115"/>
                </a:moveTo>
                <a:lnTo>
                  <a:pt x="0" y="589914"/>
                </a:lnTo>
                <a:lnTo>
                  <a:pt x="85725" y="632840"/>
                </a:lnTo>
                <a:lnTo>
                  <a:pt x="85725" y="604265"/>
                </a:lnTo>
                <a:lnTo>
                  <a:pt x="71500" y="604265"/>
                </a:lnTo>
                <a:lnTo>
                  <a:pt x="71500" y="575690"/>
                </a:lnTo>
                <a:lnTo>
                  <a:pt x="85725" y="575690"/>
                </a:lnTo>
                <a:lnTo>
                  <a:pt x="85725" y="547115"/>
                </a:lnTo>
                <a:close/>
              </a:path>
              <a:path w="1828165" h="633095">
                <a:moveTo>
                  <a:pt x="85725" y="575690"/>
                </a:moveTo>
                <a:lnTo>
                  <a:pt x="71500" y="575690"/>
                </a:lnTo>
                <a:lnTo>
                  <a:pt x="71500" y="604265"/>
                </a:lnTo>
                <a:lnTo>
                  <a:pt x="85725" y="604265"/>
                </a:lnTo>
                <a:lnTo>
                  <a:pt x="85725" y="575690"/>
                </a:lnTo>
                <a:close/>
              </a:path>
              <a:path w="1828165" h="633095">
                <a:moveTo>
                  <a:pt x="255397" y="575690"/>
                </a:moveTo>
                <a:lnTo>
                  <a:pt x="85725" y="575690"/>
                </a:lnTo>
                <a:lnTo>
                  <a:pt x="85725" y="604265"/>
                </a:lnTo>
                <a:lnTo>
                  <a:pt x="277622" y="604265"/>
                </a:lnTo>
                <a:lnTo>
                  <a:pt x="283972" y="597788"/>
                </a:lnTo>
                <a:lnTo>
                  <a:pt x="283972" y="589914"/>
                </a:lnTo>
                <a:lnTo>
                  <a:pt x="255397" y="589914"/>
                </a:lnTo>
                <a:lnTo>
                  <a:pt x="255397" y="575690"/>
                </a:lnTo>
                <a:close/>
              </a:path>
              <a:path w="1828165" h="633095">
                <a:moveTo>
                  <a:pt x="1821434" y="0"/>
                </a:moveTo>
                <a:lnTo>
                  <a:pt x="261874" y="0"/>
                </a:lnTo>
                <a:lnTo>
                  <a:pt x="255397" y="6476"/>
                </a:lnTo>
                <a:lnTo>
                  <a:pt x="255397" y="589914"/>
                </a:lnTo>
                <a:lnTo>
                  <a:pt x="269748" y="575690"/>
                </a:lnTo>
                <a:lnTo>
                  <a:pt x="283972" y="575690"/>
                </a:lnTo>
                <a:lnTo>
                  <a:pt x="283972" y="28575"/>
                </a:lnTo>
                <a:lnTo>
                  <a:pt x="269748" y="28575"/>
                </a:lnTo>
                <a:lnTo>
                  <a:pt x="283972" y="14350"/>
                </a:lnTo>
                <a:lnTo>
                  <a:pt x="1827784" y="14350"/>
                </a:lnTo>
                <a:lnTo>
                  <a:pt x="1827784" y="6476"/>
                </a:lnTo>
                <a:lnTo>
                  <a:pt x="1821434" y="0"/>
                </a:lnTo>
                <a:close/>
              </a:path>
              <a:path w="1828165" h="633095">
                <a:moveTo>
                  <a:pt x="283972" y="575690"/>
                </a:moveTo>
                <a:lnTo>
                  <a:pt x="269748" y="575690"/>
                </a:lnTo>
                <a:lnTo>
                  <a:pt x="255397" y="589914"/>
                </a:lnTo>
                <a:lnTo>
                  <a:pt x="283972" y="589914"/>
                </a:lnTo>
                <a:lnTo>
                  <a:pt x="283972" y="575690"/>
                </a:lnTo>
                <a:close/>
              </a:path>
              <a:path w="1828165" h="633095">
                <a:moveTo>
                  <a:pt x="1799209" y="14350"/>
                </a:moveTo>
                <a:lnTo>
                  <a:pt x="1799209" y="242950"/>
                </a:lnTo>
                <a:lnTo>
                  <a:pt x="1827784" y="242950"/>
                </a:lnTo>
                <a:lnTo>
                  <a:pt x="1827784" y="28575"/>
                </a:lnTo>
                <a:lnTo>
                  <a:pt x="1813433" y="28575"/>
                </a:lnTo>
                <a:lnTo>
                  <a:pt x="1799209" y="14350"/>
                </a:lnTo>
                <a:close/>
              </a:path>
              <a:path w="1828165" h="633095">
                <a:moveTo>
                  <a:pt x="283972" y="14350"/>
                </a:moveTo>
                <a:lnTo>
                  <a:pt x="269748" y="28575"/>
                </a:lnTo>
                <a:lnTo>
                  <a:pt x="283972" y="28575"/>
                </a:lnTo>
                <a:lnTo>
                  <a:pt x="283972" y="14350"/>
                </a:lnTo>
                <a:close/>
              </a:path>
              <a:path w="1828165" h="633095">
                <a:moveTo>
                  <a:pt x="1799209" y="14350"/>
                </a:moveTo>
                <a:lnTo>
                  <a:pt x="283972" y="14350"/>
                </a:lnTo>
                <a:lnTo>
                  <a:pt x="283972" y="28575"/>
                </a:lnTo>
                <a:lnTo>
                  <a:pt x="1799209" y="28575"/>
                </a:lnTo>
                <a:lnTo>
                  <a:pt x="1799209" y="14350"/>
                </a:lnTo>
                <a:close/>
              </a:path>
              <a:path w="1828165" h="633095">
                <a:moveTo>
                  <a:pt x="1827784" y="14350"/>
                </a:moveTo>
                <a:lnTo>
                  <a:pt x="1799209" y="14350"/>
                </a:lnTo>
                <a:lnTo>
                  <a:pt x="1813433" y="28575"/>
                </a:lnTo>
                <a:lnTo>
                  <a:pt x="1827784" y="28575"/>
                </a:lnTo>
                <a:lnTo>
                  <a:pt x="1827784" y="1435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278128" y="1217167"/>
            <a:ext cx="9316720" cy="1148080"/>
          </a:xfrm>
          <a:custGeom>
            <a:avLst/>
            <a:gdLst/>
            <a:ahLst/>
            <a:cxnLst/>
            <a:rect l="l" t="t" r="r" b="b"/>
            <a:pathLst>
              <a:path w="9316720" h="1148080">
                <a:moveTo>
                  <a:pt x="4464939" y="663448"/>
                </a:moveTo>
                <a:lnTo>
                  <a:pt x="4436364" y="663448"/>
                </a:lnTo>
                <a:lnTo>
                  <a:pt x="4436364" y="28575"/>
                </a:lnTo>
                <a:lnTo>
                  <a:pt x="4436364" y="14224"/>
                </a:lnTo>
                <a:lnTo>
                  <a:pt x="4436364" y="6350"/>
                </a:lnTo>
                <a:lnTo>
                  <a:pt x="4430014" y="0"/>
                </a:lnTo>
                <a:lnTo>
                  <a:pt x="6350" y="0"/>
                </a:lnTo>
                <a:lnTo>
                  <a:pt x="0" y="6350"/>
                </a:lnTo>
                <a:lnTo>
                  <a:pt x="0" y="242824"/>
                </a:lnTo>
                <a:lnTo>
                  <a:pt x="28575" y="242824"/>
                </a:lnTo>
                <a:lnTo>
                  <a:pt x="28575" y="28575"/>
                </a:lnTo>
                <a:lnTo>
                  <a:pt x="4407789" y="28575"/>
                </a:lnTo>
                <a:lnTo>
                  <a:pt x="4407789" y="663448"/>
                </a:lnTo>
                <a:lnTo>
                  <a:pt x="4379214" y="663448"/>
                </a:lnTo>
                <a:lnTo>
                  <a:pt x="4422140" y="749173"/>
                </a:lnTo>
                <a:lnTo>
                  <a:pt x="4457827" y="677672"/>
                </a:lnTo>
                <a:lnTo>
                  <a:pt x="4464939" y="663448"/>
                </a:lnTo>
                <a:close/>
              </a:path>
              <a:path w="9316720" h="1148080">
                <a:moveTo>
                  <a:pt x="9316466" y="439928"/>
                </a:moveTo>
                <a:lnTo>
                  <a:pt x="9310116" y="433578"/>
                </a:lnTo>
                <a:lnTo>
                  <a:pt x="6227953" y="433578"/>
                </a:lnTo>
                <a:lnTo>
                  <a:pt x="6221603" y="439928"/>
                </a:lnTo>
                <a:lnTo>
                  <a:pt x="6221603" y="1090803"/>
                </a:lnTo>
                <a:lnTo>
                  <a:pt x="4526280" y="1090803"/>
                </a:lnTo>
                <a:lnTo>
                  <a:pt x="4526280" y="1062228"/>
                </a:lnTo>
                <a:lnTo>
                  <a:pt x="4440555" y="1105154"/>
                </a:lnTo>
                <a:lnTo>
                  <a:pt x="4526280" y="1147953"/>
                </a:lnTo>
                <a:lnTo>
                  <a:pt x="4526280" y="1119378"/>
                </a:lnTo>
                <a:lnTo>
                  <a:pt x="6243701" y="1119378"/>
                </a:lnTo>
                <a:lnTo>
                  <a:pt x="6250178" y="1113028"/>
                </a:lnTo>
                <a:lnTo>
                  <a:pt x="6250178" y="1105154"/>
                </a:lnTo>
                <a:lnTo>
                  <a:pt x="6250178" y="1090803"/>
                </a:lnTo>
                <a:lnTo>
                  <a:pt x="6250178" y="462153"/>
                </a:lnTo>
                <a:lnTo>
                  <a:pt x="9287891" y="462153"/>
                </a:lnTo>
                <a:lnTo>
                  <a:pt x="9287891" y="676402"/>
                </a:lnTo>
                <a:lnTo>
                  <a:pt x="9316466" y="676402"/>
                </a:lnTo>
                <a:lnTo>
                  <a:pt x="9316466" y="462153"/>
                </a:lnTo>
                <a:lnTo>
                  <a:pt x="9316466" y="447802"/>
                </a:lnTo>
                <a:lnTo>
                  <a:pt x="9316466" y="439928"/>
                </a:lnTo>
                <a:close/>
              </a:path>
            </a:pathLst>
          </a:custGeom>
          <a:solidFill>
            <a:srgbClr val="8641A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9" name="object 19"/>
          <p:cNvGrpSpPr/>
          <p:nvPr/>
        </p:nvGrpSpPr>
        <p:grpSpPr>
          <a:xfrm>
            <a:off x="1278127" y="2986532"/>
            <a:ext cx="9319895" cy="3270885"/>
            <a:chOff x="1278127" y="2986532"/>
            <a:chExt cx="9319895" cy="3270885"/>
          </a:xfrm>
        </p:grpSpPr>
        <p:sp>
          <p:nvSpPr>
            <p:cNvPr id="20" name="object 20"/>
            <p:cNvSpPr/>
            <p:nvPr/>
          </p:nvSpPr>
          <p:spPr>
            <a:xfrm>
              <a:off x="1278128" y="2986531"/>
              <a:ext cx="9319895" cy="911225"/>
            </a:xfrm>
            <a:custGeom>
              <a:avLst/>
              <a:gdLst/>
              <a:ahLst/>
              <a:cxnLst/>
              <a:rect l="l" t="t" r="r" b="b"/>
              <a:pathLst>
                <a:path w="9319895" h="911225">
                  <a:moveTo>
                    <a:pt x="1267714" y="42799"/>
                  </a:moveTo>
                  <a:lnTo>
                    <a:pt x="1239215" y="28575"/>
                  </a:lnTo>
                  <a:lnTo>
                    <a:pt x="1181989" y="0"/>
                  </a:lnTo>
                  <a:lnTo>
                    <a:pt x="1181989" y="28575"/>
                  </a:lnTo>
                  <a:lnTo>
                    <a:pt x="6350" y="28575"/>
                  </a:lnTo>
                  <a:lnTo>
                    <a:pt x="0" y="34925"/>
                  </a:lnTo>
                  <a:lnTo>
                    <a:pt x="0" y="164846"/>
                  </a:lnTo>
                  <a:lnTo>
                    <a:pt x="28575" y="164846"/>
                  </a:lnTo>
                  <a:lnTo>
                    <a:pt x="28575" y="57150"/>
                  </a:lnTo>
                  <a:lnTo>
                    <a:pt x="1181989" y="57150"/>
                  </a:lnTo>
                  <a:lnTo>
                    <a:pt x="1181989" y="85725"/>
                  </a:lnTo>
                  <a:lnTo>
                    <a:pt x="1239050" y="57150"/>
                  </a:lnTo>
                  <a:lnTo>
                    <a:pt x="1267714" y="42799"/>
                  </a:lnTo>
                  <a:close/>
                </a:path>
                <a:path w="9319895" h="911225">
                  <a:moveTo>
                    <a:pt x="9319641" y="733806"/>
                  </a:moveTo>
                  <a:lnTo>
                    <a:pt x="9313291" y="727329"/>
                  </a:lnTo>
                  <a:lnTo>
                    <a:pt x="7651877" y="727329"/>
                  </a:lnTo>
                  <a:lnTo>
                    <a:pt x="7651877" y="698754"/>
                  </a:lnTo>
                  <a:lnTo>
                    <a:pt x="7566152" y="741680"/>
                  </a:lnTo>
                  <a:lnTo>
                    <a:pt x="7651877" y="784479"/>
                  </a:lnTo>
                  <a:lnTo>
                    <a:pt x="7651877" y="755904"/>
                  </a:lnTo>
                  <a:lnTo>
                    <a:pt x="9291066" y="755904"/>
                  </a:lnTo>
                  <a:lnTo>
                    <a:pt x="9291066" y="910971"/>
                  </a:lnTo>
                  <a:lnTo>
                    <a:pt x="9319641" y="910971"/>
                  </a:lnTo>
                  <a:lnTo>
                    <a:pt x="9319641" y="755904"/>
                  </a:lnTo>
                  <a:lnTo>
                    <a:pt x="9319641" y="741680"/>
                  </a:lnTo>
                  <a:lnTo>
                    <a:pt x="9319641" y="733806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236972" y="5531992"/>
              <a:ext cx="472440" cy="725170"/>
            </a:xfrm>
            <a:custGeom>
              <a:avLst/>
              <a:gdLst/>
              <a:ahLst/>
              <a:cxnLst/>
              <a:rect l="l" t="t" r="r" b="b"/>
              <a:pathLst>
                <a:path w="472439" h="725170">
                  <a:moveTo>
                    <a:pt x="157099" y="639229"/>
                  </a:moveTo>
                  <a:lnTo>
                    <a:pt x="157099" y="724954"/>
                  </a:lnTo>
                  <a:lnTo>
                    <a:pt x="214249" y="696379"/>
                  </a:lnTo>
                  <a:lnTo>
                    <a:pt x="171450" y="696379"/>
                  </a:lnTo>
                  <a:lnTo>
                    <a:pt x="171450" y="667804"/>
                  </a:lnTo>
                  <a:lnTo>
                    <a:pt x="214249" y="667804"/>
                  </a:lnTo>
                  <a:lnTo>
                    <a:pt x="157099" y="639229"/>
                  </a:lnTo>
                  <a:close/>
                </a:path>
                <a:path w="472439" h="725170">
                  <a:moveTo>
                    <a:pt x="443738" y="198716"/>
                  </a:moveTo>
                  <a:lnTo>
                    <a:pt x="6350" y="198716"/>
                  </a:lnTo>
                  <a:lnTo>
                    <a:pt x="0" y="205117"/>
                  </a:lnTo>
                  <a:lnTo>
                    <a:pt x="0" y="689978"/>
                  </a:lnTo>
                  <a:lnTo>
                    <a:pt x="6350" y="696379"/>
                  </a:lnTo>
                  <a:lnTo>
                    <a:pt x="157099" y="696379"/>
                  </a:lnTo>
                  <a:lnTo>
                    <a:pt x="157099" y="682091"/>
                  </a:lnTo>
                  <a:lnTo>
                    <a:pt x="28575" y="682091"/>
                  </a:lnTo>
                  <a:lnTo>
                    <a:pt x="14224" y="667804"/>
                  </a:lnTo>
                  <a:lnTo>
                    <a:pt x="28575" y="667804"/>
                  </a:lnTo>
                  <a:lnTo>
                    <a:pt x="28575" y="227291"/>
                  </a:lnTo>
                  <a:lnTo>
                    <a:pt x="14224" y="227291"/>
                  </a:lnTo>
                  <a:lnTo>
                    <a:pt x="28575" y="213004"/>
                  </a:lnTo>
                  <a:lnTo>
                    <a:pt x="443738" y="213004"/>
                  </a:lnTo>
                  <a:lnTo>
                    <a:pt x="443738" y="198716"/>
                  </a:lnTo>
                  <a:close/>
                </a:path>
                <a:path w="472439" h="725170">
                  <a:moveTo>
                    <a:pt x="214249" y="667804"/>
                  </a:moveTo>
                  <a:lnTo>
                    <a:pt x="171450" y="667804"/>
                  </a:lnTo>
                  <a:lnTo>
                    <a:pt x="171450" y="696379"/>
                  </a:lnTo>
                  <a:lnTo>
                    <a:pt x="214249" y="696379"/>
                  </a:lnTo>
                  <a:lnTo>
                    <a:pt x="242824" y="682091"/>
                  </a:lnTo>
                  <a:lnTo>
                    <a:pt x="214249" y="667804"/>
                  </a:lnTo>
                  <a:close/>
                </a:path>
                <a:path w="472439" h="725170">
                  <a:moveTo>
                    <a:pt x="28575" y="667804"/>
                  </a:moveTo>
                  <a:lnTo>
                    <a:pt x="14224" y="667804"/>
                  </a:lnTo>
                  <a:lnTo>
                    <a:pt x="28575" y="682091"/>
                  </a:lnTo>
                  <a:lnTo>
                    <a:pt x="28575" y="667804"/>
                  </a:lnTo>
                  <a:close/>
                </a:path>
                <a:path w="472439" h="725170">
                  <a:moveTo>
                    <a:pt x="157099" y="667804"/>
                  </a:moveTo>
                  <a:lnTo>
                    <a:pt x="28575" y="667804"/>
                  </a:lnTo>
                  <a:lnTo>
                    <a:pt x="28575" y="682091"/>
                  </a:lnTo>
                  <a:lnTo>
                    <a:pt x="157099" y="682091"/>
                  </a:lnTo>
                  <a:lnTo>
                    <a:pt x="157099" y="667804"/>
                  </a:lnTo>
                  <a:close/>
                </a:path>
                <a:path w="472439" h="725170">
                  <a:moveTo>
                    <a:pt x="28575" y="213004"/>
                  </a:moveTo>
                  <a:lnTo>
                    <a:pt x="14224" y="227291"/>
                  </a:lnTo>
                  <a:lnTo>
                    <a:pt x="28575" y="227291"/>
                  </a:lnTo>
                  <a:lnTo>
                    <a:pt x="28575" y="213004"/>
                  </a:lnTo>
                  <a:close/>
                </a:path>
                <a:path w="472439" h="725170">
                  <a:moveTo>
                    <a:pt x="472313" y="198716"/>
                  </a:moveTo>
                  <a:lnTo>
                    <a:pt x="458088" y="198716"/>
                  </a:lnTo>
                  <a:lnTo>
                    <a:pt x="443738" y="213004"/>
                  </a:lnTo>
                  <a:lnTo>
                    <a:pt x="28575" y="213004"/>
                  </a:lnTo>
                  <a:lnTo>
                    <a:pt x="28575" y="227291"/>
                  </a:lnTo>
                  <a:lnTo>
                    <a:pt x="465963" y="227291"/>
                  </a:lnTo>
                  <a:lnTo>
                    <a:pt x="472313" y="220891"/>
                  </a:lnTo>
                  <a:lnTo>
                    <a:pt x="472313" y="198716"/>
                  </a:lnTo>
                  <a:close/>
                </a:path>
                <a:path w="472439" h="725170">
                  <a:moveTo>
                    <a:pt x="472313" y="0"/>
                  </a:moveTo>
                  <a:lnTo>
                    <a:pt x="443738" y="0"/>
                  </a:lnTo>
                  <a:lnTo>
                    <a:pt x="443738" y="213004"/>
                  </a:lnTo>
                  <a:lnTo>
                    <a:pt x="458088" y="198716"/>
                  </a:lnTo>
                  <a:lnTo>
                    <a:pt x="472313" y="198716"/>
                  </a:lnTo>
                  <a:lnTo>
                    <a:pt x="472313" y="0"/>
                  </a:lnTo>
                  <a:close/>
                </a:path>
              </a:pathLst>
            </a:custGeom>
            <a:solidFill>
              <a:srgbClr val="8641A3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47560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Atendimento</a:t>
            </a:r>
            <a:r>
              <a:rPr dirty="0" spc="80"/>
              <a:t> </a:t>
            </a:r>
            <a:r>
              <a:rPr dirty="0" spc="40"/>
              <a:t>Habitacional</a:t>
            </a:r>
            <a:r>
              <a:rPr dirty="0" spc="90"/>
              <a:t> </a:t>
            </a:r>
            <a:r>
              <a:rPr dirty="0" spc="40"/>
              <a:t>Definitivo</a:t>
            </a:r>
            <a:r>
              <a:rPr dirty="0" spc="180"/>
              <a:t> </a:t>
            </a:r>
            <a:r>
              <a:rPr dirty="0"/>
              <a:t>-</a:t>
            </a:r>
            <a:r>
              <a:rPr dirty="0" spc="90"/>
              <a:t> </a:t>
            </a:r>
            <a:r>
              <a:rPr dirty="0" spc="35"/>
              <a:t>RECOM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03401" y="984224"/>
            <a:ext cx="7066915" cy="5609590"/>
            <a:chOff x="1203401" y="984224"/>
            <a:chExt cx="7066915" cy="56095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3002" y="1042009"/>
              <a:ext cx="7047738" cy="55422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08163" y="988987"/>
              <a:ext cx="7057390" cy="5600065"/>
            </a:xfrm>
            <a:custGeom>
              <a:avLst/>
              <a:gdLst/>
              <a:ahLst/>
              <a:cxnLst/>
              <a:rect l="l" t="t" r="r" b="b"/>
              <a:pathLst>
                <a:path w="7057390" h="5600065">
                  <a:moveTo>
                    <a:pt x="0" y="5600065"/>
                  </a:moveTo>
                  <a:lnTo>
                    <a:pt x="7057390" y="5600065"/>
                  </a:lnTo>
                  <a:lnTo>
                    <a:pt x="7057390" y="0"/>
                  </a:lnTo>
                  <a:lnTo>
                    <a:pt x="0" y="0"/>
                  </a:lnTo>
                  <a:lnTo>
                    <a:pt x="0" y="560006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354071" y="2193112"/>
              <a:ext cx="5872480" cy="982980"/>
            </a:xfrm>
            <a:custGeom>
              <a:avLst/>
              <a:gdLst/>
              <a:ahLst/>
              <a:cxnLst/>
              <a:rect l="l" t="t" r="r" b="b"/>
              <a:pathLst>
                <a:path w="5872480" h="982980">
                  <a:moveTo>
                    <a:pt x="0" y="982649"/>
                  </a:moveTo>
                  <a:lnTo>
                    <a:pt x="5872099" y="982649"/>
                  </a:lnTo>
                  <a:lnTo>
                    <a:pt x="5872099" y="0"/>
                  </a:lnTo>
                  <a:lnTo>
                    <a:pt x="0" y="0"/>
                  </a:lnTo>
                  <a:lnTo>
                    <a:pt x="0" y="982649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8764778" y="1305610"/>
            <a:ext cx="2448560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230504" marR="22034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Box </a:t>
            </a:r>
            <a:r>
              <a:rPr dirty="0" sz="1200">
                <a:latin typeface="Verdana"/>
                <a:cs typeface="Verdana"/>
              </a:rPr>
              <a:t>com as </a:t>
            </a:r>
            <a:r>
              <a:rPr dirty="0" sz="1200" spc="-5">
                <a:latin typeface="Verdana"/>
                <a:cs typeface="Verdana"/>
              </a:rPr>
              <a:t>principais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sobre 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 habitacional,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provisório e/ou </a:t>
            </a:r>
            <a:r>
              <a:rPr dirty="0" sz="1200" spc="-10">
                <a:latin typeface="Verdana"/>
                <a:cs typeface="Verdana"/>
              </a:rPr>
              <a:t>definitivo,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destinado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à </a:t>
            </a:r>
            <a:r>
              <a:rPr dirty="0" sz="1200" spc="-10">
                <a:latin typeface="Verdana"/>
                <a:cs typeface="Verdana"/>
              </a:rPr>
              <a:t>família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64778" y="5575058"/>
            <a:ext cx="2448560" cy="734060"/>
          </a:xfrm>
          <a:prstGeom prst="rect">
            <a:avLst/>
          </a:prstGeom>
          <a:solidFill>
            <a:srgbClr val="E8D6EE"/>
          </a:solidFill>
        </p:spPr>
        <p:txBody>
          <a:bodyPr wrap="square" lIns="0" tIns="22860" rIns="0" bIns="0" rtlCol="0" vert="horz">
            <a:spAutoFit/>
          </a:bodyPr>
          <a:lstStyle/>
          <a:p>
            <a:pPr algn="ctr" marL="131445" marR="123189" indent="635">
              <a:lnSpc>
                <a:spcPct val="120000"/>
              </a:lnSpc>
              <a:spcBef>
                <a:spcPts val="180"/>
              </a:spcBef>
            </a:pPr>
            <a:r>
              <a:rPr dirty="0" sz="1200" spc="-5">
                <a:latin typeface="Verdana"/>
                <a:cs typeface="Verdana"/>
              </a:rPr>
              <a:t>Box </a:t>
            </a:r>
            <a:r>
              <a:rPr dirty="0" sz="1200">
                <a:latin typeface="Verdana"/>
                <a:cs typeface="Verdana"/>
              </a:rPr>
              <a:t>com as </a:t>
            </a:r>
            <a:r>
              <a:rPr dirty="0" sz="1200" spc="-5">
                <a:latin typeface="Verdana"/>
                <a:cs typeface="Verdana"/>
              </a:rPr>
              <a:t>etapas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 do atendimento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RECOM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18505" y="2896971"/>
            <a:ext cx="1713864" cy="172085"/>
          </a:xfrm>
          <a:custGeom>
            <a:avLst/>
            <a:gdLst/>
            <a:ahLst/>
            <a:cxnLst/>
            <a:rect l="l" t="t" r="r" b="b"/>
            <a:pathLst>
              <a:path w="1713865" h="172085">
                <a:moveTo>
                  <a:pt x="0" y="171983"/>
                </a:moveTo>
                <a:lnTo>
                  <a:pt x="1713611" y="171983"/>
                </a:lnTo>
                <a:lnTo>
                  <a:pt x="1713611" y="0"/>
                </a:lnTo>
                <a:lnTo>
                  <a:pt x="0" y="0"/>
                </a:lnTo>
                <a:lnTo>
                  <a:pt x="0" y="171983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8729344" y="3474339"/>
            <a:ext cx="2448560" cy="13989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36525" marR="126364" indent="-127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Ao escolher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tipo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 como RECOM,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abre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box inferior com </a:t>
            </a:r>
            <a:r>
              <a:rPr dirty="0" sz="1200">
                <a:latin typeface="Verdana"/>
                <a:cs typeface="Verdana"/>
              </a:rPr>
              <a:t>as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sobre 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 habitacional da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374328" y="1879854"/>
            <a:ext cx="7593965" cy="4728845"/>
            <a:chOff x="2374328" y="1879854"/>
            <a:chExt cx="7593965" cy="4728845"/>
          </a:xfrm>
        </p:grpSpPr>
        <p:sp>
          <p:nvSpPr>
            <p:cNvPr id="12" name="object 12"/>
            <p:cNvSpPr/>
            <p:nvPr/>
          </p:nvSpPr>
          <p:spPr>
            <a:xfrm>
              <a:off x="5247132" y="1879853"/>
              <a:ext cx="4720590" cy="1594485"/>
            </a:xfrm>
            <a:custGeom>
              <a:avLst/>
              <a:gdLst/>
              <a:ahLst/>
              <a:cxnLst/>
              <a:rect l="l" t="t" r="r" b="b"/>
              <a:pathLst>
                <a:path w="4720590" h="1594485">
                  <a:moveTo>
                    <a:pt x="3517646" y="0"/>
                  </a:moveTo>
                  <a:lnTo>
                    <a:pt x="35052" y="0"/>
                  </a:lnTo>
                  <a:lnTo>
                    <a:pt x="28575" y="6350"/>
                  </a:lnTo>
                  <a:lnTo>
                    <a:pt x="28575" y="227584"/>
                  </a:lnTo>
                  <a:lnTo>
                    <a:pt x="0" y="227584"/>
                  </a:lnTo>
                  <a:lnTo>
                    <a:pt x="42926" y="313309"/>
                  </a:lnTo>
                  <a:lnTo>
                    <a:pt x="78613" y="241808"/>
                  </a:lnTo>
                  <a:lnTo>
                    <a:pt x="85725" y="227584"/>
                  </a:lnTo>
                  <a:lnTo>
                    <a:pt x="57150" y="227584"/>
                  </a:lnTo>
                  <a:lnTo>
                    <a:pt x="57150" y="28575"/>
                  </a:lnTo>
                  <a:lnTo>
                    <a:pt x="3517646" y="28575"/>
                  </a:lnTo>
                  <a:lnTo>
                    <a:pt x="3517646" y="14224"/>
                  </a:lnTo>
                  <a:lnTo>
                    <a:pt x="3517646" y="0"/>
                  </a:lnTo>
                  <a:close/>
                </a:path>
                <a:path w="4720590" h="1594485">
                  <a:moveTo>
                    <a:pt x="4720590" y="1095248"/>
                  </a:moveTo>
                  <a:lnTo>
                    <a:pt x="4714240" y="1088771"/>
                  </a:lnTo>
                  <a:lnTo>
                    <a:pt x="1870710" y="1088771"/>
                  </a:lnTo>
                  <a:lnTo>
                    <a:pt x="1870710" y="1060196"/>
                  </a:lnTo>
                  <a:lnTo>
                    <a:pt x="1784985" y="1103122"/>
                  </a:lnTo>
                  <a:lnTo>
                    <a:pt x="1870710" y="1145921"/>
                  </a:lnTo>
                  <a:lnTo>
                    <a:pt x="1870710" y="1117346"/>
                  </a:lnTo>
                  <a:lnTo>
                    <a:pt x="4692015" y="1117346"/>
                  </a:lnTo>
                  <a:lnTo>
                    <a:pt x="4692015" y="1594358"/>
                  </a:lnTo>
                  <a:lnTo>
                    <a:pt x="4720590" y="1594358"/>
                  </a:lnTo>
                  <a:lnTo>
                    <a:pt x="4720590" y="1117346"/>
                  </a:lnTo>
                  <a:lnTo>
                    <a:pt x="4720590" y="1103122"/>
                  </a:lnTo>
                  <a:lnTo>
                    <a:pt x="4720590" y="1095248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184261" y="5532247"/>
              <a:ext cx="581025" cy="424180"/>
            </a:xfrm>
            <a:custGeom>
              <a:avLst/>
              <a:gdLst/>
              <a:ahLst/>
              <a:cxnLst/>
              <a:rect l="l" t="t" r="r" b="b"/>
              <a:pathLst>
                <a:path w="581025" h="424179">
                  <a:moveTo>
                    <a:pt x="275971" y="42798"/>
                  </a:moveTo>
                  <a:lnTo>
                    <a:pt x="275971" y="417537"/>
                  </a:lnTo>
                  <a:lnTo>
                    <a:pt x="282321" y="423938"/>
                  </a:lnTo>
                  <a:lnTo>
                    <a:pt x="580517" y="423938"/>
                  </a:lnTo>
                  <a:lnTo>
                    <a:pt x="580517" y="409651"/>
                  </a:lnTo>
                  <a:lnTo>
                    <a:pt x="304546" y="409651"/>
                  </a:lnTo>
                  <a:lnTo>
                    <a:pt x="290195" y="395363"/>
                  </a:lnTo>
                  <a:lnTo>
                    <a:pt x="304546" y="395363"/>
                  </a:lnTo>
                  <a:lnTo>
                    <a:pt x="304546" y="57099"/>
                  </a:lnTo>
                  <a:lnTo>
                    <a:pt x="290195" y="57099"/>
                  </a:lnTo>
                  <a:lnTo>
                    <a:pt x="275971" y="42798"/>
                  </a:lnTo>
                  <a:close/>
                </a:path>
                <a:path w="581025" h="424179">
                  <a:moveTo>
                    <a:pt x="304546" y="395363"/>
                  </a:moveTo>
                  <a:lnTo>
                    <a:pt x="290195" y="395363"/>
                  </a:lnTo>
                  <a:lnTo>
                    <a:pt x="304546" y="409651"/>
                  </a:lnTo>
                  <a:lnTo>
                    <a:pt x="304546" y="395363"/>
                  </a:lnTo>
                  <a:close/>
                </a:path>
                <a:path w="581025" h="424179">
                  <a:moveTo>
                    <a:pt x="580517" y="395363"/>
                  </a:moveTo>
                  <a:lnTo>
                    <a:pt x="304546" y="395363"/>
                  </a:lnTo>
                  <a:lnTo>
                    <a:pt x="304546" y="409651"/>
                  </a:lnTo>
                  <a:lnTo>
                    <a:pt x="580517" y="409651"/>
                  </a:lnTo>
                  <a:lnTo>
                    <a:pt x="580517" y="395363"/>
                  </a:lnTo>
                  <a:close/>
                </a:path>
                <a:path w="581025" h="424179">
                  <a:moveTo>
                    <a:pt x="85725" y="0"/>
                  </a:moveTo>
                  <a:lnTo>
                    <a:pt x="0" y="42798"/>
                  </a:lnTo>
                  <a:lnTo>
                    <a:pt x="85725" y="85674"/>
                  </a:lnTo>
                  <a:lnTo>
                    <a:pt x="85725" y="57099"/>
                  </a:lnTo>
                  <a:lnTo>
                    <a:pt x="71374" y="57099"/>
                  </a:lnTo>
                  <a:lnTo>
                    <a:pt x="71374" y="28574"/>
                  </a:lnTo>
                  <a:lnTo>
                    <a:pt x="85725" y="28574"/>
                  </a:lnTo>
                  <a:lnTo>
                    <a:pt x="85725" y="0"/>
                  </a:lnTo>
                  <a:close/>
                </a:path>
                <a:path w="581025" h="424179">
                  <a:moveTo>
                    <a:pt x="85725" y="28574"/>
                  </a:moveTo>
                  <a:lnTo>
                    <a:pt x="71374" y="28574"/>
                  </a:lnTo>
                  <a:lnTo>
                    <a:pt x="71374" y="57099"/>
                  </a:lnTo>
                  <a:lnTo>
                    <a:pt x="85725" y="57099"/>
                  </a:lnTo>
                  <a:lnTo>
                    <a:pt x="85725" y="28574"/>
                  </a:lnTo>
                  <a:close/>
                </a:path>
                <a:path w="581025" h="424179">
                  <a:moveTo>
                    <a:pt x="298196" y="28574"/>
                  </a:moveTo>
                  <a:lnTo>
                    <a:pt x="85725" y="28574"/>
                  </a:lnTo>
                  <a:lnTo>
                    <a:pt x="85725" y="57099"/>
                  </a:lnTo>
                  <a:lnTo>
                    <a:pt x="275971" y="57099"/>
                  </a:lnTo>
                  <a:lnTo>
                    <a:pt x="275971" y="42798"/>
                  </a:lnTo>
                  <a:lnTo>
                    <a:pt x="304546" y="42798"/>
                  </a:lnTo>
                  <a:lnTo>
                    <a:pt x="304546" y="34924"/>
                  </a:lnTo>
                  <a:lnTo>
                    <a:pt x="298196" y="28574"/>
                  </a:lnTo>
                  <a:close/>
                </a:path>
                <a:path w="581025" h="424179">
                  <a:moveTo>
                    <a:pt x="304546" y="42798"/>
                  </a:moveTo>
                  <a:lnTo>
                    <a:pt x="275971" y="42798"/>
                  </a:lnTo>
                  <a:lnTo>
                    <a:pt x="290195" y="57099"/>
                  </a:lnTo>
                  <a:lnTo>
                    <a:pt x="304546" y="57099"/>
                  </a:lnTo>
                  <a:lnTo>
                    <a:pt x="304546" y="42798"/>
                  </a:lnTo>
                  <a:close/>
                </a:path>
              </a:pathLst>
            </a:custGeom>
            <a:solidFill>
              <a:srgbClr val="8641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388616" y="3373005"/>
              <a:ext cx="5795645" cy="3221355"/>
            </a:xfrm>
            <a:custGeom>
              <a:avLst/>
              <a:gdLst/>
              <a:ahLst/>
              <a:cxnLst/>
              <a:rect l="l" t="t" r="r" b="b"/>
              <a:pathLst>
                <a:path w="5795645" h="3221354">
                  <a:moveTo>
                    <a:pt x="0" y="3220974"/>
                  </a:moveTo>
                  <a:lnTo>
                    <a:pt x="5795517" y="3220974"/>
                  </a:lnTo>
                  <a:lnTo>
                    <a:pt x="5795517" y="0"/>
                  </a:lnTo>
                  <a:lnTo>
                    <a:pt x="0" y="0"/>
                  </a:lnTo>
                  <a:lnTo>
                    <a:pt x="0" y="3220974"/>
                  </a:lnTo>
                  <a:close/>
                </a:path>
              </a:pathLst>
            </a:custGeom>
            <a:ln w="28575">
              <a:solidFill>
                <a:srgbClr val="8641A3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47560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Atendimento</a:t>
            </a:r>
            <a:r>
              <a:rPr dirty="0" spc="80"/>
              <a:t> </a:t>
            </a:r>
            <a:r>
              <a:rPr dirty="0" spc="40"/>
              <a:t>Habitacional</a:t>
            </a:r>
            <a:r>
              <a:rPr dirty="0" spc="90"/>
              <a:t> </a:t>
            </a:r>
            <a:r>
              <a:rPr dirty="0" spc="40"/>
              <a:t>Definitivo</a:t>
            </a:r>
            <a:r>
              <a:rPr dirty="0" spc="180"/>
              <a:t> </a:t>
            </a:r>
            <a:r>
              <a:rPr dirty="0"/>
              <a:t>-</a:t>
            </a:r>
            <a:r>
              <a:rPr dirty="0" spc="90"/>
              <a:t> </a:t>
            </a:r>
            <a:r>
              <a:rPr dirty="0" spc="35"/>
              <a:t>RECOM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4962" y="3424682"/>
            <a:ext cx="1464310" cy="206375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93345" marR="87630" indent="254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Box </a:t>
            </a:r>
            <a:r>
              <a:rPr dirty="0" sz="1200">
                <a:latin typeface="Verdana"/>
                <a:cs typeface="Verdana"/>
              </a:rPr>
              <a:t>com as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sobre a </a:t>
            </a:r>
            <a:r>
              <a:rPr dirty="0" sz="1200" spc="-5">
                <a:latin typeface="Verdana"/>
                <a:cs typeface="Verdana"/>
              </a:rPr>
              <a:t>visita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monitorada 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empreendiment </a:t>
            </a:r>
            <a:r>
              <a:rPr dirty="0" sz="1200">
                <a:latin typeface="Verdana"/>
                <a:cs typeface="Verdana"/>
              </a:rPr>
              <a:t> o </a:t>
            </a:r>
            <a:r>
              <a:rPr dirty="0" sz="1200" spc="-5">
                <a:latin typeface="Verdana"/>
                <a:cs typeface="Verdana"/>
              </a:rPr>
              <a:t>habitacional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assinatura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TEC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7311" y="1327277"/>
            <a:ext cx="1632585" cy="13989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00965" marR="9461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Informações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sobre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ocorrência 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habilitação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unidade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em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recomercialização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25481" y="4118686"/>
            <a:ext cx="1531620" cy="206375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23189" marR="11430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sobre a </a:t>
            </a:r>
            <a:r>
              <a:rPr dirty="0" sz="1200" spc="-5">
                <a:latin typeface="Verdana"/>
                <a:cs typeface="Verdana"/>
              </a:rPr>
              <a:t>unidade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r</a:t>
            </a:r>
            <a:r>
              <a:rPr dirty="0" sz="1200" spc="5">
                <a:latin typeface="Verdana"/>
                <a:cs typeface="Verdana"/>
              </a:rPr>
              <a:t>e</a:t>
            </a:r>
            <a:r>
              <a:rPr dirty="0" sz="1200">
                <a:latin typeface="Verdana"/>
                <a:cs typeface="Verdana"/>
              </a:rPr>
              <a:t>come</a:t>
            </a:r>
            <a:r>
              <a:rPr dirty="0" sz="1200" spc="5">
                <a:latin typeface="Verdana"/>
                <a:cs typeface="Verdana"/>
              </a:rPr>
              <a:t>r</a:t>
            </a:r>
            <a:r>
              <a:rPr dirty="0" sz="1200">
                <a:latin typeface="Verdana"/>
                <a:cs typeface="Verdana"/>
              </a:rPr>
              <a:t>c</a:t>
            </a:r>
            <a:r>
              <a:rPr dirty="0" sz="1200" spc="-5">
                <a:latin typeface="Verdana"/>
                <a:cs typeface="Verdana"/>
              </a:rPr>
              <a:t>i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liz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d</a:t>
            </a:r>
            <a:r>
              <a:rPr dirty="0" sz="1200">
                <a:latin typeface="Verdana"/>
                <a:cs typeface="Verdana"/>
              </a:rPr>
              <a:t>a 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qual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irá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35">
                <a:latin typeface="Verdana"/>
                <a:cs typeface="Verdana"/>
              </a:rPr>
              <a:t>mudar,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sobre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assinatura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contrato</a:t>
            </a:r>
            <a:r>
              <a:rPr dirty="0" sz="1200">
                <a:latin typeface="Verdana"/>
                <a:cs typeface="Verdana"/>
              </a:rPr>
              <a:t> e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mudança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25481" y="1375536"/>
            <a:ext cx="1531620" cy="250698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15570" marR="10604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Após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colocar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mudança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unidade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recomercializada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foi </a:t>
            </a:r>
            <a:r>
              <a:rPr dirty="0" sz="1200" spc="-5">
                <a:latin typeface="Verdana"/>
                <a:cs typeface="Verdana"/>
              </a:rPr>
              <a:t>realizada,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todos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-5">
                <a:latin typeface="Verdana"/>
                <a:cs typeface="Verdana"/>
              </a:rPr>
              <a:t>campos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tela ficam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bloqueados</a:t>
            </a:r>
            <a:r>
              <a:rPr dirty="0" sz="1200" spc="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não podem </a:t>
            </a:r>
            <a:r>
              <a:rPr dirty="0" sz="1200">
                <a:latin typeface="Verdana"/>
                <a:cs typeface="Verdana"/>
              </a:rPr>
              <a:t>ser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alterados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52626" y="1678127"/>
            <a:ext cx="9272905" cy="4513580"/>
            <a:chOff x="1052626" y="1678127"/>
            <a:chExt cx="9272905" cy="4513580"/>
          </a:xfrm>
        </p:grpSpPr>
        <p:sp>
          <p:nvSpPr>
            <p:cNvPr id="8" name="object 8"/>
            <p:cNvSpPr/>
            <p:nvPr/>
          </p:nvSpPr>
          <p:spPr>
            <a:xfrm>
              <a:off x="1052626" y="5083429"/>
              <a:ext cx="1410970" cy="647700"/>
            </a:xfrm>
            <a:custGeom>
              <a:avLst/>
              <a:gdLst/>
              <a:ahLst/>
              <a:cxnLst/>
              <a:rect l="l" t="t" r="r" b="b"/>
              <a:pathLst>
                <a:path w="1410970" h="647700">
                  <a:moveTo>
                    <a:pt x="28575" y="404495"/>
                  </a:moveTo>
                  <a:lnTo>
                    <a:pt x="0" y="404495"/>
                  </a:lnTo>
                  <a:lnTo>
                    <a:pt x="0" y="640969"/>
                  </a:lnTo>
                  <a:lnTo>
                    <a:pt x="6400" y="647369"/>
                  </a:lnTo>
                  <a:lnTo>
                    <a:pt x="1086307" y="647369"/>
                  </a:lnTo>
                  <a:lnTo>
                    <a:pt x="1092657" y="640969"/>
                  </a:lnTo>
                  <a:lnTo>
                    <a:pt x="1092657" y="633082"/>
                  </a:lnTo>
                  <a:lnTo>
                    <a:pt x="28575" y="633082"/>
                  </a:lnTo>
                  <a:lnTo>
                    <a:pt x="14287" y="618794"/>
                  </a:lnTo>
                  <a:lnTo>
                    <a:pt x="28575" y="618794"/>
                  </a:lnTo>
                  <a:lnTo>
                    <a:pt x="28575" y="404495"/>
                  </a:lnTo>
                  <a:close/>
                </a:path>
                <a:path w="1410970" h="647700">
                  <a:moveTo>
                    <a:pt x="28575" y="618794"/>
                  </a:moveTo>
                  <a:lnTo>
                    <a:pt x="14287" y="618794"/>
                  </a:lnTo>
                  <a:lnTo>
                    <a:pt x="28575" y="633082"/>
                  </a:lnTo>
                  <a:lnTo>
                    <a:pt x="28575" y="618794"/>
                  </a:lnTo>
                  <a:close/>
                </a:path>
                <a:path w="1410970" h="647700">
                  <a:moveTo>
                    <a:pt x="1064082" y="618794"/>
                  </a:moveTo>
                  <a:lnTo>
                    <a:pt x="28575" y="618794"/>
                  </a:lnTo>
                  <a:lnTo>
                    <a:pt x="28575" y="633082"/>
                  </a:lnTo>
                  <a:lnTo>
                    <a:pt x="1064082" y="633082"/>
                  </a:lnTo>
                  <a:lnTo>
                    <a:pt x="1064082" y="618794"/>
                  </a:lnTo>
                  <a:close/>
                </a:path>
                <a:path w="1410970" h="647700">
                  <a:moveTo>
                    <a:pt x="1324813" y="28575"/>
                  </a:moveTo>
                  <a:lnTo>
                    <a:pt x="1070559" y="28575"/>
                  </a:lnTo>
                  <a:lnTo>
                    <a:pt x="1064082" y="34925"/>
                  </a:lnTo>
                  <a:lnTo>
                    <a:pt x="1064082" y="633082"/>
                  </a:lnTo>
                  <a:lnTo>
                    <a:pt x="1078433" y="618794"/>
                  </a:lnTo>
                  <a:lnTo>
                    <a:pt x="1092657" y="618794"/>
                  </a:lnTo>
                  <a:lnTo>
                    <a:pt x="1092657" y="57150"/>
                  </a:lnTo>
                  <a:lnTo>
                    <a:pt x="1078433" y="57150"/>
                  </a:lnTo>
                  <a:lnTo>
                    <a:pt x="1092657" y="42799"/>
                  </a:lnTo>
                  <a:lnTo>
                    <a:pt x="1324813" y="42799"/>
                  </a:lnTo>
                  <a:lnTo>
                    <a:pt x="1324813" y="28575"/>
                  </a:lnTo>
                  <a:close/>
                </a:path>
                <a:path w="1410970" h="647700">
                  <a:moveTo>
                    <a:pt x="1092657" y="618794"/>
                  </a:moveTo>
                  <a:lnTo>
                    <a:pt x="1078433" y="618794"/>
                  </a:lnTo>
                  <a:lnTo>
                    <a:pt x="1064082" y="633082"/>
                  </a:lnTo>
                  <a:lnTo>
                    <a:pt x="1092657" y="633082"/>
                  </a:lnTo>
                  <a:lnTo>
                    <a:pt x="1092657" y="618794"/>
                  </a:lnTo>
                  <a:close/>
                </a:path>
                <a:path w="1410970" h="647700">
                  <a:moveTo>
                    <a:pt x="1324813" y="0"/>
                  </a:moveTo>
                  <a:lnTo>
                    <a:pt x="1324813" y="85725"/>
                  </a:lnTo>
                  <a:lnTo>
                    <a:pt x="1381878" y="57150"/>
                  </a:lnTo>
                  <a:lnTo>
                    <a:pt x="1339164" y="57150"/>
                  </a:lnTo>
                  <a:lnTo>
                    <a:pt x="1339164" y="28575"/>
                  </a:lnTo>
                  <a:lnTo>
                    <a:pt x="1382047" y="28575"/>
                  </a:lnTo>
                  <a:lnTo>
                    <a:pt x="1324813" y="0"/>
                  </a:lnTo>
                  <a:close/>
                </a:path>
                <a:path w="1410970" h="647700">
                  <a:moveTo>
                    <a:pt x="1092657" y="42799"/>
                  </a:moveTo>
                  <a:lnTo>
                    <a:pt x="1078433" y="57150"/>
                  </a:lnTo>
                  <a:lnTo>
                    <a:pt x="1092657" y="57150"/>
                  </a:lnTo>
                  <a:lnTo>
                    <a:pt x="1092657" y="42799"/>
                  </a:lnTo>
                  <a:close/>
                </a:path>
                <a:path w="1410970" h="647700">
                  <a:moveTo>
                    <a:pt x="1324813" y="42799"/>
                  </a:moveTo>
                  <a:lnTo>
                    <a:pt x="1092657" y="42799"/>
                  </a:lnTo>
                  <a:lnTo>
                    <a:pt x="1092657" y="57150"/>
                  </a:lnTo>
                  <a:lnTo>
                    <a:pt x="1324813" y="57150"/>
                  </a:lnTo>
                  <a:lnTo>
                    <a:pt x="1324813" y="42799"/>
                  </a:lnTo>
                  <a:close/>
                </a:path>
                <a:path w="1410970" h="647700">
                  <a:moveTo>
                    <a:pt x="1382047" y="28575"/>
                  </a:moveTo>
                  <a:lnTo>
                    <a:pt x="1339164" y="28575"/>
                  </a:lnTo>
                  <a:lnTo>
                    <a:pt x="1339164" y="57150"/>
                  </a:lnTo>
                  <a:lnTo>
                    <a:pt x="1381878" y="57150"/>
                  </a:lnTo>
                  <a:lnTo>
                    <a:pt x="1410538" y="42799"/>
                  </a:lnTo>
                  <a:lnTo>
                    <a:pt x="1382047" y="2857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3737" y="1687652"/>
              <a:ext cx="7749159" cy="449427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209038" y="1682889"/>
              <a:ext cx="7759065" cy="4504055"/>
            </a:xfrm>
            <a:custGeom>
              <a:avLst/>
              <a:gdLst/>
              <a:ahLst/>
              <a:cxnLst/>
              <a:rect l="l" t="t" r="r" b="b"/>
              <a:pathLst>
                <a:path w="7759065" h="4504055">
                  <a:moveTo>
                    <a:pt x="0" y="4503801"/>
                  </a:moveTo>
                  <a:lnTo>
                    <a:pt x="7758683" y="4503801"/>
                  </a:lnTo>
                  <a:lnTo>
                    <a:pt x="7758683" y="0"/>
                  </a:lnTo>
                  <a:lnTo>
                    <a:pt x="0" y="0"/>
                  </a:lnTo>
                  <a:lnTo>
                    <a:pt x="0" y="450380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463165" y="2018030"/>
              <a:ext cx="7308215" cy="3843020"/>
            </a:xfrm>
            <a:custGeom>
              <a:avLst/>
              <a:gdLst/>
              <a:ahLst/>
              <a:cxnLst/>
              <a:rect l="l" t="t" r="r" b="b"/>
              <a:pathLst>
                <a:path w="7308215" h="3843020">
                  <a:moveTo>
                    <a:pt x="5080" y="2228215"/>
                  </a:moveTo>
                  <a:lnTo>
                    <a:pt x="3560571" y="2228215"/>
                  </a:lnTo>
                  <a:lnTo>
                    <a:pt x="3560571" y="0"/>
                  </a:lnTo>
                  <a:lnTo>
                    <a:pt x="5080" y="0"/>
                  </a:lnTo>
                  <a:lnTo>
                    <a:pt x="5080" y="2228215"/>
                  </a:lnTo>
                  <a:close/>
                </a:path>
                <a:path w="7308215" h="3843020">
                  <a:moveTo>
                    <a:pt x="0" y="3842677"/>
                  </a:moveTo>
                  <a:lnTo>
                    <a:pt x="3560572" y="3842677"/>
                  </a:lnTo>
                  <a:lnTo>
                    <a:pt x="3560572" y="2373795"/>
                  </a:lnTo>
                  <a:lnTo>
                    <a:pt x="0" y="2373795"/>
                  </a:lnTo>
                  <a:lnTo>
                    <a:pt x="0" y="3842677"/>
                  </a:lnTo>
                  <a:close/>
                </a:path>
                <a:path w="7308215" h="3843020">
                  <a:moveTo>
                    <a:pt x="3752469" y="2809494"/>
                  </a:moveTo>
                  <a:lnTo>
                    <a:pt x="7307961" y="2809494"/>
                  </a:lnTo>
                  <a:lnTo>
                    <a:pt x="7307961" y="126"/>
                  </a:lnTo>
                  <a:lnTo>
                    <a:pt x="3752469" y="126"/>
                  </a:lnTo>
                  <a:lnTo>
                    <a:pt x="3752469" y="2809494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2054" y="4440008"/>
              <a:ext cx="3422523" cy="45203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267830" y="4425784"/>
              <a:ext cx="3451225" cy="480695"/>
            </a:xfrm>
            <a:custGeom>
              <a:avLst/>
              <a:gdLst/>
              <a:ahLst/>
              <a:cxnLst/>
              <a:rect l="l" t="t" r="r" b="b"/>
              <a:pathLst>
                <a:path w="3451225" h="480695">
                  <a:moveTo>
                    <a:pt x="0" y="480606"/>
                  </a:moveTo>
                  <a:lnTo>
                    <a:pt x="3451098" y="480606"/>
                  </a:lnTo>
                  <a:lnTo>
                    <a:pt x="3451098" y="0"/>
                  </a:lnTo>
                  <a:lnTo>
                    <a:pt x="0" y="0"/>
                  </a:lnTo>
                  <a:lnTo>
                    <a:pt x="0" y="48060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969516" y="2012187"/>
              <a:ext cx="8355965" cy="3152775"/>
            </a:xfrm>
            <a:custGeom>
              <a:avLst/>
              <a:gdLst/>
              <a:ahLst/>
              <a:cxnLst/>
              <a:rect l="l" t="t" r="r" b="b"/>
              <a:pathLst>
                <a:path w="8355965" h="3152775">
                  <a:moveTo>
                    <a:pt x="498729" y="1120013"/>
                  </a:moveTo>
                  <a:lnTo>
                    <a:pt x="470230" y="1105789"/>
                  </a:lnTo>
                  <a:lnTo>
                    <a:pt x="413004" y="1077214"/>
                  </a:lnTo>
                  <a:lnTo>
                    <a:pt x="413004" y="1105789"/>
                  </a:lnTo>
                  <a:lnTo>
                    <a:pt x="133096" y="1105789"/>
                  </a:lnTo>
                  <a:lnTo>
                    <a:pt x="133096" y="28575"/>
                  </a:lnTo>
                  <a:lnTo>
                    <a:pt x="133096" y="14224"/>
                  </a:lnTo>
                  <a:lnTo>
                    <a:pt x="133096" y="6350"/>
                  </a:lnTo>
                  <a:lnTo>
                    <a:pt x="126619" y="0"/>
                  </a:lnTo>
                  <a:lnTo>
                    <a:pt x="0" y="0"/>
                  </a:lnTo>
                  <a:lnTo>
                    <a:pt x="0" y="28575"/>
                  </a:lnTo>
                  <a:lnTo>
                    <a:pt x="104521" y="28575"/>
                  </a:lnTo>
                  <a:lnTo>
                    <a:pt x="104521" y="1127887"/>
                  </a:lnTo>
                  <a:lnTo>
                    <a:pt x="110871" y="1134364"/>
                  </a:lnTo>
                  <a:lnTo>
                    <a:pt x="413004" y="1134364"/>
                  </a:lnTo>
                  <a:lnTo>
                    <a:pt x="413004" y="1162939"/>
                  </a:lnTo>
                  <a:lnTo>
                    <a:pt x="470065" y="1134364"/>
                  </a:lnTo>
                  <a:lnTo>
                    <a:pt x="498729" y="1120013"/>
                  </a:lnTo>
                  <a:close/>
                </a:path>
                <a:path w="8355965" h="3152775">
                  <a:moveTo>
                    <a:pt x="8355965" y="3123819"/>
                  </a:moveTo>
                  <a:lnTo>
                    <a:pt x="6038088" y="3123819"/>
                  </a:lnTo>
                  <a:lnTo>
                    <a:pt x="6038088" y="2965577"/>
                  </a:lnTo>
                  <a:lnTo>
                    <a:pt x="6066663" y="2965577"/>
                  </a:lnTo>
                  <a:lnTo>
                    <a:pt x="6059551" y="2951353"/>
                  </a:lnTo>
                  <a:lnTo>
                    <a:pt x="6023864" y="2879852"/>
                  </a:lnTo>
                  <a:lnTo>
                    <a:pt x="5980938" y="2965577"/>
                  </a:lnTo>
                  <a:lnTo>
                    <a:pt x="6009513" y="2965577"/>
                  </a:lnTo>
                  <a:lnTo>
                    <a:pt x="6009513" y="3146044"/>
                  </a:lnTo>
                  <a:lnTo>
                    <a:pt x="6015990" y="3152394"/>
                  </a:lnTo>
                  <a:lnTo>
                    <a:pt x="8355965" y="3152394"/>
                  </a:lnTo>
                  <a:lnTo>
                    <a:pt x="8355965" y="3138170"/>
                  </a:lnTo>
                  <a:lnTo>
                    <a:pt x="8355965" y="3123819"/>
                  </a:lnTo>
                  <a:close/>
                </a:path>
                <a:path w="8355965" h="3152775">
                  <a:moveTo>
                    <a:pt x="8355965" y="602361"/>
                  </a:moveTo>
                  <a:lnTo>
                    <a:pt x="8070850" y="602361"/>
                  </a:lnTo>
                  <a:lnTo>
                    <a:pt x="8064500" y="608711"/>
                  </a:lnTo>
                  <a:lnTo>
                    <a:pt x="8064500" y="1396365"/>
                  </a:lnTo>
                  <a:lnTo>
                    <a:pt x="7887335" y="1396365"/>
                  </a:lnTo>
                  <a:lnTo>
                    <a:pt x="7887335" y="1367790"/>
                  </a:lnTo>
                  <a:lnTo>
                    <a:pt x="7801610" y="1410589"/>
                  </a:lnTo>
                  <a:lnTo>
                    <a:pt x="7887335" y="1453515"/>
                  </a:lnTo>
                  <a:lnTo>
                    <a:pt x="7887335" y="1424940"/>
                  </a:lnTo>
                  <a:lnTo>
                    <a:pt x="8086598" y="1424940"/>
                  </a:lnTo>
                  <a:lnTo>
                    <a:pt x="8093075" y="1418463"/>
                  </a:lnTo>
                  <a:lnTo>
                    <a:pt x="8093075" y="1410589"/>
                  </a:lnTo>
                  <a:lnTo>
                    <a:pt x="8093075" y="1396365"/>
                  </a:lnTo>
                  <a:lnTo>
                    <a:pt x="8093075" y="630936"/>
                  </a:lnTo>
                  <a:lnTo>
                    <a:pt x="8355965" y="630936"/>
                  </a:lnTo>
                  <a:lnTo>
                    <a:pt x="8355965" y="616585"/>
                  </a:lnTo>
                  <a:lnTo>
                    <a:pt x="8355965" y="602361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645668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Atendimento</a:t>
            </a:r>
            <a:r>
              <a:rPr dirty="0" spc="80"/>
              <a:t> </a:t>
            </a:r>
            <a:r>
              <a:rPr dirty="0" spc="40"/>
              <a:t>Habitacional</a:t>
            </a:r>
            <a:r>
              <a:rPr dirty="0" spc="95"/>
              <a:t> </a:t>
            </a:r>
            <a:r>
              <a:rPr dirty="0" spc="40"/>
              <a:t>Definitivo</a:t>
            </a:r>
            <a:r>
              <a:rPr dirty="0" spc="180"/>
              <a:t> </a:t>
            </a:r>
            <a:r>
              <a:rPr dirty="0"/>
              <a:t>-</a:t>
            </a:r>
            <a:r>
              <a:rPr dirty="0" spc="95"/>
              <a:t> </a:t>
            </a:r>
            <a:r>
              <a:rPr dirty="0" spc="35"/>
              <a:t>Carta</a:t>
            </a:r>
            <a:r>
              <a:rPr dirty="0" spc="75"/>
              <a:t> </a:t>
            </a:r>
            <a:r>
              <a:rPr dirty="0" spc="20"/>
              <a:t>de</a:t>
            </a:r>
            <a:r>
              <a:rPr dirty="0" spc="75"/>
              <a:t> </a:t>
            </a:r>
            <a:r>
              <a:rPr dirty="0" spc="40"/>
              <a:t>Crédito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80197" y="2182787"/>
            <a:ext cx="3240405" cy="955675"/>
          </a:xfrm>
          <a:prstGeom prst="rect">
            <a:avLst/>
          </a:prstGeom>
          <a:solidFill>
            <a:srgbClr val="E8D6EE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65735" marR="161925" indent="3810">
              <a:lnSpc>
                <a:spcPct val="1201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Box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com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as </a:t>
            </a:r>
            <a:r>
              <a:rPr dirty="0" sz="1200" spc="-5">
                <a:latin typeface="Verdana"/>
                <a:cs typeface="Verdana"/>
              </a:rPr>
              <a:t>principais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sobre o </a:t>
            </a:r>
            <a:r>
              <a:rPr dirty="0" sz="1200" spc="-5">
                <a:latin typeface="Verdana"/>
                <a:cs typeface="Verdana"/>
              </a:rPr>
              <a:t>atendimento habitacional,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provisório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e/ou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definitivo,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destinado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à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família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80070" y="5085181"/>
            <a:ext cx="3240405" cy="51244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marL="360680" marR="203835" indent="-14986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Box </a:t>
            </a:r>
            <a:r>
              <a:rPr dirty="0" sz="1200">
                <a:latin typeface="Verdana"/>
                <a:cs typeface="Verdana"/>
              </a:rPr>
              <a:t>com as </a:t>
            </a:r>
            <a:r>
              <a:rPr dirty="0" sz="1200" spc="-5">
                <a:latin typeface="Verdana"/>
                <a:cs typeface="Verdana"/>
              </a:rPr>
              <a:t>etapas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informações do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Carta de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Crédito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80197" y="3607218"/>
            <a:ext cx="3240405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243840" marR="238760" indent="-6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Ao escolher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tipo de atendimento </a:t>
            </a:r>
            <a:r>
              <a:rPr dirty="0" sz="1200">
                <a:latin typeface="Verdana"/>
                <a:cs typeface="Verdana"/>
              </a:rPr>
              <a:t> como </a:t>
            </a:r>
            <a:r>
              <a:rPr dirty="0" sz="1200" spc="-5">
                <a:latin typeface="Verdana"/>
                <a:cs typeface="Verdana"/>
              </a:rPr>
              <a:t>Carta de Crédito, abre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box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inferior com </a:t>
            </a:r>
            <a:r>
              <a:rPr dirty="0" sz="1200">
                <a:latin typeface="Verdana"/>
                <a:cs typeface="Verdana"/>
              </a:rPr>
              <a:t>as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sobre 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habitacional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68412" y="977506"/>
            <a:ext cx="8046720" cy="5564505"/>
            <a:chOff x="1268412" y="977506"/>
            <a:chExt cx="8046720" cy="556450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1524" y="1012113"/>
              <a:ext cx="5207254" cy="539051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70000" y="979093"/>
              <a:ext cx="5210810" cy="5561330"/>
            </a:xfrm>
            <a:custGeom>
              <a:avLst/>
              <a:gdLst/>
              <a:ahLst/>
              <a:cxnLst/>
              <a:rect l="l" t="t" r="r" b="b"/>
              <a:pathLst>
                <a:path w="5210810" h="5561330">
                  <a:moveTo>
                    <a:pt x="0" y="5561076"/>
                  </a:moveTo>
                  <a:lnTo>
                    <a:pt x="5210429" y="5561076"/>
                  </a:lnTo>
                  <a:lnTo>
                    <a:pt x="5210429" y="0"/>
                  </a:lnTo>
                  <a:lnTo>
                    <a:pt x="0" y="0"/>
                  </a:lnTo>
                  <a:lnTo>
                    <a:pt x="0" y="556107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090419" y="2033562"/>
              <a:ext cx="4231005" cy="1222375"/>
            </a:xfrm>
            <a:custGeom>
              <a:avLst/>
              <a:gdLst/>
              <a:ahLst/>
              <a:cxnLst/>
              <a:rect l="l" t="t" r="r" b="b"/>
              <a:pathLst>
                <a:path w="4231005" h="1222375">
                  <a:moveTo>
                    <a:pt x="0" y="1222336"/>
                  </a:moveTo>
                  <a:lnTo>
                    <a:pt x="4230624" y="1222336"/>
                  </a:lnTo>
                  <a:lnTo>
                    <a:pt x="4230624" y="0"/>
                  </a:lnTo>
                  <a:lnTo>
                    <a:pt x="0" y="0"/>
                  </a:lnTo>
                  <a:lnTo>
                    <a:pt x="0" y="1222336"/>
                  </a:lnTo>
                  <a:close/>
                </a:path>
              </a:pathLst>
            </a:custGeom>
            <a:ln w="28575">
              <a:solidFill>
                <a:srgbClr val="8641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273930" y="3028797"/>
              <a:ext cx="2012950" cy="191135"/>
            </a:xfrm>
            <a:custGeom>
              <a:avLst/>
              <a:gdLst/>
              <a:ahLst/>
              <a:cxnLst/>
              <a:rect l="l" t="t" r="r" b="b"/>
              <a:pathLst>
                <a:path w="2012950" h="191135">
                  <a:moveTo>
                    <a:pt x="0" y="191033"/>
                  </a:moveTo>
                  <a:lnTo>
                    <a:pt x="2012696" y="191033"/>
                  </a:lnTo>
                  <a:lnTo>
                    <a:pt x="2012696" y="0"/>
                  </a:lnTo>
                  <a:lnTo>
                    <a:pt x="0" y="0"/>
                  </a:lnTo>
                  <a:lnTo>
                    <a:pt x="0" y="191033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92325" y="3406178"/>
              <a:ext cx="4254881" cy="299643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077973" y="3391814"/>
              <a:ext cx="4283710" cy="3025140"/>
            </a:xfrm>
            <a:custGeom>
              <a:avLst/>
              <a:gdLst/>
              <a:ahLst/>
              <a:cxnLst/>
              <a:rect l="l" t="t" r="r" b="b"/>
              <a:pathLst>
                <a:path w="4283710" h="3025140">
                  <a:moveTo>
                    <a:pt x="0" y="3025140"/>
                  </a:moveTo>
                  <a:lnTo>
                    <a:pt x="4283456" y="3025140"/>
                  </a:lnTo>
                  <a:lnTo>
                    <a:pt x="4283456" y="0"/>
                  </a:lnTo>
                  <a:lnTo>
                    <a:pt x="0" y="0"/>
                  </a:lnTo>
                  <a:lnTo>
                    <a:pt x="0" y="3025140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162805" y="1790700"/>
              <a:ext cx="5151755" cy="392430"/>
            </a:xfrm>
            <a:custGeom>
              <a:avLst/>
              <a:gdLst/>
              <a:ahLst/>
              <a:cxnLst/>
              <a:rect l="l" t="t" r="r" b="b"/>
              <a:pathLst>
                <a:path w="5151755" h="392430">
                  <a:moveTo>
                    <a:pt x="5123180" y="14224"/>
                  </a:moveTo>
                  <a:lnTo>
                    <a:pt x="5123180" y="392049"/>
                  </a:lnTo>
                  <a:lnTo>
                    <a:pt x="5151755" y="392049"/>
                  </a:lnTo>
                  <a:lnTo>
                    <a:pt x="5151755" y="28575"/>
                  </a:lnTo>
                  <a:lnTo>
                    <a:pt x="5137531" y="28575"/>
                  </a:lnTo>
                  <a:lnTo>
                    <a:pt x="5123180" y="14224"/>
                  </a:lnTo>
                  <a:close/>
                </a:path>
                <a:path w="5151755" h="392430">
                  <a:moveTo>
                    <a:pt x="28575" y="157099"/>
                  </a:moveTo>
                  <a:lnTo>
                    <a:pt x="0" y="157099"/>
                  </a:lnTo>
                  <a:lnTo>
                    <a:pt x="42926" y="242824"/>
                  </a:lnTo>
                  <a:lnTo>
                    <a:pt x="78560" y="171450"/>
                  </a:lnTo>
                  <a:lnTo>
                    <a:pt x="28575" y="171450"/>
                  </a:lnTo>
                  <a:lnTo>
                    <a:pt x="28575" y="157099"/>
                  </a:lnTo>
                  <a:close/>
                </a:path>
                <a:path w="5151755" h="392430">
                  <a:moveTo>
                    <a:pt x="5145405" y="0"/>
                  </a:moveTo>
                  <a:lnTo>
                    <a:pt x="35052" y="0"/>
                  </a:lnTo>
                  <a:lnTo>
                    <a:pt x="28575" y="6350"/>
                  </a:lnTo>
                  <a:lnTo>
                    <a:pt x="28575" y="171450"/>
                  </a:lnTo>
                  <a:lnTo>
                    <a:pt x="57150" y="171450"/>
                  </a:lnTo>
                  <a:lnTo>
                    <a:pt x="57150" y="28575"/>
                  </a:lnTo>
                  <a:lnTo>
                    <a:pt x="42926" y="28575"/>
                  </a:lnTo>
                  <a:lnTo>
                    <a:pt x="57150" y="14224"/>
                  </a:lnTo>
                  <a:lnTo>
                    <a:pt x="5151755" y="14224"/>
                  </a:lnTo>
                  <a:lnTo>
                    <a:pt x="5151755" y="6350"/>
                  </a:lnTo>
                  <a:lnTo>
                    <a:pt x="5145405" y="0"/>
                  </a:lnTo>
                  <a:close/>
                </a:path>
                <a:path w="5151755" h="392430">
                  <a:moveTo>
                    <a:pt x="85725" y="157099"/>
                  </a:moveTo>
                  <a:lnTo>
                    <a:pt x="57150" y="157099"/>
                  </a:lnTo>
                  <a:lnTo>
                    <a:pt x="57150" y="171450"/>
                  </a:lnTo>
                  <a:lnTo>
                    <a:pt x="78560" y="171450"/>
                  </a:lnTo>
                  <a:lnTo>
                    <a:pt x="85725" y="157099"/>
                  </a:lnTo>
                  <a:close/>
                </a:path>
                <a:path w="5151755" h="392430">
                  <a:moveTo>
                    <a:pt x="57150" y="14224"/>
                  </a:moveTo>
                  <a:lnTo>
                    <a:pt x="42926" y="28575"/>
                  </a:lnTo>
                  <a:lnTo>
                    <a:pt x="57150" y="28575"/>
                  </a:lnTo>
                  <a:lnTo>
                    <a:pt x="57150" y="14224"/>
                  </a:lnTo>
                  <a:close/>
                </a:path>
                <a:path w="5151755" h="392430">
                  <a:moveTo>
                    <a:pt x="5123180" y="14224"/>
                  </a:moveTo>
                  <a:lnTo>
                    <a:pt x="57150" y="14224"/>
                  </a:lnTo>
                  <a:lnTo>
                    <a:pt x="57150" y="28575"/>
                  </a:lnTo>
                  <a:lnTo>
                    <a:pt x="5123180" y="28575"/>
                  </a:lnTo>
                  <a:lnTo>
                    <a:pt x="5123180" y="14224"/>
                  </a:lnTo>
                  <a:close/>
                </a:path>
                <a:path w="5151755" h="392430">
                  <a:moveTo>
                    <a:pt x="5151755" y="14224"/>
                  </a:moveTo>
                  <a:lnTo>
                    <a:pt x="5123180" y="14224"/>
                  </a:lnTo>
                  <a:lnTo>
                    <a:pt x="5137531" y="28575"/>
                  </a:lnTo>
                  <a:lnTo>
                    <a:pt x="5151755" y="28575"/>
                  </a:lnTo>
                  <a:lnTo>
                    <a:pt x="5151755" y="14224"/>
                  </a:lnTo>
                  <a:close/>
                </a:path>
              </a:pathLst>
            </a:custGeom>
            <a:solidFill>
              <a:srgbClr val="8641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237353" y="2785871"/>
              <a:ext cx="2442845" cy="2569845"/>
            </a:xfrm>
            <a:custGeom>
              <a:avLst/>
              <a:gdLst/>
              <a:ahLst/>
              <a:cxnLst/>
              <a:rect l="l" t="t" r="r" b="b"/>
              <a:pathLst>
                <a:path w="2442845" h="2569845">
                  <a:moveTo>
                    <a:pt x="2442718" y="2541016"/>
                  </a:moveTo>
                  <a:lnTo>
                    <a:pt x="1790573" y="2541016"/>
                  </a:lnTo>
                  <a:lnTo>
                    <a:pt x="1790573" y="2132838"/>
                  </a:lnTo>
                  <a:lnTo>
                    <a:pt x="1790573" y="2118487"/>
                  </a:lnTo>
                  <a:lnTo>
                    <a:pt x="1790573" y="2110613"/>
                  </a:lnTo>
                  <a:lnTo>
                    <a:pt x="1784223" y="2104263"/>
                  </a:lnTo>
                  <a:lnTo>
                    <a:pt x="1195578" y="2104263"/>
                  </a:lnTo>
                  <a:lnTo>
                    <a:pt x="1195578" y="2075688"/>
                  </a:lnTo>
                  <a:lnTo>
                    <a:pt x="1109853" y="2118487"/>
                  </a:lnTo>
                  <a:lnTo>
                    <a:pt x="1195578" y="2161413"/>
                  </a:lnTo>
                  <a:lnTo>
                    <a:pt x="1195578" y="2132838"/>
                  </a:lnTo>
                  <a:lnTo>
                    <a:pt x="1761998" y="2132838"/>
                  </a:lnTo>
                  <a:lnTo>
                    <a:pt x="1761998" y="2563241"/>
                  </a:lnTo>
                  <a:lnTo>
                    <a:pt x="1768348" y="2569591"/>
                  </a:lnTo>
                  <a:lnTo>
                    <a:pt x="2442718" y="2569591"/>
                  </a:lnTo>
                  <a:lnTo>
                    <a:pt x="2442718" y="2555367"/>
                  </a:lnTo>
                  <a:lnTo>
                    <a:pt x="2442718" y="2541016"/>
                  </a:lnTo>
                  <a:close/>
                </a:path>
                <a:path w="2442845" h="2569845">
                  <a:moveTo>
                    <a:pt x="2442845" y="1284732"/>
                  </a:moveTo>
                  <a:lnTo>
                    <a:pt x="1760347" y="1284732"/>
                  </a:lnTo>
                  <a:lnTo>
                    <a:pt x="1760347" y="28575"/>
                  </a:lnTo>
                  <a:lnTo>
                    <a:pt x="1760347" y="14351"/>
                  </a:lnTo>
                  <a:lnTo>
                    <a:pt x="1760347" y="6477"/>
                  </a:lnTo>
                  <a:lnTo>
                    <a:pt x="1753997" y="0"/>
                  </a:lnTo>
                  <a:lnTo>
                    <a:pt x="35052" y="0"/>
                  </a:lnTo>
                  <a:lnTo>
                    <a:pt x="28575" y="6477"/>
                  </a:lnTo>
                  <a:lnTo>
                    <a:pt x="28575" y="157226"/>
                  </a:lnTo>
                  <a:lnTo>
                    <a:pt x="0" y="157226"/>
                  </a:lnTo>
                  <a:lnTo>
                    <a:pt x="42926" y="242951"/>
                  </a:lnTo>
                  <a:lnTo>
                    <a:pt x="78613" y="171450"/>
                  </a:lnTo>
                  <a:lnTo>
                    <a:pt x="85725" y="157226"/>
                  </a:lnTo>
                  <a:lnTo>
                    <a:pt x="57150" y="157226"/>
                  </a:lnTo>
                  <a:lnTo>
                    <a:pt x="57150" y="28575"/>
                  </a:lnTo>
                  <a:lnTo>
                    <a:pt x="1731772" y="28575"/>
                  </a:lnTo>
                  <a:lnTo>
                    <a:pt x="1731772" y="1306830"/>
                  </a:lnTo>
                  <a:lnTo>
                    <a:pt x="1738122" y="1313307"/>
                  </a:lnTo>
                  <a:lnTo>
                    <a:pt x="2442845" y="1313307"/>
                  </a:lnTo>
                  <a:lnTo>
                    <a:pt x="2442845" y="1298956"/>
                  </a:lnTo>
                  <a:lnTo>
                    <a:pt x="2442845" y="1284732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65754" y="1514868"/>
            <a:ext cx="6767830" cy="4684395"/>
            <a:chOff x="2865754" y="1514868"/>
            <a:chExt cx="6767830" cy="46843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5754" y="1514868"/>
              <a:ext cx="6767538" cy="464997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046094" y="1755520"/>
              <a:ext cx="6496050" cy="4429125"/>
            </a:xfrm>
            <a:custGeom>
              <a:avLst/>
              <a:gdLst/>
              <a:ahLst/>
              <a:cxnLst/>
              <a:rect l="l" t="t" r="r" b="b"/>
              <a:pathLst>
                <a:path w="6496050" h="4429125">
                  <a:moveTo>
                    <a:pt x="0" y="2225421"/>
                  </a:moveTo>
                  <a:lnTo>
                    <a:pt x="2044954" y="2225421"/>
                  </a:lnTo>
                  <a:lnTo>
                    <a:pt x="2044954" y="0"/>
                  </a:lnTo>
                  <a:lnTo>
                    <a:pt x="0" y="0"/>
                  </a:lnTo>
                  <a:lnTo>
                    <a:pt x="0" y="2225421"/>
                  </a:lnTo>
                  <a:close/>
                </a:path>
                <a:path w="6496050" h="4429125">
                  <a:moveTo>
                    <a:pt x="0" y="4156621"/>
                  </a:moveTo>
                  <a:lnTo>
                    <a:pt x="2044954" y="4156621"/>
                  </a:lnTo>
                  <a:lnTo>
                    <a:pt x="2044954" y="2317407"/>
                  </a:lnTo>
                  <a:lnTo>
                    <a:pt x="0" y="2317407"/>
                  </a:lnTo>
                  <a:lnTo>
                    <a:pt x="0" y="4156621"/>
                  </a:lnTo>
                  <a:close/>
                </a:path>
                <a:path w="6496050" h="4429125">
                  <a:moveTo>
                    <a:pt x="2157476" y="1585087"/>
                  </a:moveTo>
                  <a:lnTo>
                    <a:pt x="4029964" y="1585087"/>
                  </a:lnTo>
                  <a:lnTo>
                    <a:pt x="4029964" y="80772"/>
                  </a:lnTo>
                  <a:lnTo>
                    <a:pt x="2157476" y="80772"/>
                  </a:lnTo>
                  <a:lnTo>
                    <a:pt x="2157476" y="1585087"/>
                  </a:lnTo>
                  <a:close/>
                </a:path>
                <a:path w="6496050" h="4429125">
                  <a:moveTo>
                    <a:pt x="2157476" y="3608831"/>
                  </a:moveTo>
                  <a:lnTo>
                    <a:pt x="4029964" y="3608831"/>
                  </a:lnTo>
                  <a:lnTo>
                    <a:pt x="4029964" y="1623949"/>
                  </a:lnTo>
                  <a:lnTo>
                    <a:pt x="2157476" y="1623949"/>
                  </a:lnTo>
                  <a:lnTo>
                    <a:pt x="2157476" y="3608831"/>
                  </a:lnTo>
                  <a:close/>
                </a:path>
                <a:path w="6496050" h="4429125">
                  <a:moveTo>
                    <a:pt x="4210431" y="4428972"/>
                  </a:moveTo>
                  <a:lnTo>
                    <a:pt x="6496050" y="4428972"/>
                  </a:lnTo>
                  <a:lnTo>
                    <a:pt x="6496050" y="55981"/>
                  </a:lnTo>
                  <a:lnTo>
                    <a:pt x="4210431" y="55981"/>
                  </a:lnTo>
                  <a:lnTo>
                    <a:pt x="4210431" y="442897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645668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Atendimento</a:t>
            </a:r>
            <a:r>
              <a:rPr dirty="0" spc="80"/>
              <a:t> </a:t>
            </a:r>
            <a:r>
              <a:rPr dirty="0" spc="40"/>
              <a:t>Habitacional</a:t>
            </a:r>
            <a:r>
              <a:rPr dirty="0" spc="95"/>
              <a:t> </a:t>
            </a:r>
            <a:r>
              <a:rPr dirty="0" spc="40"/>
              <a:t>Definitivo</a:t>
            </a:r>
            <a:r>
              <a:rPr dirty="0" spc="180"/>
              <a:t> </a:t>
            </a:r>
            <a:r>
              <a:rPr dirty="0"/>
              <a:t>-</a:t>
            </a:r>
            <a:r>
              <a:rPr dirty="0" spc="95"/>
              <a:t> </a:t>
            </a:r>
            <a:r>
              <a:rPr dirty="0" spc="35"/>
              <a:t>Carta</a:t>
            </a:r>
            <a:r>
              <a:rPr dirty="0" spc="75"/>
              <a:t> </a:t>
            </a:r>
            <a:r>
              <a:rPr dirty="0" spc="20"/>
              <a:t>de</a:t>
            </a:r>
            <a:r>
              <a:rPr dirty="0" spc="75"/>
              <a:t> </a:t>
            </a:r>
            <a:r>
              <a:rPr dirty="0" spc="40"/>
              <a:t>Crédito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31113" y="1688845"/>
            <a:ext cx="1453515" cy="16205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16839" marR="110489" indent="-127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sobre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ocorrência 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habilitação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Carta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Crédito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2220" y="3422446"/>
            <a:ext cx="1453515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75260" marR="170180" indent="635">
              <a:lnSpc>
                <a:spcPct val="1201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sobre a </a:t>
            </a:r>
            <a:r>
              <a:rPr dirty="0" sz="1200" spc="-5">
                <a:latin typeface="Verdana"/>
                <a:cs typeface="Verdana"/>
              </a:rPr>
              <a:t>busca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apoiada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imóvel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junto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à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03571" y="1015872"/>
            <a:ext cx="1889760" cy="51244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marL="126364" marR="107950" indent="-1079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Informações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apoio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>
                <a:latin typeface="Verdana"/>
                <a:cs typeface="Verdana"/>
              </a:rPr>
              <a:t> a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busca apoiada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05603" y="5791682"/>
            <a:ext cx="1887220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99695" marR="93345" indent="1270">
              <a:lnSpc>
                <a:spcPct val="1201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sobre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etapa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habitacional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70516" y="1811451"/>
            <a:ext cx="1598295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44780" marR="135890" indent="127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sobre 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reassentamento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família após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mudança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71658" y="3839908"/>
            <a:ext cx="1597025" cy="1842135"/>
          </a:xfrm>
          <a:prstGeom prst="rect">
            <a:avLst/>
          </a:prstGeom>
          <a:solidFill>
            <a:srgbClr val="E8D6EE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49860" marR="1403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Quando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é </a:t>
            </a:r>
            <a:r>
              <a:rPr dirty="0" sz="1200" spc="-10">
                <a:latin typeface="Verdana"/>
                <a:cs typeface="Verdana"/>
              </a:rPr>
              <a:t>alterado para 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“Sim”, </a:t>
            </a:r>
            <a:r>
              <a:rPr dirty="0" sz="1200" spc="-5">
                <a:latin typeface="Verdana"/>
                <a:cs typeface="Verdana"/>
              </a:rPr>
              <a:t>todos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campos ficam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bloqueados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só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podem </a:t>
            </a:r>
            <a:r>
              <a:rPr dirty="0" sz="1200">
                <a:latin typeface="Verdana"/>
                <a:cs typeface="Verdana"/>
              </a:rPr>
              <a:t>ser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alterados pela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supervisão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1113" y="4731651"/>
            <a:ext cx="1943100" cy="1620520"/>
          </a:xfrm>
          <a:prstGeom prst="rect">
            <a:avLst/>
          </a:prstGeom>
          <a:solidFill>
            <a:srgbClr val="E8D6EE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97790" marR="91440" indent="-190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Este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atualiza </a:t>
            </a:r>
            <a:r>
              <a:rPr dirty="0" sz="1200" spc="-5">
                <a:latin typeface="Verdana"/>
                <a:cs typeface="Verdana"/>
              </a:rPr>
              <a:t> quando </a:t>
            </a:r>
            <a:r>
              <a:rPr dirty="0" sz="1200">
                <a:latin typeface="Verdana"/>
                <a:cs typeface="Verdana"/>
              </a:rPr>
              <a:t>é </a:t>
            </a:r>
            <a:r>
              <a:rPr dirty="0" sz="1200" spc="-5">
                <a:latin typeface="Verdana"/>
                <a:cs typeface="Verdana"/>
              </a:rPr>
              <a:t>registrado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 AIP </a:t>
            </a:r>
            <a:r>
              <a:rPr dirty="0" sz="1200">
                <a:latin typeface="Verdana"/>
                <a:cs typeface="Verdana"/>
              </a:rPr>
              <a:t>com o </a:t>
            </a:r>
            <a:r>
              <a:rPr dirty="0" sz="1200" spc="-10">
                <a:latin typeface="Verdana"/>
                <a:cs typeface="Verdana"/>
              </a:rPr>
              <a:t>Motivo 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“26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–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Apresentação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imóvel”.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Realizar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apenas um registro 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por imóvel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184019" y="1527555"/>
            <a:ext cx="8600440" cy="4863465"/>
            <a:chOff x="2184019" y="1527555"/>
            <a:chExt cx="8600440" cy="4863465"/>
          </a:xfrm>
        </p:grpSpPr>
        <p:sp>
          <p:nvSpPr>
            <p:cNvPr id="14" name="object 14"/>
            <p:cNvSpPr/>
            <p:nvPr/>
          </p:nvSpPr>
          <p:spPr>
            <a:xfrm>
              <a:off x="2184019" y="1527555"/>
              <a:ext cx="8599805" cy="4264660"/>
            </a:xfrm>
            <a:custGeom>
              <a:avLst/>
              <a:gdLst/>
              <a:ahLst/>
              <a:cxnLst/>
              <a:rect l="l" t="t" r="r" b="b"/>
              <a:pathLst>
                <a:path w="8599805" h="4264660">
                  <a:moveTo>
                    <a:pt x="862076" y="1340612"/>
                  </a:moveTo>
                  <a:lnTo>
                    <a:pt x="833577" y="1326388"/>
                  </a:lnTo>
                  <a:lnTo>
                    <a:pt x="776351" y="1297813"/>
                  </a:lnTo>
                  <a:lnTo>
                    <a:pt x="776351" y="1326388"/>
                  </a:lnTo>
                  <a:lnTo>
                    <a:pt x="445389" y="1326388"/>
                  </a:lnTo>
                  <a:lnTo>
                    <a:pt x="445389" y="985520"/>
                  </a:lnTo>
                  <a:lnTo>
                    <a:pt x="445389" y="971296"/>
                  </a:lnTo>
                  <a:lnTo>
                    <a:pt x="445389" y="963295"/>
                  </a:lnTo>
                  <a:lnTo>
                    <a:pt x="439039" y="956945"/>
                  </a:lnTo>
                  <a:lnTo>
                    <a:pt x="0" y="956945"/>
                  </a:lnTo>
                  <a:lnTo>
                    <a:pt x="0" y="985520"/>
                  </a:lnTo>
                  <a:lnTo>
                    <a:pt x="416814" y="985520"/>
                  </a:lnTo>
                  <a:lnTo>
                    <a:pt x="416814" y="1348613"/>
                  </a:lnTo>
                  <a:lnTo>
                    <a:pt x="423164" y="1354963"/>
                  </a:lnTo>
                  <a:lnTo>
                    <a:pt x="776351" y="1354963"/>
                  </a:lnTo>
                  <a:lnTo>
                    <a:pt x="776351" y="1383538"/>
                  </a:lnTo>
                  <a:lnTo>
                    <a:pt x="833412" y="1354963"/>
                  </a:lnTo>
                  <a:lnTo>
                    <a:pt x="862076" y="1340612"/>
                  </a:lnTo>
                  <a:close/>
                </a:path>
                <a:path w="8599805" h="4264660">
                  <a:moveTo>
                    <a:pt x="893572" y="2985897"/>
                  </a:moveTo>
                  <a:lnTo>
                    <a:pt x="865073" y="2971673"/>
                  </a:lnTo>
                  <a:lnTo>
                    <a:pt x="807847" y="2943098"/>
                  </a:lnTo>
                  <a:lnTo>
                    <a:pt x="807847" y="2971673"/>
                  </a:lnTo>
                  <a:lnTo>
                    <a:pt x="471678" y="2971673"/>
                  </a:lnTo>
                  <a:lnTo>
                    <a:pt x="471678" y="2497582"/>
                  </a:lnTo>
                  <a:lnTo>
                    <a:pt x="471678" y="2483358"/>
                  </a:lnTo>
                  <a:lnTo>
                    <a:pt x="471678" y="2475484"/>
                  </a:lnTo>
                  <a:lnTo>
                    <a:pt x="465328" y="2469007"/>
                  </a:lnTo>
                  <a:lnTo>
                    <a:pt x="21209" y="2469007"/>
                  </a:lnTo>
                  <a:lnTo>
                    <a:pt x="21209" y="2497582"/>
                  </a:lnTo>
                  <a:lnTo>
                    <a:pt x="443103" y="2497582"/>
                  </a:lnTo>
                  <a:lnTo>
                    <a:pt x="443103" y="2993771"/>
                  </a:lnTo>
                  <a:lnTo>
                    <a:pt x="449453" y="3000248"/>
                  </a:lnTo>
                  <a:lnTo>
                    <a:pt x="807847" y="3000248"/>
                  </a:lnTo>
                  <a:lnTo>
                    <a:pt x="807847" y="3028823"/>
                  </a:lnTo>
                  <a:lnTo>
                    <a:pt x="864908" y="3000248"/>
                  </a:lnTo>
                  <a:lnTo>
                    <a:pt x="893572" y="2985897"/>
                  </a:lnTo>
                  <a:close/>
                </a:path>
                <a:path w="8599805" h="4264660">
                  <a:moveTo>
                    <a:pt x="4000500" y="3921506"/>
                  </a:moveTo>
                  <a:lnTo>
                    <a:pt x="3993324" y="3907917"/>
                  </a:lnTo>
                  <a:lnTo>
                    <a:pt x="3955796" y="3836797"/>
                  </a:lnTo>
                  <a:lnTo>
                    <a:pt x="3914775" y="3923411"/>
                  </a:lnTo>
                  <a:lnTo>
                    <a:pt x="3943400" y="3922776"/>
                  </a:lnTo>
                  <a:lnTo>
                    <a:pt x="3950970" y="4264444"/>
                  </a:lnTo>
                  <a:lnTo>
                    <a:pt x="3979545" y="4263809"/>
                  </a:lnTo>
                  <a:lnTo>
                    <a:pt x="3971975" y="3922141"/>
                  </a:lnTo>
                  <a:lnTo>
                    <a:pt x="4000500" y="3921506"/>
                  </a:lnTo>
                  <a:close/>
                </a:path>
                <a:path w="8599805" h="4264660">
                  <a:moveTo>
                    <a:pt x="4000881" y="224155"/>
                  </a:moveTo>
                  <a:lnTo>
                    <a:pt x="3972306" y="223393"/>
                  </a:lnTo>
                  <a:lnTo>
                    <a:pt x="3978402" y="762"/>
                  </a:lnTo>
                  <a:lnTo>
                    <a:pt x="3949827" y="0"/>
                  </a:lnTo>
                  <a:lnTo>
                    <a:pt x="3943858" y="222643"/>
                  </a:lnTo>
                  <a:lnTo>
                    <a:pt x="3915283" y="221869"/>
                  </a:lnTo>
                  <a:lnTo>
                    <a:pt x="3955796" y="308737"/>
                  </a:lnTo>
                  <a:lnTo>
                    <a:pt x="3993692" y="237617"/>
                  </a:lnTo>
                  <a:lnTo>
                    <a:pt x="4000881" y="224155"/>
                  </a:lnTo>
                  <a:close/>
                </a:path>
                <a:path w="8599805" h="4264660">
                  <a:moveTo>
                    <a:pt x="8599805" y="1460754"/>
                  </a:moveTo>
                  <a:lnTo>
                    <a:pt x="8571230" y="1460754"/>
                  </a:lnTo>
                  <a:lnTo>
                    <a:pt x="8571230" y="1880616"/>
                  </a:lnTo>
                  <a:lnTo>
                    <a:pt x="7440803" y="1880616"/>
                  </a:lnTo>
                  <a:lnTo>
                    <a:pt x="7440803" y="1852041"/>
                  </a:lnTo>
                  <a:lnTo>
                    <a:pt x="7355078" y="1894840"/>
                  </a:lnTo>
                  <a:lnTo>
                    <a:pt x="7440803" y="1937766"/>
                  </a:lnTo>
                  <a:lnTo>
                    <a:pt x="7440803" y="1909191"/>
                  </a:lnTo>
                  <a:lnTo>
                    <a:pt x="8593455" y="1909191"/>
                  </a:lnTo>
                  <a:lnTo>
                    <a:pt x="8599805" y="1902841"/>
                  </a:lnTo>
                  <a:lnTo>
                    <a:pt x="8599805" y="1894840"/>
                  </a:lnTo>
                  <a:lnTo>
                    <a:pt x="8599805" y="1880616"/>
                  </a:lnTo>
                  <a:lnTo>
                    <a:pt x="8599805" y="146075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674239" y="5498845"/>
              <a:ext cx="8110220" cy="892175"/>
            </a:xfrm>
            <a:custGeom>
              <a:avLst/>
              <a:gdLst/>
              <a:ahLst/>
              <a:cxnLst/>
              <a:rect l="l" t="t" r="r" b="b"/>
              <a:pathLst>
                <a:path w="8110220" h="892175">
                  <a:moveTo>
                    <a:pt x="1207389" y="39878"/>
                  </a:moveTo>
                  <a:lnTo>
                    <a:pt x="1181544" y="28067"/>
                  </a:lnTo>
                  <a:lnTo>
                    <a:pt x="1120140" y="0"/>
                  </a:lnTo>
                  <a:lnTo>
                    <a:pt x="1121130" y="28079"/>
                  </a:lnTo>
                  <a:lnTo>
                    <a:pt x="0" y="28448"/>
                  </a:lnTo>
                  <a:lnTo>
                    <a:pt x="0" y="57023"/>
                  </a:lnTo>
                  <a:lnTo>
                    <a:pt x="1122146" y="56654"/>
                  </a:lnTo>
                  <a:lnTo>
                    <a:pt x="1123188" y="85598"/>
                  </a:lnTo>
                  <a:lnTo>
                    <a:pt x="1207389" y="39878"/>
                  </a:lnTo>
                  <a:close/>
                </a:path>
                <a:path w="8110220" h="892175">
                  <a:moveTo>
                    <a:pt x="8110220" y="182689"/>
                  </a:moveTo>
                  <a:lnTo>
                    <a:pt x="8081645" y="182689"/>
                  </a:lnTo>
                  <a:lnTo>
                    <a:pt x="8081645" y="863041"/>
                  </a:lnTo>
                  <a:lnTo>
                    <a:pt x="5207254" y="863041"/>
                  </a:lnTo>
                  <a:lnTo>
                    <a:pt x="5207254" y="734453"/>
                  </a:lnTo>
                  <a:lnTo>
                    <a:pt x="5235829" y="734453"/>
                  </a:lnTo>
                  <a:lnTo>
                    <a:pt x="5228666" y="720166"/>
                  </a:lnTo>
                  <a:lnTo>
                    <a:pt x="5192903" y="648728"/>
                  </a:lnTo>
                  <a:lnTo>
                    <a:pt x="5150104" y="734453"/>
                  </a:lnTo>
                  <a:lnTo>
                    <a:pt x="5178679" y="734453"/>
                  </a:lnTo>
                  <a:lnTo>
                    <a:pt x="5178679" y="885215"/>
                  </a:lnTo>
                  <a:lnTo>
                    <a:pt x="5185029" y="891616"/>
                  </a:lnTo>
                  <a:lnTo>
                    <a:pt x="8103743" y="891616"/>
                  </a:lnTo>
                  <a:lnTo>
                    <a:pt x="8110220" y="885215"/>
                  </a:lnTo>
                  <a:lnTo>
                    <a:pt x="8110220" y="877328"/>
                  </a:lnTo>
                  <a:lnTo>
                    <a:pt x="8110220" y="863041"/>
                  </a:lnTo>
                  <a:lnTo>
                    <a:pt x="8110220" y="182689"/>
                  </a:lnTo>
                  <a:close/>
                </a:path>
              </a:pathLst>
            </a:custGeom>
            <a:solidFill>
              <a:srgbClr val="8641A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04151" y="5774410"/>
              <a:ext cx="1126147" cy="37316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289800" y="5760123"/>
              <a:ext cx="1155065" cy="401955"/>
            </a:xfrm>
            <a:custGeom>
              <a:avLst/>
              <a:gdLst/>
              <a:ahLst/>
              <a:cxnLst/>
              <a:rect l="l" t="t" r="r" b="b"/>
              <a:pathLst>
                <a:path w="1155065" h="401954">
                  <a:moveTo>
                    <a:pt x="0" y="401739"/>
                  </a:moveTo>
                  <a:lnTo>
                    <a:pt x="1154722" y="401739"/>
                  </a:lnTo>
                  <a:lnTo>
                    <a:pt x="1154722" y="0"/>
                  </a:lnTo>
                  <a:lnTo>
                    <a:pt x="0" y="0"/>
                  </a:lnTo>
                  <a:lnTo>
                    <a:pt x="0" y="401739"/>
                  </a:lnTo>
                  <a:close/>
                </a:path>
              </a:pathLst>
            </a:custGeom>
            <a:ln w="28574">
              <a:solidFill>
                <a:srgbClr val="8641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055747" y="5216562"/>
              <a:ext cx="1651635" cy="322580"/>
            </a:xfrm>
            <a:custGeom>
              <a:avLst/>
              <a:gdLst/>
              <a:ahLst/>
              <a:cxnLst/>
              <a:rect l="l" t="t" r="r" b="b"/>
              <a:pathLst>
                <a:path w="1651635" h="322579">
                  <a:moveTo>
                    <a:pt x="0" y="322160"/>
                  </a:moveTo>
                  <a:lnTo>
                    <a:pt x="1651635" y="322160"/>
                  </a:lnTo>
                  <a:lnTo>
                    <a:pt x="1651635" y="0"/>
                  </a:lnTo>
                  <a:lnTo>
                    <a:pt x="0" y="0"/>
                  </a:lnTo>
                  <a:lnTo>
                    <a:pt x="0" y="322160"/>
                  </a:lnTo>
                  <a:close/>
                </a:path>
              </a:pathLst>
            </a:custGeom>
            <a:ln w="28574">
              <a:solidFill>
                <a:srgbClr val="8641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93725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Atendimento</a:t>
            </a:r>
            <a:r>
              <a:rPr dirty="0" spc="80"/>
              <a:t> </a:t>
            </a:r>
            <a:r>
              <a:rPr dirty="0" spc="40"/>
              <a:t>Habitacional</a:t>
            </a:r>
            <a:r>
              <a:rPr dirty="0" spc="95"/>
              <a:t> </a:t>
            </a:r>
            <a:r>
              <a:rPr dirty="0" spc="40"/>
              <a:t>Definitivo</a:t>
            </a:r>
            <a:r>
              <a:rPr dirty="0" spc="180"/>
              <a:t> </a:t>
            </a:r>
            <a:r>
              <a:rPr dirty="0"/>
              <a:t>-</a:t>
            </a:r>
            <a:r>
              <a:rPr dirty="0" spc="95"/>
              <a:t> </a:t>
            </a:r>
            <a:r>
              <a:rPr dirty="0" spc="40"/>
              <a:t>Indenização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54718" y="1268818"/>
            <a:ext cx="2448560" cy="1016000"/>
          </a:xfrm>
          <a:prstGeom prst="rect">
            <a:avLst/>
          </a:prstGeom>
          <a:solidFill>
            <a:srgbClr val="E8D6EE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230504" marR="22034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Box </a:t>
            </a:r>
            <a:r>
              <a:rPr dirty="0" sz="1200">
                <a:latin typeface="Verdana"/>
                <a:cs typeface="Verdana"/>
              </a:rPr>
              <a:t>com as </a:t>
            </a:r>
            <a:r>
              <a:rPr dirty="0" sz="1200" spc="-5">
                <a:latin typeface="Verdana"/>
                <a:cs typeface="Verdana"/>
              </a:rPr>
              <a:t>principais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sobre 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 habitacional,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provisório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e/ou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definitivo,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541256" y="2192273"/>
            <a:ext cx="14763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destinado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à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54718" y="5662993"/>
            <a:ext cx="2448560" cy="64643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10160" rIns="0" bIns="0" rtlCol="0" vert="horz">
            <a:spAutoFit/>
          </a:bodyPr>
          <a:lstStyle/>
          <a:p>
            <a:pPr algn="ctr" marL="131445" marR="123189" indent="635">
              <a:lnSpc>
                <a:spcPts val="1730"/>
              </a:lnSpc>
              <a:spcBef>
                <a:spcPts val="80"/>
              </a:spcBef>
            </a:pPr>
            <a:r>
              <a:rPr dirty="0" sz="1200" spc="-5">
                <a:latin typeface="Verdana"/>
                <a:cs typeface="Verdana"/>
              </a:rPr>
              <a:t>Box </a:t>
            </a:r>
            <a:r>
              <a:rPr dirty="0" sz="1200">
                <a:latin typeface="Verdana"/>
                <a:cs typeface="Verdana"/>
              </a:rPr>
              <a:t>com as </a:t>
            </a:r>
            <a:r>
              <a:rPr dirty="0" sz="1200" spc="-5">
                <a:latin typeface="Verdana"/>
                <a:cs typeface="Verdana"/>
              </a:rPr>
              <a:t>etapas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 do atendimento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por indenização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54718" y="2902076"/>
            <a:ext cx="2448560" cy="13989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60655" marR="15240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Ao escolher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tipo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como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indenização, abre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box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inferior com </a:t>
            </a:r>
            <a:r>
              <a:rPr dirty="0" sz="1200">
                <a:latin typeface="Verdana"/>
                <a:cs typeface="Verdana"/>
              </a:rPr>
              <a:t>as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sobre o </a:t>
            </a:r>
            <a:r>
              <a:rPr dirty="0" sz="1200" spc="-5">
                <a:latin typeface="Verdana"/>
                <a:cs typeface="Verdana"/>
              </a:rPr>
              <a:t>atendimento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habitacional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família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262062" y="1063205"/>
            <a:ext cx="9031605" cy="5411470"/>
            <a:chOff x="1262062" y="1063205"/>
            <a:chExt cx="9031605" cy="541147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1650" y="1172806"/>
              <a:ext cx="6264529" cy="527370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66825" y="1067968"/>
              <a:ext cx="6274435" cy="5401945"/>
            </a:xfrm>
            <a:custGeom>
              <a:avLst/>
              <a:gdLst/>
              <a:ahLst/>
              <a:cxnLst/>
              <a:rect l="l" t="t" r="r" b="b"/>
              <a:pathLst>
                <a:path w="6274434" h="5401945">
                  <a:moveTo>
                    <a:pt x="0" y="5401945"/>
                  </a:moveTo>
                  <a:lnTo>
                    <a:pt x="6274054" y="5401945"/>
                  </a:lnTo>
                  <a:lnTo>
                    <a:pt x="6274054" y="0"/>
                  </a:lnTo>
                  <a:lnTo>
                    <a:pt x="0" y="0"/>
                  </a:lnTo>
                  <a:lnTo>
                    <a:pt x="0" y="540194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272411" y="2159914"/>
              <a:ext cx="5209540" cy="1055370"/>
            </a:xfrm>
            <a:custGeom>
              <a:avLst/>
              <a:gdLst/>
              <a:ahLst/>
              <a:cxnLst/>
              <a:rect l="l" t="t" r="r" b="b"/>
              <a:pathLst>
                <a:path w="5209540" h="1055370">
                  <a:moveTo>
                    <a:pt x="0" y="1055090"/>
                  </a:moveTo>
                  <a:lnTo>
                    <a:pt x="5209540" y="1055090"/>
                  </a:lnTo>
                  <a:lnTo>
                    <a:pt x="5209540" y="0"/>
                  </a:lnTo>
                  <a:lnTo>
                    <a:pt x="0" y="0"/>
                  </a:lnTo>
                  <a:lnTo>
                    <a:pt x="0" y="1055090"/>
                  </a:lnTo>
                  <a:close/>
                </a:path>
              </a:pathLst>
            </a:custGeom>
            <a:ln w="28575">
              <a:solidFill>
                <a:srgbClr val="8641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975986" y="2850703"/>
              <a:ext cx="1529715" cy="118745"/>
            </a:xfrm>
            <a:custGeom>
              <a:avLst/>
              <a:gdLst/>
              <a:ahLst/>
              <a:cxnLst/>
              <a:rect l="l" t="t" r="r" b="b"/>
              <a:pathLst>
                <a:path w="1529715" h="118744">
                  <a:moveTo>
                    <a:pt x="0" y="118684"/>
                  </a:moveTo>
                  <a:lnTo>
                    <a:pt x="1529714" y="118684"/>
                  </a:lnTo>
                  <a:lnTo>
                    <a:pt x="1529714" y="0"/>
                  </a:lnTo>
                  <a:lnTo>
                    <a:pt x="0" y="0"/>
                  </a:lnTo>
                  <a:lnTo>
                    <a:pt x="0" y="118684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2411" y="3274326"/>
              <a:ext cx="5106035" cy="308749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258060" y="3260039"/>
              <a:ext cx="5134610" cy="3116580"/>
            </a:xfrm>
            <a:custGeom>
              <a:avLst/>
              <a:gdLst/>
              <a:ahLst/>
              <a:cxnLst/>
              <a:rect l="l" t="t" r="r" b="b"/>
              <a:pathLst>
                <a:path w="5134609" h="3116579">
                  <a:moveTo>
                    <a:pt x="0" y="3116072"/>
                  </a:moveTo>
                  <a:lnTo>
                    <a:pt x="5134610" y="3116072"/>
                  </a:lnTo>
                  <a:lnTo>
                    <a:pt x="5134610" y="0"/>
                  </a:lnTo>
                  <a:lnTo>
                    <a:pt x="0" y="0"/>
                  </a:lnTo>
                  <a:lnTo>
                    <a:pt x="0" y="311607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481823" y="1762252"/>
              <a:ext cx="1572895" cy="968375"/>
            </a:xfrm>
            <a:custGeom>
              <a:avLst/>
              <a:gdLst/>
              <a:ahLst/>
              <a:cxnLst/>
              <a:rect l="l" t="t" r="r" b="b"/>
              <a:pathLst>
                <a:path w="1572895" h="968375">
                  <a:moveTo>
                    <a:pt x="85725" y="882269"/>
                  </a:moveTo>
                  <a:lnTo>
                    <a:pt x="0" y="925195"/>
                  </a:lnTo>
                  <a:lnTo>
                    <a:pt x="85725" y="967994"/>
                  </a:lnTo>
                  <a:lnTo>
                    <a:pt x="85725" y="939419"/>
                  </a:lnTo>
                  <a:lnTo>
                    <a:pt x="71500" y="939419"/>
                  </a:lnTo>
                  <a:lnTo>
                    <a:pt x="71500" y="910844"/>
                  </a:lnTo>
                  <a:lnTo>
                    <a:pt x="85725" y="910844"/>
                  </a:lnTo>
                  <a:lnTo>
                    <a:pt x="85725" y="882269"/>
                  </a:lnTo>
                  <a:close/>
                </a:path>
                <a:path w="1572895" h="968375">
                  <a:moveTo>
                    <a:pt x="85725" y="910844"/>
                  </a:moveTo>
                  <a:lnTo>
                    <a:pt x="71500" y="910844"/>
                  </a:lnTo>
                  <a:lnTo>
                    <a:pt x="71500" y="939419"/>
                  </a:lnTo>
                  <a:lnTo>
                    <a:pt x="85725" y="939419"/>
                  </a:lnTo>
                  <a:lnTo>
                    <a:pt x="85725" y="910844"/>
                  </a:lnTo>
                  <a:close/>
                </a:path>
                <a:path w="1572895" h="968375">
                  <a:moveTo>
                    <a:pt x="772159" y="910844"/>
                  </a:moveTo>
                  <a:lnTo>
                    <a:pt x="85725" y="910844"/>
                  </a:lnTo>
                  <a:lnTo>
                    <a:pt x="85725" y="939419"/>
                  </a:lnTo>
                  <a:lnTo>
                    <a:pt x="794384" y="939419"/>
                  </a:lnTo>
                  <a:lnTo>
                    <a:pt x="800734" y="933069"/>
                  </a:lnTo>
                  <a:lnTo>
                    <a:pt x="800734" y="925195"/>
                  </a:lnTo>
                  <a:lnTo>
                    <a:pt x="772159" y="925195"/>
                  </a:lnTo>
                  <a:lnTo>
                    <a:pt x="772159" y="910844"/>
                  </a:lnTo>
                  <a:close/>
                </a:path>
                <a:path w="1572895" h="968375">
                  <a:moveTo>
                    <a:pt x="1572895" y="0"/>
                  </a:moveTo>
                  <a:lnTo>
                    <a:pt x="778509" y="0"/>
                  </a:lnTo>
                  <a:lnTo>
                    <a:pt x="772159" y="6476"/>
                  </a:lnTo>
                  <a:lnTo>
                    <a:pt x="772159" y="925195"/>
                  </a:lnTo>
                  <a:lnTo>
                    <a:pt x="786510" y="910844"/>
                  </a:lnTo>
                  <a:lnTo>
                    <a:pt x="800734" y="910844"/>
                  </a:lnTo>
                  <a:lnTo>
                    <a:pt x="800734" y="28575"/>
                  </a:lnTo>
                  <a:lnTo>
                    <a:pt x="786510" y="28575"/>
                  </a:lnTo>
                  <a:lnTo>
                    <a:pt x="800734" y="14350"/>
                  </a:lnTo>
                  <a:lnTo>
                    <a:pt x="1572895" y="14350"/>
                  </a:lnTo>
                  <a:lnTo>
                    <a:pt x="1572895" y="0"/>
                  </a:lnTo>
                  <a:close/>
                </a:path>
                <a:path w="1572895" h="968375">
                  <a:moveTo>
                    <a:pt x="800734" y="910844"/>
                  </a:moveTo>
                  <a:lnTo>
                    <a:pt x="786510" y="910844"/>
                  </a:lnTo>
                  <a:lnTo>
                    <a:pt x="772159" y="925195"/>
                  </a:lnTo>
                  <a:lnTo>
                    <a:pt x="800734" y="925195"/>
                  </a:lnTo>
                  <a:lnTo>
                    <a:pt x="800734" y="910844"/>
                  </a:lnTo>
                  <a:close/>
                </a:path>
                <a:path w="1572895" h="968375">
                  <a:moveTo>
                    <a:pt x="800734" y="14350"/>
                  </a:moveTo>
                  <a:lnTo>
                    <a:pt x="786510" y="28575"/>
                  </a:lnTo>
                  <a:lnTo>
                    <a:pt x="800734" y="28575"/>
                  </a:lnTo>
                  <a:lnTo>
                    <a:pt x="800734" y="14350"/>
                  </a:lnTo>
                  <a:close/>
                </a:path>
                <a:path w="1572895" h="968375">
                  <a:moveTo>
                    <a:pt x="1572895" y="14350"/>
                  </a:moveTo>
                  <a:lnTo>
                    <a:pt x="800734" y="14350"/>
                  </a:lnTo>
                  <a:lnTo>
                    <a:pt x="800734" y="28575"/>
                  </a:lnTo>
                  <a:lnTo>
                    <a:pt x="1572895" y="28575"/>
                  </a:lnTo>
                  <a:lnTo>
                    <a:pt x="1572895" y="14350"/>
                  </a:lnTo>
                  <a:close/>
                </a:path>
              </a:pathLst>
            </a:custGeom>
            <a:solidFill>
              <a:srgbClr val="8641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505702" y="2867278"/>
              <a:ext cx="3787775" cy="2752090"/>
            </a:xfrm>
            <a:custGeom>
              <a:avLst/>
              <a:gdLst/>
              <a:ahLst/>
              <a:cxnLst/>
              <a:rect l="l" t="t" r="r" b="b"/>
              <a:pathLst>
                <a:path w="3787775" h="2752090">
                  <a:moveTo>
                    <a:pt x="2549017" y="719709"/>
                  </a:moveTo>
                  <a:lnTo>
                    <a:pt x="1288796" y="719709"/>
                  </a:lnTo>
                  <a:lnTo>
                    <a:pt x="1288796" y="57150"/>
                  </a:lnTo>
                  <a:lnTo>
                    <a:pt x="1288796" y="42799"/>
                  </a:lnTo>
                  <a:lnTo>
                    <a:pt x="1288796" y="34925"/>
                  </a:lnTo>
                  <a:lnTo>
                    <a:pt x="1282446" y="28575"/>
                  </a:lnTo>
                  <a:lnTo>
                    <a:pt x="85725" y="28575"/>
                  </a:lnTo>
                  <a:lnTo>
                    <a:pt x="85725" y="0"/>
                  </a:lnTo>
                  <a:lnTo>
                    <a:pt x="0" y="42799"/>
                  </a:lnTo>
                  <a:lnTo>
                    <a:pt x="85725" y="85725"/>
                  </a:lnTo>
                  <a:lnTo>
                    <a:pt x="85725" y="57150"/>
                  </a:lnTo>
                  <a:lnTo>
                    <a:pt x="1260221" y="57150"/>
                  </a:lnTo>
                  <a:lnTo>
                    <a:pt x="1260221" y="741807"/>
                  </a:lnTo>
                  <a:lnTo>
                    <a:pt x="1266571" y="748284"/>
                  </a:lnTo>
                  <a:lnTo>
                    <a:pt x="2549017" y="748284"/>
                  </a:lnTo>
                  <a:lnTo>
                    <a:pt x="2549017" y="733933"/>
                  </a:lnTo>
                  <a:lnTo>
                    <a:pt x="2549017" y="719709"/>
                  </a:lnTo>
                  <a:close/>
                </a:path>
                <a:path w="3787775" h="2752090">
                  <a:moveTo>
                    <a:pt x="3787394" y="1942846"/>
                  </a:moveTo>
                  <a:lnTo>
                    <a:pt x="3781044" y="1936496"/>
                  </a:lnTo>
                  <a:lnTo>
                    <a:pt x="958469" y="1936496"/>
                  </a:lnTo>
                  <a:lnTo>
                    <a:pt x="958469" y="1907921"/>
                  </a:lnTo>
                  <a:lnTo>
                    <a:pt x="872744" y="1950720"/>
                  </a:lnTo>
                  <a:lnTo>
                    <a:pt x="958469" y="1993646"/>
                  </a:lnTo>
                  <a:lnTo>
                    <a:pt x="958469" y="1965071"/>
                  </a:lnTo>
                  <a:lnTo>
                    <a:pt x="3758819" y="1965071"/>
                  </a:lnTo>
                  <a:lnTo>
                    <a:pt x="3758819" y="2752039"/>
                  </a:lnTo>
                  <a:lnTo>
                    <a:pt x="3787394" y="2752039"/>
                  </a:lnTo>
                  <a:lnTo>
                    <a:pt x="3787394" y="1965071"/>
                  </a:lnTo>
                  <a:lnTo>
                    <a:pt x="3787394" y="1950720"/>
                  </a:lnTo>
                  <a:lnTo>
                    <a:pt x="3787394" y="1942846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93725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Atendimento</a:t>
            </a:r>
            <a:r>
              <a:rPr dirty="0" spc="80"/>
              <a:t> </a:t>
            </a:r>
            <a:r>
              <a:rPr dirty="0" spc="40"/>
              <a:t>Habitacional</a:t>
            </a:r>
            <a:r>
              <a:rPr dirty="0" spc="95"/>
              <a:t> </a:t>
            </a:r>
            <a:r>
              <a:rPr dirty="0" spc="40"/>
              <a:t>Definitivo</a:t>
            </a:r>
            <a:r>
              <a:rPr dirty="0" spc="180"/>
              <a:t> </a:t>
            </a:r>
            <a:r>
              <a:rPr dirty="0"/>
              <a:t>-</a:t>
            </a:r>
            <a:r>
              <a:rPr dirty="0" spc="95"/>
              <a:t> </a:t>
            </a:r>
            <a:r>
              <a:rPr dirty="0" spc="40"/>
              <a:t>Indenização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9016" y="1481582"/>
            <a:ext cx="1489075" cy="13989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14300" marR="108585" indent="127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sobre as </a:t>
            </a:r>
            <a:r>
              <a:rPr dirty="0" sz="1200" spc="-5">
                <a:latin typeface="Verdana"/>
                <a:cs typeface="Verdana"/>
              </a:rPr>
              <a:t>datas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assinatura,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pagamento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parcelas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reassentamento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416540" y="2085898"/>
            <a:ext cx="1391920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62560" marR="152400" indent="-190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sobre 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endereço 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após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mudança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060511" y="1259217"/>
            <a:ext cx="8004809" cy="4838700"/>
            <a:chOff x="2060511" y="1259217"/>
            <a:chExt cx="8004809" cy="48387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6586" y="1268742"/>
              <a:ext cx="7877524" cy="48196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065273" y="1263980"/>
              <a:ext cx="7995284" cy="4829175"/>
            </a:xfrm>
            <a:custGeom>
              <a:avLst/>
              <a:gdLst/>
              <a:ahLst/>
              <a:cxnLst/>
              <a:rect l="l" t="t" r="r" b="b"/>
              <a:pathLst>
                <a:path w="7995284" h="4829175">
                  <a:moveTo>
                    <a:pt x="0" y="4829175"/>
                  </a:moveTo>
                  <a:lnTo>
                    <a:pt x="7995158" y="4829175"/>
                  </a:lnTo>
                  <a:lnTo>
                    <a:pt x="7995158" y="0"/>
                  </a:lnTo>
                  <a:lnTo>
                    <a:pt x="0" y="0"/>
                  </a:lnTo>
                  <a:lnTo>
                    <a:pt x="0" y="4829175"/>
                  </a:lnTo>
                  <a:close/>
                </a:path>
              </a:pathLst>
            </a:custGeom>
            <a:ln w="9525">
              <a:solidFill>
                <a:srgbClr val="04203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136393" y="1448435"/>
              <a:ext cx="7889240" cy="4508500"/>
            </a:xfrm>
            <a:custGeom>
              <a:avLst/>
              <a:gdLst/>
              <a:ahLst/>
              <a:cxnLst/>
              <a:rect l="l" t="t" r="r" b="b"/>
              <a:pathLst>
                <a:path w="7889240" h="4508500">
                  <a:moveTo>
                    <a:pt x="0" y="2651760"/>
                  </a:moveTo>
                  <a:lnTo>
                    <a:pt x="3778757" y="2651760"/>
                  </a:lnTo>
                  <a:lnTo>
                    <a:pt x="3778757" y="0"/>
                  </a:lnTo>
                  <a:lnTo>
                    <a:pt x="0" y="0"/>
                  </a:lnTo>
                  <a:lnTo>
                    <a:pt x="0" y="2651760"/>
                  </a:lnTo>
                  <a:close/>
                </a:path>
                <a:path w="7889240" h="4508500">
                  <a:moveTo>
                    <a:pt x="3911219" y="4507928"/>
                  </a:moveTo>
                  <a:lnTo>
                    <a:pt x="7888858" y="4507928"/>
                  </a:lnTo>
                  <a:lnTo>
                    <a:pt x="7888858" y="63"/>
                  </a:lnTo>
                  <a:lnTo>
                    <a:pt x="3911219" y="63"/>
                  </a:lnTo>
                  <a:lnTo>
                    <a:pt x="3911219" y="4507928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113907" y="5411495"/>
              <a:ext cx="1206500" cy="451484"/>
            </a:xfrm>
            <a:custGeom>
              <a:avLst/>
              <a:gdLst/>
              <a:ahLst/>
              <a:cxnLst/>
              <a:rect l="l" t="t" r="r" b="b"/>
              <a:pathLst>
                <a:path w="1206500" h="451485">
                  <a:moveTo>
                    <a:pt x="0" y="451446"/>
                  </a:moveTo>
                  <a:lnTo>
                    <a:pt x="1206182" y="451446"/>
                  </a:lnTo>
                  <a:lnTo>
                    <a:pt x="1206182" y="0"/>
                  </a:lnTo>
                  <a:lnTo>
                    <a:pt x="0" y="0"/>
                  </a:lnTo>
                  <a:lnTo>
                    <a:pt x="0" y="451446"/>
                  </a:lnTo>
                  <a:close/>
                </a:path>
              </a:pathLst>
            </a:custGeom>
            <a:ln w="28575">
              <a:solidFill>
                <a:srgbClr val="8641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10416540" y="4321733"/>
            <a:ext cx="1391920" cy="2063750"/>
          </a:xfrm>
          <a:prstGeom prst="rect">
            <a:avLst/>
          </a:prstGeom>
          <a:solidFill>
            <a:srgbClr val="E8D6EE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11125" marR="101600" indent="-190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Quando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</a:t>
            </a:r>
            <a:r>
              <a:rPr dirty="0" sz="1200">
                <a:latin typeface="Verdana"/>
                <a:cs typeface="Verdana"/>
              </a:rPr>
              <a:t> é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alterado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“Sim”,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todos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campos ficam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bloqueados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só </a:t>
            </a:r>
            <a:r>
              <a:rPr dirty="0" sz="1200" spc="-5">
                <a:latin typeface="Verdana"/>
                <a:cs typeface="Verdana"/>
              </a:rPr>
              <a:t>podem </a:t>
            </a:r>
            <a:r>
              <a:rPr dirty="0" sz="1200">
                <a:latin typeface="Verdana"/>
                <a:cs typeface="Verdana"/>
              </a:rPr>
              <a:t>ser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alterados pela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supervisão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88986" y="2879979"/>
            <a:ext cx="10038080" cy="2800350"/>
            <a:chOff x="1088986" y="2879979"/>
            <a:chExt cx="10038080" cy="2800350"/>
          </a:xfrm>
        </p:grpSpPr>
        <p:sp>
          <p:nvSpPr>
            <p:cNvPr id="12" name="object 12"/>
            <p:cNvSpPr/>
            <p:nvPr/>
          </p:nvSpPr>
          <p:spPr>
            <a:xfrm>
              <a:off x="1088986" y="2879978"/>
              <a:ext cx="10038080" cy="1463040"/>
            </a:xfrm>
            <a:custGeom>
              <a:avLst/>
              <a:gdLst/>
              <a:ahLst/>
              <a:cxnLst/>
              <a:rect l="l" t="t" r="r" b="b"/>
              <a:pathLst>
                <a:path w="10038080" h="1463039">
                  <a:moveTo>
                    <a:pt x="2979585" y="1305941"/>
                  </a:moveTo>
                  <a:lnTo>
                    <a:pt x="2972397" y="1291590"/>
                  </a:lnTo>
                  <a:lnTo>
                    <a:pt x="2936659" y="1220216"/>
                  </a:lnTo>
                  <a:lnTo>
                    <a:pt x="2893860" y="1305941"/>
                  </a:lnTo>
                  <a:lnTo>
                    <a:pt x="2922435" y="1305941"/>
                  </a:lnTo>
                  <a:lnTo>
                    <a:pt x="2922435" y="1434465"/>
                  </a:lnTo>
                  <a:lnTo>
                    <a:pt x="28575" y="1434465"/>
                  </a:lnTo>
                  <a:lnTo>
                    <a:pt x="28575" y="0"/>
                  </a:lnTo>
                  <a:lnTo>
                    <a:pt x="0" y="0"/>
                  </a:lnTo>
                  <a:lnTo>
                    <a:pt x="0" y="1456690"/>
                  </a:lnTo>
                  <a:lnTo>
                    <a:pt x="6388" y="1463040"/>
                  </a:lnTo>
                  <a:lnTo>
                    <a:pt x="2944660" y="1463040"/>
                  </a:lnTo>
                  <a:lnTo>
                    <a:pt x="2951010" y="1456690"/>
                  </a:lnTo>
                  <a:lnTo>
                    <a:pt x="2951010" y="1448816"/>
                  </a:lnTo>
                  <a:lnTo>
                    <a:pt x="2951010" y="1434465"/>
                  </a:lnTo>
                  <a:lnTo>
                    <a:pt x="2951010" y="1305941"/>
                  </a:lnTo>
                  <a:lnTo>
                    <a:pt x="2979585" y="1305941"/>
                  </a:lnTo>
                  <a:close/>
                </a:path>
                <a:path w="10038080" h="1463039">
                  <a:moveTo>
                    <a:pt x="10037737" y="382778"/>
                  </a:moveTo>
                  <a:lnTo>
                    <a:pt x="10009162" y="382778"/>
                  </a:lnTo>
                  <a:lnTo>
                    <a:pt x="10009162" y="808101"/>
                  </a:lnTo>
                  <a:lnTo>
                    <a:pt x="9021991" y="808101"/>
                  </a:lnTo>
                  <a:lnTo>
                    <a:pt x="9021991" y="779526"/>
                  </a:lnTo>
                  <a:lnTo>
                    <a:pt x="8936266" y="822452"/>
                  </a:lnTo>
                  <a:lnTo>
                    <a:pt x="9021991" y="865251"/>
                  </a:lnTo>
                  <a:lnTo>
                    <a:pt x="9021991" y="836676"/>
                  </a:lnTo>
                  <a:lnTo>
                    <a:pt x="10031260" y="836676"/>
                  </a:lnTo>
                  <a:lnTo>
                    <a:pt x="10037737" y="830326"/>
                  </a:lnTo>
                  <a:lnTo>
                    <a:pt x="10037737" y="822452"/>
                  </a:lnTo>
                  <a:lnTo>
                    <a:pt x="10037737" y="808101"/>
                  </a:lnTo>
                  <a:lnTo>
                    <a:pt x="10037737" y="382778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320153" y="5339080"/>
              <a:ext cx="3096895" cy="340995"/>
            </a:xfrm>
            <a:custGeom>
              <a:avLst/>
              <a:gdLst/>
              <a:ahLst/>
              <a:cxnLst/>
              <a:rect l="l" t="t" r="r" b="b"/>
              <a:pathLst>
                <a:path w="3096895" h="340995">
                  <a:moveTo>
                    <a:pt x="85725" y="255270"/>
                  </a:moveTo>
                  <a:lnTo>
                    <a:pt x="0" y="298132"/>
                  </a:lnTo>
                  <a:lnTo>
                    <a:pt x="85725" y="340995"/>
                  </a:lnTo>
                  <a:lnTo>
                    <a:pt x="85725" y="312420"/>
                  </a:lnTo>
                  <a:lnTo>
                    <a:pt x="71374" y="312420"/>
                  </a:lnTo>
                  <a:lnTo>
                    <a:pt x="71374" y="283845"/>
                  </a:lnTo>
                  <a:lnTo>
                    <a:pt x="85725" y="283845"/>
                  </a:lnTo>
                  <a:lnTo>
                    <a:pt x="85725" y="255270"/>
                  </a:lnTo>
                  <a:close/>
                </a:path>
                <a:path w="3096895" h="340995">
                  <a:moveTo>
                    <a:pt x="85725" y="283845"/>
                  </a:moveTo>
                  <a:lnTo>
                    <a:pt x="71374" y="283845"/>
                  </a:lnTo>
                  <a:lnTo>
                    <a:pt x="71374" y="312420"/>
                  </a:lnTo>
                  <a:lnTo>
                    <a:pt x="85725" y="312420"/>
                  </a:lnTo>
                  <a:lnTo>
                    <a:pt x="85725" y="283845"/>
                  </a:lnTo>
                  <a:close/>
                </a:path>
                <a:path w="3096895" h="340995">
                  <a:moveTo>
                    <a:pt x="1533905" y="283845"/>
                  </a:moveTo>
                  <a:lnTo>
                    <a:pt x="85725" y="283845"/>
                  </a:lnTo>
                  <a:lnTo>
                    <a:pt x="85725" y="312420"/>
                  </a:lnTo>
                  <a:lnTo>
                    <a:pt x="1556003" y="312420"/>
                  </a:lnTo>
                  <a:lnTo>
                    <a:pt x="1562480" y="306031"/>
                  </a:lnTo>
                  <a:lnTo>
                    <a:pt x="1562480" y="298132"/>
                  </a:lnTo>
                  <a:lnTo>
                    <a:pt x="1533905" y="298132"/>
                  </a:lnTo>
                  <a:lnTo>
                    <a:pt x="1533905" y="283845"/>
                  </a:lnTo>
                  <a:close/>
                </a:path>
                <a:path w="3096895" h="340995">
                  <a:moveTo>
                    <a:pt x="3096387" y="0"/>
                  </a:moveTo>
                  <a:lnTo>
                    <a:pt x="1540255" y="0"/>
                  </a:lnTo>
                  <a:lnTo>
                    <a:pt x="1533905" y="6350"/>
                  </a:lnTo>
                  <a:lnTo>
                    <a:pt x="1533905" y="298132"/>
                  </a:lnTo>
                  <a:lnTo>
                    <a:pt x="1548129" y="283845"/>
                  </a:lnTo>
                  <a:lnTo>
                    <a:pt x="1562480" y="283845"/>
                  </a:lnTo>
                  <a:lnTo>
                    <a:pt x="1562480" y="28575"/>
                  </a:lnTo>
                  <a:lnTo>
                    <a:pt x="1548129" y="28575"/>
                  </a:lnTo>
                  <a:lnTo>
                    <a:pt x="1562480" y="14224"/>
                  </a:lnTo>
                  <a:lnTo>
                    <a:pt x="3096387" y="14224"/>
                  </a:lnTo>
                  <a:lnTo>
                    <a:pt x="3096387" y="0"/>
                  </a:lnTo>
                  <a:close/>
                </a:path>
                <a:path w="3096895" h="340995">
                  <a:moveTo>
                    <a:pt x="1562480" y="283845"/>
                  </a:moveTo>
                  <a:lnTo>
                    <a:pt x="1548129" y="283845"/>
                  </a:lnTo>
                  <a:lnTo>
                    <a:pt x="1533905" y="298132"/>
                  </a:lnTo>
                  <a:lnTo>
                    <a:pt x="1562480" y="298132"/>
                  </a:lnTo>
                  <a:lnTo>
                    <a:pt x="1562480" y="283845"/>
                  </a:lnTo>
                  <a:close/>
                </a:path>
                <a:path w="3096895" h="340995">
                  <a:moveTo>
                    <a:pt x="1562480" y="14224"/>
                  </a:moveTo>
                  <a:lnTo>
                    <a:pt x="1548129" y="28575"/>
                  </a:lnTo>
                  <a:lnTo>
                    <a:pt x="1562480" y="28575"/>
                  </a:lnTo>
                  <a:lnTo>
                    <a:pt x="1562480" y="14224"/>
                  </a:lnTo>
                  <a:close/>
                </a:path>
                <a:path w="3096895" h="340995">
                  <a:moveTo>
                    <a:pt x="3096387" y="14224"/>
                  </a:moveTo>
                  <a:lnTo>
                    <a:pt x="1562480" y="14224"/>
                  </a:lnTo>
                  <a:lnTo>
                    <a:pt x="1562480" y="28575"/>
                  </a:lnTo>
                  <a:lnTo>
                    <a:pt x="3096387" y="28575"/>
                  </a:lnTo>
                  <a:lnTo>
                    <a:pt x="3096387" y="14224"/>
                  </a:lnTo>
                  <a:close/>
                </a:path>
              </a:pathLst>
            </a:custGeom>
            <a:solidFill>
              <a:srgbClr val="8641A3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3715" y="4717541"/>
            <a:ext cx="4517390" cy="9099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900" b="1">
                <a:latin typeface="Verdana"/>
                <a:cs typeface="Verdana"/>
              </a:rPr>
              <a:t>1.2.</a:t>
            </a:r>
            <a:r>
              <a:rPr dirty="0" sz="2900" spc="-25" b="1">
                <a:latin typeface="Verdana"/>
                <a:cs typeface="Verdana"/>
              </a:rPr>
              <a:t> </a:t>
            </a:r>
            <a:r>
              <a:rPr dirty="0" sz="2900" spc="-5" b="1">
                <a:latin typeface="Verdana"/>
                <a:cs typeface="Verdana"/>
              </a:rPr>
              <a:t>Abas</a:t>
            </a:r>
            <a:r>
              <a:rPr dirty="0" sz="2900" spc="-25" b="1">
                <a:latin typeface="Verdana"/>
                <a:cs typeface="Verdana"/>
              </a:rPr>
              <a:t> </a:t>
            </a:r>
            <a:r>
              <a:rPr dirty="0" sz="2900" b="1">
                <a:latin typeface="Verdana"/>
                <a:cs typeface="Verdana"/>
              </a:rPr>
              <a:t>da</a:t>
            </a:r>
            <a:r>
              <a:rPr dirty="0" sz="2900" spc="-30" b="1">
                <a:latin typeface="Verdana"/>
                <a:cs typeface="Verdana"/>
              </a:rPr>
              <a:t> </a:t>
            </a:r>
            <a:r>
              <a:rPr dirty="0" sz="2900" spc="-5" b="1">
                <a:latin typeface="Verdana"/>
                <a:cs typeface="Verdana"/>
              </a:rPr>
              <a:t>Entidade </a:t>
            </a:r>
            <a:r>
              <a:rPr dirty="0" sz="2900" spc="-980" b="1">
                <a:latin typeface="Verdana"/>
                <a:cs typeface="Verdana"/>
              </a:rPr>
              <a:t> </a:t>
            </a:r>
            <a:r>
              <a:rPr dirty="0" sz="2900" spc="-5" b="1">
                <a:latin typeface="Verdana"/>
                <a:cs typeface="Verdana"/>
              </a:rPr>
              <a:t>Arrolamentos</a:t>
            </a:r>
            <a:endParaRPr sz="2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68833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Atendimento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Habitacional</a:t>
            </a:r>
            <a:r>
              <a:rPr dirty="0" spc="9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Definitivo</a:t>
            </a:r>
            <a:r>
              <a:rPr dirty="0" spc="17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-</a:t>
            </a:r>
            <a:r>
              <a:rPr dirty="0" spc="9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Indeferido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67341" y="1306957"/>
            <a:ext cx="1710055" cy="1842135"/>
          </a:xfrm>
          <a:prstGeom prst="rect">
            <a:avLst/>
          </a:prstGeom>
          <a:solidFill>
            <a:srgbClr val="E8D6EE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29539" marR="121285" indent="63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Box </a:t>
            </a:r>
            <a:r>
              <a:rPr dirty="0" sz="1200">
                <a:latin typeface="Verdana"/>
                <a:cs typeface="Verdana"/>
              </a:rPr>
              <a:t>com as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principais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sobre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atendimento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habitacional,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provisório e/ou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definitivo, </a:t>
            </a:r>
            <a:r>
              <a:rPr dirty="0" sz="1200" spc="-5">
                <a:latin typeface="Verdana"/>
                <a:cs typeface="Verdana"/>
              </a:rPr>
              <a:t> destinado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à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66959" y="5416194"/>
            <a:ext cx="1710055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97155" marR="88265" indent="635">
              <a:lnSpc>
                <a:spcPct val="1201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Box </a:t>
            </a:r>
            <a:r>
              <a:rPr dirty="0" sz="1200">
                <a:latin typeface="Verdana"/>
                <a:cs typeface="Verdana"/>
              </a:rPr>
              <a:t>com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 spc="-10">
                <a:latin typeface="Verdana"/>
                <a:cs typeface="Verdana"/>
              </a:rPr>
              <a:t>gerais </a:t>
            </a:r>
            <a:r>
              <a:rPr dirty="0" sz="1200" spc="-5">
                <a:latin typeface="Verdana"/>
                <a:cs typeface="Verdana"/>
              </a:rPr>
              <a:t> da saída da </a:t>
            </a:r>
            <a:r>
              <a:rPr dirty="0" sz="1200">
                <a:latin typeface="Verdana"/>
                <a:cs typeface="Verdana"/>
              </a:rPr>
              <a:t>área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origem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67341" y="3515410"/>
            <a:ext cx="1710055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37160" marR="128270" indent="635">
              <a:lnSpc>
                <a:spcPct val="1201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Ao escolher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opção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“Atendimento 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Indeferido”,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abre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box inferior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50696" y="1065783"/>
            <a:ext cx="9785350" cy="5408295"/>
            <a:chOff x="1050696" y="1065783"/>
            <a:chExt cx="9785350" cy="540829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0221" y="1093355"/>
              <a:ext cx="7985125" cy="537121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55458" y="1070546"/>
              <a:ext cx="7994650" cy="5398770"/>
            </a:xfrm>
            <a:custGeom>
              <a:avLst/>
              <a:gdLst/>
              <a:ahLst/>
              <a:cxnLst/>
              <a:rect l="l" t="t" r="r" b="b"/>
              <a:pathLst>
                <a:path w="7994650" h="5398770">
                  <a:moveTo>
                    <a:pt x="0" y="5398770"/>
                  </a:moveTo>
                  <a:lnTo>
                    <a:pt x="7994650" y="5398770"/>
                  </a:lnTo>
                  <a:lnTo>
                    <a:pt x="7994650" y="0"/>
                  </a:lnTo>
                  <a:lnTo>
                    <a:pt x="0" y="0"/>
                  </a:lnTo>
                  <a:lnTo>
                    <a:pt x="0" y="539877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334260" y="2374861"/>
              <a:ext cx="4781550" cy="1131570"/>
            </a:xfrm>
            <a:custGeom>
              <a:avLst/>
              <a:gdLst/>
              <a:ahLst/>
              <a:cxnLst/>
              <a:rect l="l" t="t" r="r" b="b"/>
              <a:pathLst>
                <a:path w="4781550" h="1131570">
                  <a:moveTo>
                    <a:pt x="0" y="1131227"/>
                  </a:moveTo>
                  <a:lnTo>
                    <a:pt x="4781295" y="1131227"/>
                  </a:lnTo>
                  <a:lnTo>
                    <a:pt x="4781295" y="0"/>
                  </a:lnTo>
                  <a:lnTo>
                    <a:pt x="0" y="0"/>
                  </a:lnTo>
                  <a:lnTo>
                    <a:pt x="0" y="1131227"/>
                  </a:lnTo>
                  <a:close/>
                </a:path>
              </a:pathLst>
            </a:custGeom>
            <a:ln w="28575">
              <a:solidFill>
                <a:srgbClr val="8641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752845" y="3214509"/>
              <a:ext cx="981075" cy="140970"/>
            </a:xfrm>
            <a:custGeom>
              <a:avLst/>
              <a:gdLst/>
              <a:ahLst/>
              <a:cxnLst/>
              <a:rect l="l" t="t" r="r" b="b"/>
              <a:pathLst>
                <a:path w="981075" h="140970">
                  <a:moveTo>
                    <a:pt x="0" y="140830"/>
                  </a:moveTo>
                  <a:lnTo>
                    <a:pt x="980973" y="140830"/>
                  </a:lnTo>
                  <a:lnTo>
                    <a:pt x="980973" y="0"/>
                  </a:lnTo>
                  <a:lnTo>
                    <a:pt x="0" y="0"/>
                  </a:lnTo>
                  <a:lnTo>
                    <a:pt x="0" y="140830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3343" y="3748963"/>
              <a:ext cx="5717285" cy="262026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348991" y="3734676"/>
              <a:ext cx="5746115" cy="2649220"/>
            </a:xfrm>
            <a:custGeom>
              <a:avLst/>
              <a:gdLst/>
              <a:ahLst/>
              <a:cxnLst/>
              <a:rect l="l" t="t" r="r" b="b"/>
              <a:pathLst>
                <a:path w="5746115" h="2649220">
                  <a:moveTo>
                    <a:pt x="0" y="2648839"/>
                  </a:moveTo>
                  <a:lnTo>
                    <a:pt x="5745860" y="2648839"/>
                  </a:lnTo>
                  <a:lnTo>
                    <a:pt x="5745860" y="0"/>
                  </a:lnTo>
                  <a:lnTo>
                    <a:pt x="0" y="0"/>
                  </a:lnTo>
                  <a:lnTo>
                    <a:pt x="0" y="2648839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115556" y="2213483"/>
              <a:ext cx="2851785" cy="770255"/>
            </a:xfrm>
            <a:custGeom>
              <a:avLst/>
              <a:gdLst/>
              <a:ahLst/>
              <a:cxnLst/>
              <a:rect l="l" t="t" r="r" b="b"/>
              <a:pathLst>
                <a:path w="2851784" h="770255">
                  <a:moveTo>
                    <a:pt x="85725" y="684149"/>
                  </a:moveTo>
                  <a:lnTo>
                    <a:pt x="0" y="726947"/>
                  </a:lnTo>
                  <a:lnTo>
                    <a:pt x="85725" y="769874"/>
                  </a:lnTo>
                  <a:lnTo>
                    <a:pt x="85725" y="741299"/>
                  </a:lnTo>
                  <a:lnTo>
                    <a:pt x="71500" y="741299"/>
                  </a:lnTo>
                  <a:lnTo>
                    <a:pt x="71500" y="712724"/>
                  </a:lnTo>
                  <a:lnTo>
                    <a:pt x="85725" y="712724"/>
                  </a:lnTo>
                  <a:lnTo>
                    <a:pt x="85725" y="684149"/>
                  </a:lnTo>
                  <a:close/>
                </a:path>
                <a:path w="2851784" h="770255">
                  <a:moveTo>
                    <a:pt x="85725" y="712724"/>
                  </a:moveTo>
                  <a:lnTo>
                    <a:pt x="71500" y="712724"/>
                  </a:lnTo>
                  <a:lnTo>
                    <a:pt x="71500" y="741299"/>
                  </a:lnTo>
                  <a:lnTo>
                    <a:pt x="85725" y="741299"/>
                  </a:lnTo>
                  <a:lnTo>
                    <a:pt x="85725" y="712724"/>
                  </a:lnTo>
                  <a:close/>
                </a:path>
                <a:path w="2851784" h="770255">
                  <a:moveTo>
                    <a:pt x="1411604" y="712724"/>
                  </a:moveTo>
                  <a:lnTo>
                    <a:pt x="85725" y="712724"/>
                  </a:lnTo>
                  <a:lnTo>
                    <a:pt x="85725" y="741299"/>
                  </a:lnTo>
                  <a:lnTo>
                    <a:pt x="1433829" y="741299"/>
                  </a:lnTo>
                  <a:lnTo>
                    <a:pt x="1440179" y="734821"/>
                  </a:lnTo>
                  <a:lnTo>
                    <a:pt x="1440179" y="726947"/>
                  </a:lnTo>
                  <a:lnTo>
                    <a:pt x="1411604" y="726947"/>
                  </a:lnTo>
                  <a:lnTo>
                    <a:pt x="1411604" y="712724"/>
                  </a:lnTo>
                  <a:close/>
                </a:path>
                <a:path w="2851784" h="770255">
                  <a:moveTo>
                    <a:pt x="2851785" y="0"/>
                  </a:moveTo>
                  <a:lnTo>
                    <a:pt x="1417954" y="0"/>
                  </a:lnTo>
                  <a:lnTo>
                    <a:pt x="1411604" y="6350"/>
                  </a:lnTo>
                  <a:lnTo>
                    <a:pt x="1411604" y="726947"/>
                  </a:lnTo>
                  <a:lnTo>
                    <a:pt x="1425955" y="712724"/>
                  </a:lnTo>
                  <a:lnTo>
                    <a:pt x="1440179" y="712724"/>
                  </a:lnTo>
                  <a:lnTo>
                    <a:pt x="1440179" y="28575"/>
                  </a:lnTo>
                  <a:lnTo>
                    <a:pt x="1425955" y="28575"/>
                  </a:lnTo>
                  <a:lnTo>
                    <a:pt x="1440179" y="14224"/>
                  </a:lnTo>
                  <a:lnTo>
                    <a:pt x="2851785" y="14224"/>
                  </a:lnTo>
                  <a:lnTo>
                    <a:pt x="2851785" y="0"/>
                  </a:lnTo>
                  <a:close/>
                </a:path>
                <a:path w="2851784" h="770255">
                  <a:moveTo>
                    <a:pt x="1440179" y="712724"/>
                  </a:moveTo>
                  <a:lnTo>
                    <a:pt x="1425955" y="712724"/>
                  </a:lnTo>
                  <a:lnTo>
                    <a:pt x="1411604" y="726947"/>
                  </a:lnTo>
                  <a:lnTo>
                    <a:pt x="1440179" y="726947"/>
                  </a:lnTo>
                  <a:lnTo>
                    <a:pt x="1440179" y="712724"/>
                  </a:lnTo>
                  <a:close/>
                </a:path>
                <a:path w="2851784" h="770255">
                  <a:moveTo>
                    <a:pt x="1440179" y="14224"/>
                  </a:moveTo>
                  <a:lnTo>
                    <a:pt x="1425955" y="28575"/>
                  </a:lnTo>
                  <a:lnTo>
                    <a:pt x="1440179" y="28575"/>
                  </a:lnTo>
                  <a:lnTo>
                    <a:pt x="1440179" y="14224"/>
                  </a:lnTo>
                  <a:close/>
                </a:path>
                <a:path w="2851784" h="770255">
                  <a:moveTo>
                    <a:pt x="2851785" y="14224"/>
                  </a:moveTo>
                  <a:lnTo>
                    <a:pt x="1440179" y="14224"/>
                  </a:lnTo>
                  <a:lnTo>
                    <a:pt x="1440179" y="28575"/>
                  </a:lnTo>
                  <a:lnTo>
                    <a:pt x="2851785" y="28575"/>
                  </a:lnTo>
                  <a:lnTo>
                    <a:pt x="2851785" y="14224"/>
                  </a:lnTo>
                  <a:close/>
                </a:path>
              </a:pathLst>
            </a:custGeom>
            <a:solidFill>
              <a:srgbClr val="8641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733794" y="3242055"/>
              <a:ext cx="4102100" cy="2174240"/>
            </a:xfrm>
            <a:custGeom>
              <a:avLst/>
              <a:gdLst/>
              <a:ahLst/>
              <a:cxnLst/>
              <a:rect l="l" t="t" r="r" b="b"/>
              <a:pathLst>
                <a:path w="4102100" h="2174240">
                  <a:moveTo>
                    <a:pt x="3233547" y="847471"/>
                  </a:moveTo>
                  <a:lnTo>
                    <a:pt x="1631061" y="847471"/>
                  </a:lnTo>
                  <a:lnTo>
                    <a:pt x="1631061" y="57150"/>
                  </a:lnTo>
                  <a:lnTo>
                    <a:pt x="1631061" y="42926"/>
                  </a:lnTo>
                  <a:lnTo>
                    <a:pt x="1631061" y="35052"/>
                  </a:lnTo>
                  <a:lnTo>
                    <a:pt x="1624711" y="28575"/>
                  </a:lnTo>
                  <a:lnTo>
                    <a:pt x="85725" y="28575"/>
                  </a:lnTo>
                  <a:lnTo>
                    <a:pt x="85725" y="0"/>
                  </a:lnTo>
                  <a:lnTo>
                    <a:pt x="0" y="42926"/>
                  </a:lnTo>
                  <a:lnTo>
                    <a:pt x="85725" y="85725"/>
                  </a:lnTo>
                  <a:lnTo>
                    <a:pt x="85725" y="57150"/>
                  </a:lnTo>
                  <a:lnTo>
                    <a:pt x="1602486" y="57150"/>
                  </a:lnTo>
                  <a:lnTo>
                    <a:pt x="1602486" y="869696"/>
                  </a:lnTo>
                  <a:lnTo>
                    <a:pt x="1608836" y="876046"/>
                  </a:lnTo>
                  <a:lnTo>
                    <a:pt x="3233547" y="876046"/>
                  </a:lnTo>
                  <a:lnTo>
                    <a:pt x="3233547" y="861822"/>
                  </a:lnTo>
                  <a:lnTo>
                    <a:pt x="3233547" y="847471"/>
                  </a:lnTo>
                  <a:close/>
                </a:path>
                <a:path w="4102100" h="2174240">
                  <a:moveTo>
                    <a:pt x="4102100" y="1809115"/>
                  </a:moveTo>
                  <a:lnTo>
                    <a:pt x="4095750" y="1802765"/>
                  </a:lnTo>
                  <a:lnTo>
                    <a:pt x="1432560" y="1802765"/>
                  </a:lnTo>
                  <a:lnTo>
                    <a:pt x="1432560" y="1774190"/>
                  </a:lnTo>
                  <a:lnTo>
                    <a:pt x="1346835" y="1816989"/>
                  </a:lnTo>
                  <a:lnTo>
                    <a:pt x="1432560" y="1859915"/>
                  </a:lnTo>
                  <a:lnTo>
                    <a:pt x="1432560" y="1831340"/>
                  </a:lnTo>
                  <a:lnTo>
                    <a:pt x="4073525" y="1831340"/>
                  </a:lnTo>
                  <a:lnTo>
                    <a:pt x="4073525" y="2174113"/>
                  </a:lnTo>
                  <a:lnTo>
                    <a:pt x="4102100" y="2174113"/>
                  </a:lnTo>
                  <a:lnTo>
                    <a:pt x="4102100" y="1831340"/>
                  </a:lnTo>
                  <a:lnTo>
                    <a:pt x="4102100" y="1816989"/>
                  </a:lnTo>
                  <a:lnTo>
                    <a:pt x="4102100" y="180911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68833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Atendimento</a:t>
            </a:r>
            <a:r>
              <a:rPr dirty="0" spc="80"/>
              <a:t> </a:t>
            </a:r>
            <a:r>
              <a:rPr dirty="0" spc="40"/>
              <a:t>Habitacional</a:t>
            </a:r>
            <a:r>
              <a:rPr dirty="0" spc="90"/>
              <a:t> </a:t>
            </a:r>
            <a:r>
              <a:rPr dirty="0" spc="40"/>
              <a:t>Definitivo</a:t>
            </a:r>
            <a:r>
              <a:rPr dirty="0" spc="170"/>
              <a:t> </a:t>
            </a:r>
            <a:r>
              <a:rPr dirty="0"/>
              <a:t>-</a:t>
            </a:r>
            <a:r>
              <a:rPr dirty="0" spc="90"/>
              <a:t> </a:t>
            </a:r>
            <a:r>
              <a:rPr dirty="0" spc="40"/>
              <a:t>Indeferido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310701" y="1465300"/>
            <a:ext cx="9235440" cy="4133850"/>
            <a:chOff x="2310701" y="1465300"/>
            <a:chExt cx="9235440" cy="4133850"/>
          </a:xfrm>
        </p:grpSpPr>
        <p:sp>
          <p:nvSpPr>
            <p:cNvPr id="4" name="object 4"/>
            <p:cNvSpPr/>
            <p:nvPr/>
          </p:nvSpPr>
          <p:spPr>
            <a:xfrm>
              <a:off x="6490589" y="1939670"/>
              <a:ext cx="4320540" cy="2736850"/>
            </a:xfrm>
            <a:custGeom>
              <a:avLst/>
              <a:gdLst/>
              <a:ahLst/>
              <a:cxnLst/>
              <a:rect l="l" t="t" r="r" b="b"/>
              <a:pathLst>
                <a:path w="4320540" h="2736850">
                  <a:moveTo>
                    <a:pt x="0" y="2736341"/>
                  </a:moveTo>
                  <a:lnTo>
                    <a:pt x="4320540" y="2736341"/>
                  </a:lnTo>
                  <a:lnTo>
                    <a:pt x="4320540" y="0"/>
                  </a:lnTo>
                  <a:lnTo>
                    <a:pt x="0" y="0"/>
                  </a:lnTo>
                  <a:lnTo>
                    <a:pt x="0" y="2736341"/>
                  </a:lnTo>
                  <a:close/>
                </a:path>
              </a:pathLst>
            </a:custGeom>
            <a:ln w="19050">
              <a:solidFill>
                <a:srgbClr val="07417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0290" y="1474812"/>
              <a:ext cx="9216263" cy="411441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315464" y="1470063"/>
              <a:ext cx="9225915" cy="4124325"/>
            </a:xfrm>
            <a:custGeom>
              <a:avLst/>
              <a:gdLst/>
              <a:ahLst/>
              <a:cxnLst/>
              <a:rect l="l" t="t" r="r" b="b"/>
              <a:pathLst>
                <a:path w="9225915" h="4124325">
                  <a:moveTo>
                    <a:pt x="0" y="4123944"/>
                  </a:moveTo>
                  <a:lnTo>
                    <a:pt x="9225788" y="4123944"/>
                  </a:lnTo>
                  <a:lnTo>
                    <a:pt x="9225788" y="0"/>
                  </a:lnTo>
                  <a:lnTo>
                    <a:pt x="0" y="0"/>
                  </a:lnTo>
                  <a:lnTo>
                    <a:pt x="0" y="412394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034148" y="4054855"/>
              <a:ext cx="1329690" cy="497840"/>
            </a:xfrm>
            <a:custGeom>
              <a:avLst/>
              <a:gdLst/>
              <a:ahLst/>
              <a:cxnLst/>
              <a:rect l="l" t="t" r="r" b="b"/>
              <a:pathLst>
                <a:path w="1329690" h="497839">
                  <a:moveTo>
                    <a:pt x="0" y="497586"/>
                  </a:moveTo>
                  <a:lnTo>
                    <a:pt x="1329435" y="497586"/>
                  </a:lnTo>
                  <a:lnTo>
                    <a:pt x="1329435" y="0"/>
                  </a:lnTo>
                  <a:lnTo>
                    <a:pt x="0" y="0"/>
                  </a:lnTo>
                  <a:lnTo>
                    <a:pt x="0" y="497586"/>
                  </a:lnTo>
                  <a:close/>
                </a:path>
              </a:pathLst>
            </a:custGeom>
            <a:ln w="28575">
              <a:solidFill>
                <a:srgbClr val="8641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8149081" y="5719521"/>
            <a:ext cx="3387725" cy="734060"/>
          </a:xfrm>
          <a:prstGeom prst="rect">
            <a:avLst/>
          </a:prstGeom>
          <a:solidFill>
            <a:srgbClr val="E8D6EE"/>
          </a:solidFill>
        </p:spPr>
        <p:txBody>
          <a:bodyPr wrap="square" lIns="0" tIns="22860" rIns="0" bIns="0" rtlCol="0" vert="horz">
            <a:spAutoFit/>
          </a:bodyPr>
          <a:lstStyle/>
          <a:p>
            <a:pPr algn="ctr" marL="170180" marR="161925">
              <a:lnSpc>
                <a:spcPct val="120000"/>
              </a:lnSpc>
              <a:spcBef>
                <a:spcPts val="180"/>
              </a:spcBef>
            </a:pPr>
            <a:r>
              <a:rPr dirty="0" sz="1200" spc="-5">
                <a:latin typeface="Verdana"/>
                <a:cs typeface="Verdana"/>
              </a:rPr>
              <a:t>Quando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</a:t>
            </a:r>
            <a:r>
              <a:rPr dirty="0" sz="1200">
                <a:latin typeface="Verdana"/>
                <a:cs typeface="Verdana"/>
              </a:rPr>
              <a:t> é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alterado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“Sim”,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todos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-5">
                <a:latin typeface="Verdana"/>
                <a:cs typeface="Verdana"/>
              </a:rPr>
              <a:t>campos ficam bloqueados </a:t>
            </a:r>
            <a:r>
              <a:rPr dirty="0" sz="1200">
                <a:latin typeface="Verdana"/>
                <a:cs typeface="Verdana"/>
              </a:rPr>
              <a:t>e só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podem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alterados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pela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supervisão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4962" y="1782737"/>
            <a:ext cx="1584325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99060" marR="9334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sobre a </a:t>
            </a:r>
            <a:r>
              <a:rPr dirty="0" sz="1200" spc="-5">
                <a:latin typeface="Verdana"/>
                <a:cs typeface="Verdana"/>
              </a:rPr>
              <a:t>saída 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área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origem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12761" y="1830514"/>
            <a:ext cx="10006330" cy="3889375"/>
            <a:chOff x="1112761" y="1830514"/>
            <a:chExt cx="10006330" cy="3889375"/>
          </a:xfrm>
        </p:grpSpPr>
        <p:sp>
          <p:nvSpPr>
            <p:cNvPr id="11" name="object 11"/>
            <p:cNvSpPr/>
            <p:nvPr/>
          </p:nvSpPr>
          <p:spPr>
            <a:xfrm>
              <a:off x="2679827" y="1844801"/>
              <a:ext cx="8425180" cy="3384550"/>
            </a:xfrm>
            <a:custGeom>
              <a:avLst/>
              <a:gdLst/>
              <a:ahLst/>
              <a:cxnLst/>
              <a:rect l="l" t="t" r="r" b="b"/>
              <a:pathLst>
                <a:path w="8425180" h="3384550">
                  <a:moveTo>
                    <a:pt x="0" y="3384423"/>
                  </a:moveTo>
                  <a:lnTo>
                    <a:pt x="8424926" y="3384423"/>
                  </a:lnTo>
                  <a:lnTo>
                    <a:pt x="8424926" y="0"/>
                  </a:lnTo>
                  <a:lnTo>
                    <a:pt x="0" y="0"/>
                  </a:lnTo>
                  <a:lnTo>
                    <a:pt x="0" y="3384423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112761" y="2737992"/>
              <a:ext cx="1567180" cy="842010"/>
            </a:xfrm>
            <a:custGeom>
              <a:avLst/>
              <a:gdLst/>
              <a:ahLst/>
              <a:cxnLst/>
              <a:rect l="l" t="t" r="r" b="b"/>
              <a:pathLst>
                <a:path w="1567180" h="842010">
                  <a:moveTo>
                    <a:pt x="1481340" y="756158"/>
                  </a:moveTo>
                  <a:lnTo>
                    <a:pt x="1481340" y="841883"/>
                  </a:lnTo>
                  <a:lnTo>
                    <a:pt x="1538406" y="813308"/>
                  </a:lnTo>
                  <a:lnTo>
                    <a:pt x="1495691" y="813308"/>
                  </a:lnTo>
                  <a:lnTo>
                    <a:pt x="1495691" y="784733"/>
                  </a:lnTo>
                  <a:lnTo>
                    <a:pt x="1538575" y="784733"/>
                  </a:lnTo>
                  <a:lnTo>
                    <a:pt x="1481340" y="756158"/>
                  </a:lnTo>
                  <a:close/>
                </a:path>
                <a:path w="1567180" h="842010">
                  <a:moveTo>
                    <a:pt x="28575" y="0"/>
                  </a:moveTo>
                  <a:lnTo>
                    <a:pt x="0" y="0"/>
                  </a:lnTo>
                  <a:lnTo>
                    <a:pt x="0" y="806958"/>
                  </a:lnTo>
                  <a:lnTo>
                    <a:pt x="6400" y="813308"/>
                  </a:lnTo>
                  <a:lnTo>
                    <a:pt x="1481340" y="813308"/>
                  </a:lnTo>
                  <a:lnTo>
                    <a:pt x="1481340" y="798957"/>
                  </a:lnTo>
                  <a:lnTo>
                    <a:pt x="28575" y="798957"/>
                  </a:lnTo>
                  <a:lnTo>
                    <a:pt x="14287" y="784733"/>
                  </a:lnTo>
                  <a:lnTo>
                    <a:pt x="28575" y="784733"/>
                  </a:lnTo>
                  <a:lnTo>
                    <a:pt x="28575" y="0"/>
                  </a:lnTo>
                  <a:close/>
                </a:path>
                <a:path w="1567180" h="842010">
                  <a:moveTo>
                    <a:pt x="1538575" y="784733"/>
                  </a:moveTo>
                  <a:lnTo>
                    <a:pt x="1495691" y="784733"/>
                  </a:lnTo>
                  <a:lnTo>
                    <a:pt x="1495691" y="813308"/>
                  </a:lnTo>
                  <a:lnTo>
                    <a:pt x="1538406" y="813308"/>
                  </a:lnTo>
                  <a:lnTo>
                    <a:pt x="1567065" y="798957"/>
                  </a:lnTo>
                  <a:lnTo>
                    <a:pt x="1538575" y="784733"/>
                  </a:lnTo>
                  <a:close/>
                </a:path>
                <a:path w="1567180" h="842010">
                  <a:moveTo>
                    <a:pt x="28575" y="784733"/>
                  </a:moveTo>
                  <a:lnTo>
                    <a:pt x="14287" y="784733"/>
                  </a:lnTo>
                  <a:lnTo>
                    <a:pt x="28575" y="798957"/>
                  </a:lnTo>
                  <a:lnTo>
                    <a:pt x="28575" y="784733"/>
                  </a:lnTo>
                  <a:close/>
                </a:path>
                <a:path w="1567180" h="842010">
                  <a:moveTo>
                    <a:pt x="1481340" y="784733"/>
                  </a:moveTo>
                  <a:lnTo>
                    <a:pt x="28575" y="784733"/>
                  </a:lnTo>
                  <a:lnTo>
                    <a:pt x="28575" y="798957"/>
                  </a:lnTo>
                  <a:lnTo>
                    <a:pt x="1481340" y="798957"/>
                  </a:lnTo>
                  <a:lnTo>
                    <a:pt x="1481340" y="784733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363585" y="4260722"/>
              <a:ext cx="1493520" cy="1459230"/>
            </a:xfrm>
            <a:custGeom>
              <a:avLst/>
              <a:gdLst/>
              <a:ahLst/>
              <a:cxnLst/>
              <a:rect l="l" t="t" r="r" b="b"/>
              <a:pathLst>
                <a:path w="1493520" h="1459229">
                  <a:moveTo>
                    <a:pt x="1464945" y="42925"/>
                  </a:moveTo>
                  <a:lnTo>
                    <a:pt x="1464945" y="1458798"/>
                  </a:lnTo>
                  <a:lnTo>
                    <a:pt x="1493520" y="1458798"/>
                  </a:lnTo>
                  <a:lnTo>
                    <a:pt x="1493520" y="57150"/>
                  </a:lnTo>
                  <a:lnTo>
                    <a:pt x="1479169" y="57150"/>
                  </a:lnTo>
                  <a:lnTo>
                    <a:pt x="1464945" y="42925"/>
                  </a:lnTo>
                  <a:close/>
                </a:path>
                <a:path w="1493520" h="1459229">
                  <a:moveTo>
                    <a:pt x="85725" y="0"/>
                  </a:moveTo>
                  <a:lnTo>
                    <a:pt x="0" y="42925"/>
                  </a:lnTo>
                  <a:lnTo>
                    <a:pt x="85725" y="85725"/>
                  </a:lnTo>
                  <a:lnTo>
                    <a:pt x="85725" y="57150"/>
                  </a:lnTo>
                  <a:lnTo>
                    <a:pt x="71374" y="57150"/>
                  </a:lnTo>
                  <a:lnTo>
                    <a:pt x="71374" y="28575"/>
                  </a:lnTo>
                  <a:lnTo>
                    <a:pt x="85725" y="28575"/>
                  </a:lnTo>
                  <a:lnTo>
                    <a:pt x="85725" y="0"/>
                  </a:lnTo>
                  <a:close/>
                </a:path>
                <a:path w="1493520" h="1459229">
                  <a:moveTo>
                    <a:pt x="85725" y="28575"/>
                  </a:moveTo>
                  <a:lnTo>
                    <a:pt x="71374" y="28575"/>
                  </a:lnTo>
                  <a:lnTo>
                    <a:pt x="71374" y="57150"/>
                  </a:lnTo>
                  <a:lnTo>
                    <a:pt x="85725" y="57150"/>
                  </a:lnTo>
                  <a:lnTo>
                    <a:pt x="85725" y="28575"/>
                  </a:lnTo>
                  <a:close/>
                </a:path>
                <a:path w="1493520" h="1459229">
                  <a:moveTo>
                    <a:pt x="1487170" y="28575"/>
                  </a:moveTo>
                  <a:lnTo>
                    <a:pt x="85725" y="28575"/>
                  </a:lnTo>
                  <a:lnTo>
                    <a:pt x="85725" y="57150"/>
                  </a:lnTo>
                  <a:lnTo>
                    <a:pt x="1464945" y="57150"/>
                  </a:lnTo>
                  <a:lnTo>
                    <a:pt x="1464945" y="42925"/>
                  </a:lnTo>
                  <a:lnTo>
                    <a:pt x="1493520" y="42925"/>
                  </a:lnTo>
                  <a:lnTo>
                    <a:pt x="1493520" y="35051"/>
                  </a:lnTo>
                  <a:lnTo>
                    <a:pt x="1487170" y="28575"/>
                  </a:lnTo>
                  <a:close/>
                </a:path>
                <a:path w="1493520" h="1459229">
                  <a:moveTo>
                    <a:pt x="1493520" y="42925"/>
                  </a:moveTo>
                  <a:lnTo>
                    <a:pt x="1464945" y="42925"/>
                  </a:lnTo>
                  <a:lnTo>
                    <a:pt x="1479169" y="57150"/>
                  </a:lnTo>
                  <a:lnTo>
                    <a:pt x="1493520" y="57150"/>
                  </a:lnTo>
                  <a:lnTo>
                    <a:pt x="1493520" y="42925"/>
                  </a:lnTo>
                  <a:close/>
                </a:path>
              </a:pathLst>
            </a:custGeom>
            <a:solidFill>
              <a:srgbClr val="8641A3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5662" y="747102"/>
            <a:ext cx="7931784" cy="5356225"/>
            <a:chOff x="2125662" y="747102"/>
            <a:chExt cx="7931784" cy="5356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5250" y="756627"/>
              <a:ext cx="7912227" cy="53366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130425" y="751865"/>
              <a:ext cx="7922259" cy="5346700"/>
            </a:xfrm>
            <a:custGeom>
              <a:avLst/>
              <a:gdLst/>
              <a:ahLst/>
              <a:cxnLst/>
              <a:rect l="l" t="t" r="r" b="b"/>
              <a:pathLst>
                <a:path w="7922259" h="5346700">
                  <a:moveTo>
                    <a:pt x="0" y="5346192"/>
                  </a:moveTo>
                  <a:lnTo>
                    <a:pt x="7921752" y="5346192"/>
                  </a:lnTo>
                  <a:lnTo>
                    <a:pt x="7921752" y="0"/>
                  </a:lnTo>
                  <a:lnTo>
                    <a:pt x="0" y="0"/>
                  </a:lnTo>
                  <a:lnTo>
                    <a:pt x="0" y="534619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347802" y="3276346"/>
            <a:ext cx="1606550" cy="13989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87960" marR="181610" indent="-6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gerais </a:t>
            </a:r>
            <a:r>
              <a:rPr dirty="0" sz="1200">
                <a:latin typeface="Verdana"/>
                <a:cs typeface="Verdana"/>
              </a:rPr>
              <a:t>sobre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intervenção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formam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parte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inicial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Geocódigo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36535" y="2875026"/>
            <a:ext cx="2241550" cy="401320"/>
          </a:xfrm>
          <a:custGeom>
            <a:avLst/>
            <a:gdLst/>
            <a:ahLst/>
            <a:cxnLst/>
            <a:rect l="l" t="t" r="r" b="b"/>
            <a:pathLst>
              <a:path w="2241550" h="401320">
                <a:moveTo>
                  <a:pt x="2159905" y="52070"/>
                </a:moveTo>
                <a:lnTo>
                  <a:pt x="6400" y="52070"/>
                </a:lnTo>
                <a:lnTo>
                  <a:pt x="0" y="58420"/>
                </a:lnTo>
                <a:lnTo>
                  <a:pt x="0" y="401320"/>
                </a:lnTo>
                <a:lnTo>
                  <a:pt x="28575" y="401320"/>
                </a:lnTo>
                <a:lnTo>
                  <a:pt x="28575" y="80645"/>
                </a:lnTo>
                <a:lnTo>
                  <a:pt x="14287" y="80645"/>
                </a:lnTo>
                <a:lnTo>
                  <a:pt x="28575" y="66421"/>
                </a:lnTo>
                <a:lnTo>
                  <a:pt x="2184273" y="66421"/>
                </a:lnTo>
                <a:lnTo>
                  <a:pt x="2159905" y="52070"/>
                </a:lnTo>
                <a:close/>
              </a:path>
              <a:path w="2241550" h="401320">
                <a:moveTo>
                  <a:pt x="2184382" y="66357"/>
                </a:moveTo>
                <a:lnTo>
                  <a:pt x="2113013" y="107950"/>
                </a:lnTo>
                <a:lnTo>
                  <a:pt x="2110727" y="116712"/>
                </a:lnTo>
                <a:lnTo>
                  <a:pt x="2114664" y="123571"/>
                </a:lnTo>
                <a:lnTo>
                  <a:pt x="2118728" y="130428"/>
                </a:lnTo>
                <a:lnTo>
                  <a:pt x="2127491" y="132714"/>
                </a:lnTo>
                <a:lnTo>
                  <a:pt x="2216768" y="80645"/>
                </a:lnTo>
                <a:lnTo>
                  <a:pt x="2212835" y="80645"/>
                </a:lnTo>
                <a:lnTo>
                  <a:pt x="2212835" y="78739"/>
                </a:lnTo>
                <a:lnTo>
                  <a:pt x="2205596" y="78739"/>
                </a:lnTo>
                <a:lnTo>
                  <a:pt x="2184382" y="66357"/>
                </a:lnTo>
                <a:close/>
              </a:path>
              <a:path w="2241550" h="401320">
                <a:moveTo>
                  <a:pt x="28575" y="66421"/>
                </a:moveTo>
                <a:lnTo>
                  <a:pt x="14287" y="80645"/>
                </a:lnTo>
                <a:lnTo>
                  <a:pt x="28575" y="80645"/>
                </a:lnTo>
                <a:lnTo>
                  <a:pt x="28575" y="66421"/>
                </a:lnTo>
                <a:close/>
              </a:path>
              <a:path w="2241550" h="401320">
                <a:moveTo>
                  <a:pt x="2184273" y="66421"/>
                </a:moveTo>
                <a:lnTo>
                  <a:pt x="28575" y="66421"/>
                </a:lnTo>
                <a:lnTo>
                  <a:pt x="28575" y="80645"/>
                </a:lnTo>
                <a:lnTo>
                  <a:pt x="2159905" y="80645"/>
                </a:lnTo>
                <a:lnTo>
                  <a:pt x="2184273" y="66421"/>
                </a:lnTo>
                <a:close/>
              </a:path>
              <a:path w="2241550" h="401320">
                <a:moveTo>
                  <a:pt x="2216546" y="52070"/>
                </a:moveTo>
                <a:lnTo>
                  <a:pt x="2212835" y="52070"/>
                </a:lnTo>
                <a:lnTo>
                  <a:pt x="2212835" y="80645"/>
                </a:lnTo>
                <a:lnTo>
                  <a:pt x="2216768" y="80645"/>
                </a:lnTo>
                <a:lnTo>
                  <a:pt x="2241156" y="66421"/>
                </a:lnTo>
                <a:lnTo>
                  <a:pt x="2216546" y="52070"/>
                </a:lnTo>
                <a:close/>
              </a:path>
              <a:path w="2241550" h="401320">
                <a:moveTo>
                  <a:pt x="2205596" y="53975"/>
                </a:moveTo>
                <a:lnTo>
                  <a:pt x="2184382" y="66357"/>
                </a:lnTo>
                <a:lnTo>
                  <a:pt x="2205596" y="78739"/>
                </a:lnTo>
                <a:lnTo>
                  <a:pt x="2205596" y="53975"/>
                </a:lnTo>
                <a:close/>
              </a:path>
              <a:path w="2241550" h="401320">
                <a:moveTo>
                  <a:pt x="2212835" y="53975"/>
                </a:moveTo>
                <a:lnTo>
                  <a:pt x="2205596" y="53975"/>
                </a:lnTo>
                <a:lnTo>
                  <a:pt x="2205596" y="78739"/>
                </a:lnTo>
                <a:lnTo>
                  <a:pt x="2212835" y="78739"/>
                </a:lnTo>
                <a:lnTo>
                  <a:pt x="2212835" y="53975"/>
                </a:lnTo>
                <a:close/>
              </a:path>
              <a:path w="2241550" h="401320">
                <a:moveTo>
                  <a:pt x="2127491" y="0"/>
                </a:moveTo>
                <a:lnTo>
                  <a:pt x="2118728" y="2286"/>
                </a:lnTo>
                <a:lnTo>
                  <a:pt x="2114664" y="9144"/>
                </a:lnTo>
                <a:lnTo>
                  <a:pt x="2110727" y="16001"/>
                </a:lnTo>
                <a:lnTo>
                  <a:pt x="2113013" y="24764"/>
                </a:lnTo>
                <a:lnTo>
                  <a:pt x="2184382" y="66357"/>
                </a:lnTo>
                <a:lnTo>
                  <a:pt x="2205596" y="53975"/>
                </a:lnTo>
                <a:lnTo>
                  <a:pt x="2212835" y="53975"/>
                </a:lnTo>
                <a:lnTo>
                  <a:pt x="2212835" y="52070"/>
                </a:lnTo>
                <a:lnTo>
                  <a:pt x="2216546" y="52070"/>
                </a:lnTo>
                <a:lnTo>
                  <a:pt x="2134222" y="4063"/>
                </a:lnTo>
                <a:lnTo>
                  <a:pt x="2127491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0237216" y="999794"/>
            <a:ext cx="1606550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0955" rIns="0" bIns="0" rtlCol="0" vert="horz">
            <a:spAutoFit/>
          </a:bodyPr>
          <a:lstStyle/>
          <a:p>
            <a:pPr algn="ctr" marL="94615" marR="85090" indent="-1270">
              <a:lnSpc>
                <a:spcPct val="120100"/>
              </a:lnSpc>
              <a:spcBef>
                <a:spcPts val="165"/>
              </a:spcBef>
            </a:pPr>
            <a:r>
              <a:rPr dirty="0" sz="1200" spc="-5">
                <a:latin typeface="Verdana"/>
                <a:cs typeface="Verdana"/>
              </a:rPr>
              <a:t>Informações 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placa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identificação que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formam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parte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final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Geocódigo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6506" y="999871"/>
            <a:ext cx="1606550" cy="139890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0955" rIns="0" bIns="0" rtlCol="0" vert="horz">
            <a:spAutoFit/>
          </a:bodyPr>
          <a:lstStyle/>
          <a:p>
            <a:pPr algn="ctr" marL="152400" marR="147320">
              <a:lnSpc>
                <a:spcPct val="120000"/>
              </a:lnSpc>
              <a:spcBef>
                <a:spcPts val="165"/>
              </a:spcBef>
            </a:pPr>
            <a:r>
              <a:rPr dirty="0" sz="1200" spc="-40">
                <a:latin typeface="Verdana"/>
                <a:cs typeface="Verdana"/>
              </a:rPr>
              <a:t>Traz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sobre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edificação, que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foram coletadas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durante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arrolamento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7802" y="4913299"/>
            <a:ext cx="1606550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47955" marR="140335" indent="-190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sobre 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entrevistador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realização 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entrevista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50931" y="3548900"/>
            <a:ext cx="1606550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207010" marR="200025">
              <a:lnSpc>
                <a:spcPct val="1201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Informações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endereço 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952498" y="1573911"/>
            <a:ext cx="9116060" cy="4166870"/>
            <a:chOff x="1952498" y="1573911"/>
            <a:chExt cx="9116060" cy="4166870"/>
          </a:xfrm>
        </p:grpSpPr>
        <p:sp>
          <p:nvSpPr>
            <p:cNvPr id="12" name="object 12"/>
            <p:cNvSpPr/>
            <p:nvPr/>
          </p:nvSpPr>
          <p:spPr>
            <a:xfrm>
              <a:off x="1953895" y="4809871"/>
              <a:ext cx="1447800" cy="706120"/>
            </a:xfrm>
            <a:custGeom>
              <a:avLst/>
              <a:gdLst/>
              <a:ahLst/>
              <a:cxnLst/>
              <a:rect l="l" t="t" r="r" b="b"/>
              <a:pathLst>
                <a:path w="1447800" h="706120">
                  <a:moveTo>
                    <a:pt x="709294" y="677544"/>
                  </a:moveTo>
                  <a:lnTo>
                    <a:pt x="0" y="677544"/>
                  </a:lnTo>
                  <a:lnTo>
                    <a:pt x="0" y="706119"/>
                  </a:lnTo>
                  <a:lnTo>
                    <a:pt x="731519" y="706119"/>
                  </a:lnTo>
                  <a:lnTo>
                    <a:pt x="737869" y="699769"/>
                  </a:lnTo>
                  <a:lnTo>
                    <a:pt x="737869" y="691895"/>
                  </a:lnTo>
                  <a:lnTo>
                    <a:pt x="709294" y="691895"/>
                  </a:lnTo>
                  <a:lnTo>
                    <a:pt x="709294" y="677544"/>
                  </a:lnTo>
                  <a:close/>
                </a:path>
                <a:path w="1447800" h="706120">
                  <a:moveTo>
                    <a:pt x="1366269" y="52069"/>
                  </a:moveTo>
                  <a:lnTo>
                    <a:pt x="715772" y="52069"/>
                  </a:lnTo>
                  <a:lnTo>
                    <a:pt x="709294" y="58419"/>
                  </a:lnTo>
                  <a:lnTo>
                    <a:pt x="709294" y="691895"/>
                  </a:lnTo>
                  <a:lnTo>
                    <a:pt x="723645" y="677544"/>
                  </a:lnTo>
                  <a:lnTo>
                    <a:pt x="737869" y="677544"/>
                  </a:lnTo>
                  <a:lnTo>
                    <a:pt x="737869" y="80644"/>
                  </a:lnTo>
                  <a:lnTo>
                    <a:pt x="723646" y="80644"/>
                  </a:lnTo>
                  <a:lnTo>
                    <a:pt x="737869" y="66293"/>
                  </a:lnTo>
                  <a:lnTo>
                    <a:pt x="1390700" y="66293"/>
                  </a:lnTo>
                  <a:lnTo>
                    <a:pt x="1366269" y="52069"/>
                  </a:lnTo>
                  <a:close/>
                </a:path>
                <a:path w="1447800" h="706120">
                  <a:moveTo>
                    <a:pt x="737869" y="677544"/>
                  </a:moveTo>
                  <a:lnTo>
                    <a:pt x="723645" y="677544"/>
                  </a:lnTo>
                  <a:lnTo>
                    <a:pt x="709294" y="691895"/>
                  </a:lnTo>
                  <a:lnTo>
                    <a:pt x="737869" y="691895"/>
                  </a:lnTo>
                  <a:lnTo>
                    <a:pt x="737869" y="677544"/>
                  </a:lnTo>
                  <a:close/>
                </a:path>
                <a:path w="1447800" h="706120">
                  <a:moveTo>
                    <a:pt x="1390727" y="66309"/>
                  </a:moveTo>
                  <a:lnTo>
                    <a:pt x="1319276" y="107949"/>
                  </a:lnTo>
                  <a:lnTo>
                    <a:pt x="1316990" y="116712"/>
                  </a:lnTo>
                  <a:lnTo>
                    <a:pt x="1320927" y="123570"/>
                  </a:lnTo>
                  <a:lnTo>
                    <a:pt x="1324864" y="130301"/>
                  </a:lnTo>
                  <a:lnTo>
                    <a:pt x="1333627" y="132587"/>
                  </a:lnTo>
                  <a:lnTo>
                    <a:pt x="1422808" y="80644"/>
                  </a:lnTo>
                  <a:lnTo>
                    <a:pt x="1418970" y="80644"/>
                  </a:lnTo>
                  <a:lnTo>
                    <a:pt x="1418970" y="78612"/>
                  </a:lnTo>
                  <a:lnTo>
                    <a:pt x="1411858" y="78612"/>
                  </a:lnTo>
                  <a:lnTo>
                    <a:pt x="1390727" y="66309"/>
                  </a:lnTo>
                  <a:close/>
                </a:path>
                <a:path w="1447800" h="706120">
                  <a:moveTo>
                    <a:pt x="737869" y="66293"/>
                  </a:moveTo>
                  <a:lnTo>
                    <a:pt x="723646" y="80644"/>
                  </a:lnTo>
                  <a:lnTo>
                    <a:pt x="737869" y="80644"/>
                  </a:lnTo>
                  <a:lnTo>
                    <a:pt x="737869" y="66293"/>
                  </a:lnTo>
                  <a:close/>
                </a:path>
                <a:path w="1447800" h="706120">
                  <a:moveTo>
                    <a:pt x="1390700" y="66293"/>
                  </a:moveTo>
                  <a:lnTo>
                    <a:pt x="737869" y="66293"/>
                  </a:lnTo>
                  <a:lnTo>
                    <a:pt x="737869" y="80644"/>
                  </a:lnTo>
                  <a:lnTo>
                    <a:pt x="1366168" y="80644"/>
                  </a:lnTo>
                  <a:lnTo>
                    <a:pt x="1390727" y="66309"/>
                  </a:lnTo>
                  <a:close/>
                </a:path>
                <a:path w="1447800" h="706120">
                  <a:moveTo>
                    <a:pt x="1423026" y="52069"/>
                  </a:moveTo>
                  <a:lnTo>
                    <a:pt x="1418970" y="52069"/>
                  </a:lnTo>
                  <a:lnTo>
                    <a:pt x="1418970" y="80644"/>
                  </a:lnTo>
                  <a:lnTo>
                    <a:pt x="1422808" y="80644"/>
                  </a:lnTo>
                  <a:lnTo>
                    <a:pt x="1447419" y="66293"/>
                  </a:lnTo>
                  <a:lnTo>
                    <a:pt x="1423026" y="52069"/>
                  </a:lnTo>
                  <a:close/>
                </a:path>
                <a:path w="1447800" h="706120">
                  <a:moveTo>
                    <a:pt x="1411858" y="53974"/>
                  </a:moveTo>
                  <a:lnTo>
                    <a:pt x="1390727" y="66309"/>
                  </a:lnTo>
                  <a:lnTo>
                    <a:pt x="1411858" y="78612"/>
                  </a:lnTo>
                  <a:lnTo>
                    <a:pt x="1411858" y="53974"/>
                  </a:lnTo>
                  <a:close/>
                </a:path>
                <a:path w="1447800" h="706120">
                  <a:moveTo>
                    <a:pt x="1418970" y="53974"/>
                  </a:moveTo>
                  <a:lnTo>
                    <a:pt x="1411858" y="53974"/>
                  </a:lnTo>
                  <a:lnTo>
                    <a:pt x="1411858" y="78612"/>
                  </a:lnTo>
                  <a:lnTo>
                    <a:pt x="1418970" y="78612"/>
                  </a:lnTo>
                  <a:lnTo>
                    <a:pt x="1418970" y="53974"/>
                  </a:lnTo>
                  <a:close/>
                </a:path>
                <a:path w="1447800" h="706120">
                  <a:moveTo>
                    <a:pt x="1333627" y="0"/>
                  </a:moveTo>
                  <a:lnTo>
                    <a:pt x="1324864" y="2285"/>
                  </a:lnTo>
                  <a:lnTo>
                    <a:pt x="1320927" y="9143"/>
                  </a:lnTo>
                  <a:lnTo>
                    <a:pt x="1316990" y="15874"/>
                  </a:lnTo>
                  <a:lnTo>
                    <a:pt x="1319276" y="24637"/>
                  </a:lnTo>
                  <a:lnTo>
                    <a:pt x="1326133" y="28701"/>
                  </a:lnTo>
                  <a:lnTo>
                    <a:pt x="1390727" y="66309"/>
                  </a:lnTo>
                  <a:lnTo>
                    <a:pt x="1411858" y="53974"/>
                  </a:lnTo>
                  <a:lnTo>
                    <a:pt x="1418970" y="53974"/>
                  </a:lnTo>
                  <a:lnTo>
                    <a:pt x="1418970" y="52069"/>
                  </a:lnTo>
                  <a:lnTo>
                    <a:pt x="1423026" y="52069"/>
                  </a:lnTo>
                  <a:lnTo>
                    <a:pt x="1333627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384677" y="1725841"/>
              <a:ext cx="1070610" cy="196215"/>
            </a:xfrm>
            <a:custGeom>
              <a:avLst/>
              <a:gdLst/>
              <a:ahLst/>
              <a:cxnLst/>
              <a:rect l="l" t="t" r="r" b="b"/>
              <a:pathLst>
                <a:path w="1070610" h="196214">
                  <a:moveTo>
                    <a:pt x="0" y="196176"/>
                  </a:moveTo>
                  <a:lnTo>
                    <a:pt x="1070025" y="196176"/>
                  </a:lnTo>
                  <a:lnTo>
                    <a:pt x="1070025" y="0"/>
                  </a:lnTo>
                  <a:lnTo>
                    <a:pt x="0" y="0"/>
                  </a:lnTo>
                  <a:lnTo>
                    <a:pt x="0" y="196176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377565" y="2010537"/>
              <a:ext cx="6479540" cy="3716020"/>
            </a:xfrm>
            <a:custGeom>
              <a:avLst/>
              <a:gdLst/>
              <a:ahLst/>
              <a:cxnLst/>
              <a:rect l="l" t="t" r="r" b="b"/>
              <a:pathLst>
                <a:path w="6479540" h="3716020">
                  <a:moveTo>
                    <a:pt x="0" y="1861693"/>
                  </a:moveTo>
                  <a:lnTo>
                    <a:pt x="2157857" y="1861693"/>
                  </a:lnTo>
                  <a:lnTo>
                    <a:pt x="2157857" y="0"/>
                  </a:lnTo>
                  <a:lnTo>
                    <a:pt x="0" y="0"/>
                  </a:lnTo>
                  <a:lnTo>
                    <a:pt x="0" y="1861693"/>
                  </a:lnTo>
                  <a:close/>
                </a:path>
                <a:path w="6479540" h="3716020">
                  <a:moveTo>
                    <a:pt x="2311019" y="2277110"/>
                  </a:moveTo>
                  <a:lnTo>
                    <a:pt x="4315841" y="2277110"/>
                  </a:lnTo>
                  <a:lnTo>
                    <a:pt x="4315841" y="0"/>
                  </a:lnTo>
                  <a:lnTo>
                    <a:pt x="2311019" y="0"/>
                  </a:lnTo>
                  <a:lnTo>
                    <a:pt x="2311019" y="2277110"/>
                  </a:lnTo>
                  <a:close/>
                </a:path>
                <a:path w="6479540" h="3716020">
                  <a:moveTo>
                    <a:pt x="4474337" y="2669413"/>
                  </a:moveTo>
                  <a:lnTo>
                    <a:pt x="6479159" y="2669413"/>
                  </a:lnTo>
                  <a:lnTo>
                    <a:pt x="6479159" y="4444"/>
                  </a:lnTo>
                  <a:lnTo>
                    <a:pt x="4474337" y="4444"/>
                  </a:lnTo>
                  <a:lnTo>
                    <a:pt x="4474337" y="2669413"/>
                  </a:lnTo>
                  <a:close/>
                </a:path>
                <a:path w="6479540" h="3716020">
                  <a:moveTo>
                    <a:pt x="23622" y="3715727"/>
                  </a:moveTo>
                  <a:lnTo>
                    <a:pt x="2157984" y="3715727"/>
                  </a:lnTo>
                  <a:lnTo>
                    <a:pt x="2157984" y="2015578"/>
                  </a:lnTo>
                  <a:lnTo>
                    <a:pt x="23622" y="2015578"/>
                  </a:lnTo>
                  <a:lnTo>
                    <a:pt x="23622" y="3715727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624701" y="1573911"/>
              <a:ext cx="3612515" cy="436880"/>
            </a:xfrm>
            <a:custGeom>
              <a:avLst/>
              <a:gdLst/>
              <a:ahLst/>
              <a:cxnLst/>
              <a:rect l="l" t="t" r="r" b="b"/>
              <a:pathLst>
                <a:path w="3612515" h="436880">
                  <a:moveTo>
                    <a:pt x="15875" y="306324"/>
                  </a:moveTo>
                  <a:lnTo>
                    <a:pt x="9017" y="310261"/>
                  </a:lnTo>
                  <a:lnTo>
                    <a:pt x="2285" y="314198"/>
                  </a:lnTo>
                  <a:lnTo>
                    <a:pt x="0" y="322961"/>
                  </a:lnTo>
                  <a:lnTo>
                    <a:pt x="3937" y="329818"/>
                  </a:lnTo>
                  <a:lnTo>
                    <a:pt x="66294" y="436625"/>
                  </a:lnTo>
                  <a:lnTo>
                    <a:pt x="82828" y="408304"/>
                  </a:lnTo>
                  <a:lnTo>
                    <a:pt x="51943" y="408304"/>
                  </a:lnTo>
                  <a:lnTo>
                    <a:pt x="51943" y="355381"/>
                  </a:lnTo>
                  <a:lnTo>
                    <a:pt x="24638" y="308610"/>
                  </a:lnTo>
                  <a:lnTo>
                    <a:pt x="15875" y="306324"/>
                  </a:lnTo>
                  <a:close/>
                </a:path>
                <a:path w="3612515" h="436880">
                  <a:moveTo>
                    <a:pt x="51943" y="355381"/>
                  </a:moveTo>
                  <a:lnTo>
                    <a:pt x="51943" y="408304"/>
                  </a:lnTo>
                  <a:lnTo>
                    <a:pt x="80518" y="408304"/>
                  </a:lnTo>
                  <a:lnTo>
                    <a:pt x="80518" y="401065"/>
                  </a:lnTo>
                  <a:lnTo>
                    <a:pt x="53975" y="401065"/>
                  </a:lnTo>
                  <a:lnTo>
                    <a:pt x="66277" y="379935"/>
                  </a:lnTo>
                  <a:lnTo>
                    <a:pt x="51943" y="355381"/>
                  </a:lnTo>
                  <a:close/>
                </a:path>
                <a:path w="3612515" h="436880">
                  <a:moveTo>
                    <a:pt x="116713" y="306324"/>
                  </a:moveTo>
                  <a:lnTo>
                    <a:pt x="107950" y="308610"/>
                  </a:lnTo>
                  <a:lnTo>
                    <a:pt x="103885" y="315340"/>
                  </a:lnTo>
                  <a:lnTo>
                    <a:pt x="80573" y="355381"/>
                  </a:lnTo>
                  <a:lnTo>
                    <a:pt x="80518" y="408304"/>
                  </a:lnTo>
                  <a:lnTo>
                    <a:pt x="82828" y="408304"/>
                  </a:lnTo>
                  <a:lnTo>
                    <a:pt x="128650" y="329818"/>
                  </a:lnTo>
                  <a:lnTo>
                    <a:pt x="132588" y="322961"/>
                  </a:lnTo>
                  <a:lnTo>
                    <a:pt x="130301" y="314198"/>
                  </a:lnTo>
                  <a:lnTo>
                    <a:pt x="123444" y="310261"/>
                  </a:lnTo>
                  <a:lnTo>
                    <a:pt x="116713" y="306324"/>
                  </a:lnTo>
                  <a:close/>
                </a:path>
                <a:path w="3612515" h="436880">
                  <a:moveTo>
                    <a:pt x="66277" y="379935"/>
                  </a:moveTo>
                  <a:lnTo>
                    <a:pt x="53975" y="401065"/>
                  </a:lnTo>
                  <a:lnTo>
                    <a:pt x="78613" y="401065"/>
                  </a:lnTo>
                  <a:lnTo>
                    <a:pt x="66277" y="379935"/>
                  </a:lnTo>
                  <a:close/>
                </a:path>
                <a:path w="3612515" h="436880">
                  <a:moveTo>
                    <a:pt x="80518" y="355476"/>
                  </a:moveTo>
                  <a:lnTo>
                    <a:pt x="66277" y="379935"/>
                  </a:lnTo>
                  <a:lnTo>
                    <a:pt x="78613" y="401065"/>
                  </a:lnTo>
                  <a:lnTo>
                    <a:pt x="80518" y="401065"/>
                  </a:lnTo>
                  <a:lnTo>
                    <a:pt x="80518" y="355476"/>
                  </a:lnTo>
                  <a:close/>
                </a:path>
                <a:path w="3612515" h="436880">
                  <a:moveTo>
                    <a:pt x="3612515" y="0"/>
                  </a:moveTo>
                  <a:lnTo>
                    <a:pt x="58420" y="0"/>
                  </a:lnTo>
                  <a:lnTo>
                    <a:pt x="51943" y="6476"/>
                  </a:lnTo>
                  <a:lnTo>
                    <a:pt x="51998" y="355476"/>
                  </a:lnTo>
                  <a:lnTo>
                    <a:pt x="66277" y="379935"/>
                  </a:lnTo>
                  <a:lnTo>
                    <a:pt x="80518" y="355476"/>
                  </a:lnTo>
                  <a:lnTo>
                    <a:pt x="80518" y="28575"/>
                  </a:lnTo>
                  <a:lnTo>
                    <a:pt x="66294" y="28575"/>
                  </a:lnTo>
                  <a:lnTo>
                    <a:pt x="80518" y="14350"/>
                  </a:lnTo>
                  <a:lnTo>
                    <a:pt x="3612515" y="14350"/>
                  </a:lnTo>
                  <a:lnTo>
                    <a:pt x="3612515" y="0"/>
                  </a:lnTo>
                  <a:close/>
                </a:path>
                <a:path w="3612515" h="436880">
                  <a:moveTo>
                    <a:pt x="80518" y="14350"/>
                  </a:moveTo>
                  <a:lnTo>
                    <a:pt x="66294" y="28575"/>
                  </a:lnTo>
                  <a:lnTo>
                    <a:pt x="80518" y="28575"/>
                  </a:lnTo>
                  <a:lnTo>
                    <a:pt x="80518" y="14350"/>
                  </a:lnTo>
                  <a:close/>
                </a:path>
                <a:path w="3612515" h="436880">
                  <a:moveTo>
                    <a:pt x="3612515" y="14350"/>
                  </a:moveTo>
                  <a:lnTo>
                    <a:pt x="80518" y="14350"/>
                  </a:lnTo>
                  <a:lnTo>
                    <a:pt x="80518" y="28575"/>
                  </a:lnTo>
                  <a:lnTo>
                    <a:pt x="3612515" y="28575"/>
                  </a:lnTo>
                  <a:lnTo>
                    <a:pt x="3612515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952498" y="1684781"/>
              <a:ext cx="1432560" cy="205740"/>
            </a:xfrm>
            <a:custGeom>
              <a:avLst/>
              <a:gdLst/>
              <a:ahLst/>
              <a:cxnLst/>
              <a:rect l="l" t="t" r="r" b="b"/>
              <a:pathLst>
                <a:path w="1432560" h="205739">
                  <a:moveTo>
                    <a:pt x="1375487" y="139207"/>
                  </a:moveTo>
                  <a:lnTo>
                    <a:pt x="1304036" y="180847"/>
                  </a:lnTo>
                  <a:lnTo>
                    <a:pt x="1301750" y="189610"/>
                  </a:lnTo>
                  <a:lnTo>
                    <a:pt x="1305814" y="196468"/>
                  </a:lnTo>
                  <a:lnTo>
                    <a:pt x="1309751" y="203200"/>
                  </a:lnTo>
                  <a:lnTo>
                    <a:pt x="1318514" y="205485"/>
                  </a:lnTo>
                  <a:lnTo>
                    <a:pt x="1407598" y="153542"/>
                  </a:lnTo>
                  <a:lnTo>
                    <a:pt x="1403857" y="153542"/>
                  </a:lnTo>
                  <a:lnTo>
                    <a:pt x="1403857" y="151510"/>
                  </a:lnTo>
                  <a:lnTo>
                    <a:pt x="1396618" y="151510"/>
                  </a:lnTo>
                  <a:lnTo>
                    <a:pt x="1375487" y="139207"/>
                  </a:lnTo>
                  <a:close/>
                </a:path>
                <a:path w="1432560" h="205739">
                  <a:moveTo>
                    <a:pt x="701801" y="14223"/>
                  </a:moveTo>
                  <a:lnTo>
                    <a:pt x="701801" y="147065"/>
                  </a:lnTo>
                  <a:lnTo>
                    <a:pt x="708151" y="153542"/>
                  </a:lnTo>
                  <a:lnTo>
                    <a:pt x="1350928" y="153542"/>
                  </a:lnTo>
                  <a:lnTo>
                    <a:pt x="1375487" y="139207"/>
                  </a:lnTo>
                  <a:lnTo>
                    <a:pt x="730376" y="139191"/>
                  </a:lnTo>
                  <a:lnTo>
                    <a:pt x="716152" y="124967"/>
                  </a:lnTo>
                  <a:lnTo>
                    <a:pt x="730376" y="124967"/>
                  </a:lnTo>
                  <a:lnTo>
                    <a:pt x="730376" y="28575"/>
                  </a:lnTo>
                  <a:lnTo>
                    <a:pt x="716152" y="28575"/>
                  </a:lnTo>
                  <a:lnTo>
                    <a:pt x="701801" y="14223"/>
                  </a:lnTo>
                  <a:close/>
                </a:path>
                <a:path w="1432560" h="205739">
                  <a:moveTo>
                    <a:pt x="1407815" y="124967"/>
                  </a:moveTo>
                  <a:lnTo>
                    <a:pt x="1403857" y="124967"/>
                  </a:lnTo>
                  <a:lnTo>
                    <a:pt x="1403857" y="153542"/>
                  </a:lnTo>
                  <a:lnTo>
                    <a:pt x="1407598" y="153542"/>
                  </a:lnTo>
                  <a:lnTo>
                    <a:pt x="1432178" y="139191"/>
                  </a:lnTo>
                  <a:lnTo>
                    <a:pt x="1407815" y="124967"/>
                  </a:lnTo>
                  <a:close/>
                </a:path>
                <a:path w="1432560" h="205739">
                  <a:moveTo>
                    <a:pt x="1396618" y="126872"/>
                  </a:moveTo>
                  <a:lnTo>
                    <a:pt x="1375487" y="139207"/>
                  </a:lnTo>
                  <a:lnTo>
                    <a:pt x="1396618" y="151510"/>
                  </a:lnTo>
                  <a:lnTo>
                    <a:pt x="1396618" y="126872"/>
                  </a:lnTo>
                  <a:close/>
                </a:path>
                <a:path w="1432560" h="205739">
                  <a:moveTo>
                    <a:pt x="1403857" y="126872"/>
                  </a:moveTo>
                  <a:lnTo>
                    <a:pt x="1396618" y="126872"/>
                  </a:lnTo>
                  <a:lnTo>
                    <a:pt x="1396618" y="151510"/>
                  </a:lnTo>
                  <a:lnTo>
                    <a:pt x="1403857" y="151510"/>
                  </a:lnTo>
                  <a:lnTo>
                    <a:pt x="1403857" y="126872"/>
                  </a:lnTo>
                  <a:close/>
                </a:path>
                <a:path w="1432560" h="205739">
                  <a:moveTo>
                    <a:pt x="1318514" y="72897"/>
                  </a:moveTo>
                  <a:lnTo>
                    <a:pt x="1309751" y="75183"/>
                  </a:lnTo>
                  <a:lnTo>
                    <a:pt x="1305814" y="82041"/>
                  </a:lnTo>
                  <a:lnTo>
                    <a:pt x="1301750" y="88772"/>
                  </a:lnTo>
                  <a:lnTo>
                    <a:pt x="1304036" y="97535"/>
                  </a:lnTo>
                  <a:lnTo>
                    <a:pt x="1310893" y="101600"/>
                  </a:lnTo>
                  <a:lnTo>
                    <a:pt x="1375487" y="139207"/>
                  </a:lnTo>
                  <a:lnTo>
                    <a:pt x="1396618" y="126872"/>
                  </a:lnTo>
                  <a:lnTo>
                    <a:pt x="1403857" y="126872"/>
                  </a:lnTo>
                  <a:lnTo>
                    <a:pt x="1403857" y="124967"/>
                  </a:lnTo>
                  <a:lnTo>
                    <a:pt x="1407815" y="124967"/>
                  </a:lnTo>
                  <a:lnTo>
                    <a:pt x="1318514" y="72897"/>
                  </a:lnTo>
                  <a:close/>
                </a:path>
                <a:path w="1432560" h="205739">
                  <a:moveTo>
                    <a:pt x="730376" y="124967"/>
                  </a:moveTo>
                  <a:lnTo>
                    <a:pt x="716152" y="124967"/>
                  </a:lnTo>
                  <a:lnTo>
                    <a:pt x="730376" y="139191"/>
                  </a:lnTo>
                  <a:lnTo>
                    <a:pt x="730376" y="124967"/>
                  </a:lnTo>
                  <a:close/>
                </a:path>
                <a:path w="1432560" h="205739">
                  <a:moveTo>
                    <a:pt x="1351029" y="124967"/>
                  </a:moveTo>
                  <a:lnTo>
                    <a:pt x="730376" y="124967"/>
                  </a:lnTo>
                  <a:lnTo>
                    <a:pt x="730376" y="139191"/>
                  </a:lnTo>
                  <a:lnTo>
                    <a:pt x="1375460" y="139191"/>
                  </a:lnTo>
                  <a:lnTo>
                    <a:pt x="1351029" y="124967"/>
                  </a:lnTo>
                  <a:close/>
                </a:path>
                <a:path w="1432560" h="205739">
                  <a:moveTo>
                    <a:pt x="72402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701801" y="28575"/>
                  </a:lnTo>
                  <a:lnTo>
                    <a:pt x="701801" y="14223"/>
                  </a:lnTo>
                  <a:lnTo>
                    <a:pt x="730376" y="14223"/>
                  </a:lnTo>
                  <a:lnTo>
                    <a:pt x="730376" y="6350"/>
                  </a:lnTo>
                  <a:lnTo>
                    <a:pt x="724026" y="0"/>
                  </a:lnTo>
                  <a:close/>
                </a:path>
                <a:path w="1432560" h="205739">
                  <a:moveTo>
                    <a:pt x="730376" y="14223"/>
                  </a:moveTo>
                  <a:lnTo>
                    <a:pt x="701801" y="14223"/>
                  </a:lnTo>
                  <a:lnTo>
                    <a:pt x="716152" y="28575"/>
                  </a:lnTo>
                  <a:lnTo>
                    <a:pt x="730376" y="28575"/>
                  </a:lnTo>
                  <a:lnTo>
                    <a:pt x="730376" y="14223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8787891" y="4282566"/>
              <a:ext cx="2280920" cy="640715"/>
            </a:xfrm>
            <a:custGeom>
              <a:avLst/>
              <a:gdLst/>
              <a:ahLst/>
              <a:cxnLst/>
              <a:rect l="l" t="t" r="r" b="b"/>
              <a:pathLst>
                <a:path w="2280920" h="640714">
                  <a:moveTo>
                    <a:pt x="66357" y="454156"/>
                  </a:moveTo>
                  <a:lnTo>
                    <a:pt x="52069" y="478633"/>
                  </a:lnTo>
                  <a:lnTo>
                    <a:pt x="52069" y="633983"/>
                  </a:lnTo>
                  <a:lnTo>
                    <a:pt x="58419" y="640333"/>
                  </a:lnTo>
                  <a:lnTo>
                    <a:pt x="2274061" y="640333"/>
                  </a:lnTo>
                  <a:lnTo>
                    <a:pt x="2280411" y="633983"/>
                  </a:lnTo>
                  <a:lnTo>
                    <a:pt x="2280411" y="625982"/>
                  </a:lnTo>
                  <a:lnTo>
                    <a:pt x="80644" y="625982"/>
                  </a:lnTo>
                  <a:lnTo>
                    <a:pt x="66421" y="611758"/>
                  </a:lnTo>
                  <a:lnTo>
                    <a:pt x="80644" y="611758"/>
                  </a:lnTo>
                  <a:lnTo>
                    <a:pt x="80644" y="478633"/>
                  </a:lnTo>
                  <a:lnTo>
                    <a:pt x="66357" y="454156"/>
                  </a:lnTo>
                  <a:close/>
                </a:path>
                <a:path w="2280920" h="640714">
                  <a:moveTo>
                    <a:pt x="80644" y="611758"/>
                  </a:moveTo>
                  <a:lnTo>
                    <a:pt x="66421" y="611758"/>
                  </a:lnTo>
                  <a:lnTo>
                    <a:pt x="80644" y="625982"/>
                  </a:lnTo>
                  <a:lnTo>
                    <a:pt x="80644" y="611758"/>
                  </a:lnTo>
                  <a:close/>
                </a:path>
                <a:path w="2280920" h="640714">
                  <a:moveTo>
                    <a:pt x="2251836" y="611758"/>
                  </a:moveTo>
                  <a:lnTo>
                    <a:pt x="80644" y="611758"/>
                  </a:lnTo>
                  <a:lnTo>
                    <a:pt x="80644" y="625982"/>
                  </a:lnTo>
                  <a:lnTo>
                    <a:pt x="2251836" y="625982"/>
                  </a:lnTo>
                  <a:lnTo>
                    <a:pt x="2251836" y="611758"/>
                  </a:lnTo>
                  <a:close/>
                </a:path>
                <a:path w="2280920" h="640714">
                  <a:moveTo>
                    <a:pt x="2280411" y="0"/>
                  </a:moveTo>
                  <a:lnTo>
                    <a:pt x="2251836" y="0"/>
                  </a:lnTo>
                  <a:lnTo>
                    <a:pt x="2251836" y="625982"/>
                  </a:lnTo>
                  <a:lnTo>
                    <a:pt x="2266060" y="611758"/>
                  </a:lnTo>
                  <a:lnTo>
                    <a:pt x="2280411" y="611758"/>
                  </a:lnTo>
                  <a:lnTo>
                    <a:pt x="2280411" y="0"/>
                  </a:lnTo>
                  <a:close/>
                </a:path>
                <a:path w="2280920" h="640714">
                  <a:moveTo>
                    <a:pt x="2280411" y="611758"/>
                  </a:moveTo>
                  <a:lnTo>
                    <a:pt x="2266060" y="611758"/>
                  </a:lnTo>
                  <a:lnTo>
                    <a:pt x="2251836" y="625982"/>
                  </a:lnTo>
                  <a:lnTo>
                    <a:pt x="2280411" y="625982"/>
                  </a:lnTo>
                  <a:lnTo>
                    <a:pt x="2280411" y="611758"/>
                  </a:lnTo>
                  <a:close/>
                </a:path>
                <a:path w="2280920" h="640714">
                  <a:moveTo>
                    <a:pt x="66421" y="397382"/>
                  </a:moveTo>
                  <a:lnTo>
                    <a:pt x="4063" y="504316"/>
                  </a:lnTo>
                  <a:lnTo>
                    <a:pt x="0" y="511047"/>
                  </a:lnTo>
                  <a:lnTo>
                    <a:pt x="2285" y="519810"/>
                  </a:lnTo>
                  <a:lnTo>
                    <a:pt x="9143" y="523747"/>
                  </a:lnTo>
                  <a:lnTo>
                    <a:pt x="16001" y="527811"/>
                  </a:lnTo>
                  <a:lnTo>
                    <a:pt x="24764" y="525525"/>
                  </a:lnTo>
                  <a:lnTo>
                    <a:pt x="28701" y="518667"/>
                  </a:lnTo>
                  <a:lnTo>
                    <a:pt x="52069" y="478633"/>
                  </a:lnTo>
                  <a:lnTo>
                    <a:pt x="52069" y="425703"/>
                  </a:lnTo>
                  <a:lnTo>
                    <a:pt x="82902" y="425703"/>
                  </a:lnTo>
                  <a:lnTo>
                    <a:pt x="66421" y="397382"/>
                  </a:lnTo>
                  <a:close/>
                </a:path>
                <a:path w="2280920" h="640714">
                  <a:moveTo>
                    <a:pt x="82902" y="425703"/>
                  </a:moveTo>
                  <a:lnTo>
                    <a:pt x="80644" y="425703"/>
                  </a:lnTo>
                  <a:lnTo>
                    <a:pt x="80645" y="478633"/>
                  </a:lnTo>
                  <a:lnTo>
                    <a:pt x="104012" y="518667"/>
                  </a:lnTo>
                  <a:lnTo>
                    <a:pt x="107950" y="525525"/>
                  </a:lnTo>
                  <a:lnTo>
                    <a:pt x="116712" y="527811"/>
                  </a:lnTo>
                  <a:lnTo>
                    <a:pt x="123571" y="523747"/>
                  </a:lnTo>
                  <a:lnTo>
                    <a:pt x="130428" y="519810"/>
                  </a:lnTo>
                  <a:lnTo>
                    <a:pt x="132714" y="511047"/>
                  </a:lnTo>
                  <a:lnTo>
                    <a:pt x="128650" y="504316"/>
                  </a:lnTo>
                  <a:lnTo>
                    <a:pt x="82902" y="425703"/>
                  </a:lnTo>
                  <a:close/>
                </a:path>
                <a:path w="2280920" h="640714">
                  <a:moveTo>
                    <a:pt x="80644" y="425703"/>
                  </a:moveTo>
                  <a:lnTo>
                    <a:pt x="52069" y="425703"/>
                  </a:lnTo>
                  <a:lnTo>
                    <a:pt x="52069" y="478633"/>
                  </a:lnTo>
                  <a:lnTo>
                    <a:pt x="66357" y="454156"/>
                  </a:lnTo>
                  <a:lnTo>
                    <a:pt x="53975" y="432942"/>
                  </a:lnTo>
                  <a:lnTo>
                    <a:pt x="80644" y="432942"/>
                  </a:lnTo>
                  <a:lnTo>
                    <a:pt x="80644" y="425703"/>
                  </a:lnTo>
                  <a:close/>
                </a:path>
                <a:path w="2280920" h="640714">
                  <a:moveTo>
                    <a:pt x="80644" y="432942"/>
                  </a:moveTo>
                  <a:lnTo>
                    <a:pt x="78739" y="432942"/>
                  </a:lnTo>
                  <a:lnTo>
                    <a:pt x="66357" y="454156"/>
                  </a:lnTo>
                  <a:lnTo>
                    <a:pt x="80645" y="478633"/>
                  </a:lnTo>
                  <a:lnTo>
                    <a:pt x="80644" y="432942"/>
                  </a:lnTo>
                  <a:close/>
                </a:path>
                <a:path w="2280920" h="640714">
                  <a:moveTo>
                    <a:pt x="78739" y="432942"/>
                  </a:moveTo>
                  <a:lnTo>
                    <a:pt x="53975" y="432942"/>
                  </a:lnTo>
                  <a:lnTo>
                    <a:pt x="66357" y="454156"/>
                  </a:lnTo>
                  <a:lnTo>
                    <a:pt x="78739" y="432942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5662" y="1855901"/>
            <a:ext cx="7940675" cy="4229735"/>
            <a:chOff x="2125662" y="1855901"/>
            <a:chExt cx="7940675" cy="42297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5124" y="1865426"/>
              <a:ext cx="7921625" cy="421017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130425" y="1860664"/>
              <a:ext cx="7931150" cy="4220210"/>
            </a:xfrm>
            <a:custGeom>
              <a:avLst/>
              <a:gdLst/>
              <a:ahLst/>
              <a:cxnLst/>
              <a:rect l="l" t="t" r="r" b="b"/>
              <a:pathLst>
                <a:path w="7931150" h="4220210">
                  <a:moveTo>
                    <a:pt x="0" y="4219702"/>
                  </a:moveTo>
                  <a:lnTo>
                    <a:pt x="7931150" y="4219702"/>
                  </a:lnTo>
                  <a:lnTo>
                    <a:pt x="7931150" y="0"/>
                  </a:lnTo>
                  <a:lnTo>
                    <a:pt x="0" y="0"/>
                  </a:lnTo>
                  <a:lnTo>
                    <a:pt x="0" y="421970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4335017" y="764743"/>
            <a:ext cx="3105785" cy="81216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61925" marR="153670">
              <a:lnSpc>
                <a:spcPct val="120000"/>
              </a:lnSpc>
              <a:spcBef>
                <a:spcPts val="170"/>
              </a:spcBef>
            </a:pPr>
            <a:r>
              <a:rPr dirty="0" sz="1200" spc="-40">
                <a:latin typeface="Verdana"/>
                <a:cs typeface="Verdana"/>
              </a:rPr>
              <a:t>Traz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sobre a </a:t>
            </a:r>
            <a:r>
              <a:rPr dirty="0" sz="1200" spc="-5">
                <a:latin typeface="Verdana"/>
                <a:cs typeface="Verdana"/>
              </a:rPr>
              <a:t>edificação,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foram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coletadas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durante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arrolamento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19477" y="764679"/>
            <a:ext cx="1916430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70815" marR="16319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Informações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sobre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Condição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Tipo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Uso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edificação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863469" y="764679"/>
            <a:ext cx="7390130" cy="2947670"/>
            <a:chOff x="2863469" y="764679"/>
            <a:chExt cx="7390130" cy="2947670"/>
          </a:xfrm>
        </p:grpSpPr>
        <p:sp>
          <p:nvSpPr>
            <p:cNvPr id="8" name="object 8"/>
            <p:cNvSpPr/>
            <p:nvPr/>
          </p:nvSpPr>
          <p:spPr>
            <a:xfrm>
              <a:off x="2863469" y="1498345"/>
              <a:ext cx="568960" cy="2214245"/>
            </a:xfrm>
            <a:custGeom>
              <a:avLst/>
              <a:gdLst/>
              <a:ahLst/>
              <a:cxnLst/>
              <a:rect l="l" t="t" r="r" b="b"/>
              <a:pathLst>
                <a:path w="568960" h="2214245">
                  <a:moveTo>
                    <a:pt x="512142" y="2147553"/>
                  </a:moveTo>
                  <a:lnTo>
                    <a:pt x="447547" y="2185161"/>
                  </a:lnTo>
                  <a:lnTo>
                    <a:pt x="440817" y="2189226"/>
                  </a:lnTo>
                  <a:lnTo>
                    <a:pt x="438531" y="2197989"/>
                  </a:lnTo>
                  <a:lnTo>
                    <a:pt x="442468" y="2204720"/>
                  </a:lnTo>
                  <a:lnTo>
                    <a:pt x="446405" y="2211578"/>
                  </a:lnTo>
                  <a:lnTo>
                    <a:pt x="455168" y="2213864"/>
                  </a:lnTo>
                  <a:lnTo>
                    <a:pt x="544469" y="2161793"/>
                  </a:lnTo>
                  <a:lnTo>
                    <a:pt x="540511" y="2161793"/>
                  </a:lnTo>
                  <a:lnTo>
                    <a:pt x="540511" y="2159889"/>
                  </a:lnTo>
                  <a:lnTo>
                    <a:pt x="533272" y="2159889"/>
                  </a:lnTo>
                  <a:lnTo>
                    <a:pt x="512142" y="2147553"/>
                  </a:lnTo>
                  <a:close/>
                </a:path>
                <a:path w="568960" h="2214245">
                  <a:moveTo>
                    <a:pt x="28575" y="0"/>
                  </a:moveTo>
                  <a:lnTo>
                    <a:pt x="0" y="0"/>
                  </a:lnTo>
                  <a:lnTo>
                    <a:pt x="0" y="2155443"/>
                  </a:lnTo>
                  <a:lnTo>
                    <a:pt x="6350" y="2161793"/>
                  </a:lnTo>
                  <a:lnTo>
                    <a:pt x="487683" y="2161793"/>
                  </a:lnTo>
                  <a:lnTo>
                    <a:pt x="512114" y="2147570"/>
                  </a:lnTo>
                  <a:lnTo>
                    <a:pt x="28575" y="2147570"/>
                  </a:lnTo>
                  <a:lnTo>
                    <a:pt x="14224" y="2133218"/>
                  </a:lnTo>
                  <a:lnTo>
                    <a:pt x="28575" y="2133218"/>
                  </a:lnTo>
                  <a:lnTo>
                    <a:pt x="28575" y="0"/>
                  </a:lnTo>
                  <a:close/>
                </a:path>
                <a:path w="568960" h="2214245">
                  <a:moveTo>
                    <a:pt x="544252" y="2133218"/>
                  </a:moveTo>
                  <a:lnTo>
                    <a:pt x="540511" y="2133218"/>
                  </a:lnTo>
                  <a:lnTo>
                    <a:pt x="540511" y="2161793"/>
                  </a:lnTo>
                  <a:lnTo>
                    <a:pt x="544469" y="2161793"/>
                  </a:lnTo>
                  <a:lnTo>
                    <a:pt x="568832" y="2147570"/>
                  </a:lnTo>
                  <a:lnTo>
                    <a:pt x="544252" y="2133218"/>
                  </a:lnTo>
                  <a:close/>
                </a:path>
                <a:path w="568960" h="2214245">
                  <a:moveTo>
                    <a:pt x="533272" y="2135251"/>
                  </a:moveTo>
                  <a:lnTo>
                    <a:pt x="512142" y="2147553"/>
                  </a:lnTo>
                  <a:lnTo>
                    <a:pt x="533272" y="2159889"/>
                  </a:lnTo>
                  <a:lnTo>
                    <a:pt x="533272" y="2135251"/>
                  </a:lnTo>
                  <a:close/>
                </a:path>
                <a:path w="568960" h="2214245">
                  <a:moveTo>
                    <a:pt x="540511" y="2135251"/>
                  </a:moveTo>
                  <a:lnTo>
                    <a:pt x="533272" y="2135251"/>
                  </a:lnTo>
                  <a:lnTo>
                    <a:pt x="533272" y="2159889"/>
                  </a:lnTo>
                  <a:lnTo>
                    <a:pt x="540511" y="2159889"/>
                  </a:lnTo>
                  <a:lnTo>
                    <a:pt x="540511" y="2135251"/>
                  </a:lnTo>
                  <a:close/>
                </a:path>
                <a:path w="568960" h="2214245">
                  <a:moveTo>
                    <a:pt x="28575" y="2133218"/>
                  </a:moveTo>
                  <a:lnTo>
                    <a:pt x="14224" y="2133218"/>
                  </a:lnTo>
                  <a:lnTo>
                    <a:pt x="28575" y="2147570"/>
                  </a:lnTo>
                  <a:lnTo>
                    <a:pt x="28575" y="2133218"/>
                  </a:lnTo>
                  <a:close/>
                </a:path>
                <a:path w="568960" h="2214245">
                  <a:moveTo>
                    <a:pt x="487588" y="2133218"/>
                  </a:moveTo>
                  <a:lnTo>
                    <a:pt x="28575" y="2133218"/>
                  </a:lnTo>
                  <a:lnTo>
                    <a:pt x="28575" y="2147570"/>
                  </a:lnTo>
                  <a:lnTo>
                    <a:pt x="512114" y="2147570"/>
                  </a:lnTo>
                  <a:lnTo>
                    <a:pt x="487588" y="2133218"/>
                  </a:lnTo>
                  <a:close/>
                </a:path>
                <a:path w="568960" h="2214245">
                  <a:moveTo>
                    <a:pt x="455168" y="2081276"/>
                  </a:moveTo>
                  <a:lnTo>
                    <a:pt x="446405" y="2083562"/>
                  </a:lnTo>
                  <a:lnTo>
                    <a:pt x="442468" y="2090292"/>
                  </a:lnTo>
                  <a:lnTo>
                    <a:pt x="438531" y="2097151"/>
                  </a:lnTo>
                  <a:lnTo>
                    <a:pt x="440817" y="2105914"/>
                  </a:lnTo>
                  <a:lnTo>
                    <a:pt x="512142" y="2147553"/>
                  </a:lnTo>
                  <a:lnTo>
                    <a:pt x="533272" y="2135251"/>
                  </a:lnTo>
                  <a:lnTo>
                    <a:pt x="540511" y="2135251"/>
                  </a:lnTo>
                  <a:lnTo>
                    <a:pt x="540511" y="2133218"/>
                  </a:lnTo>
                  <a:lnTo>
                    <a:pt x="544252" y="2133218"/>
                  </a:lnTo>
                  <a:lnTo>
                    <a:pt x="455168" y="2081276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939659" y="764679"/>
              <a:ext cx="2313940" cy="734060"/>
            </a:xfrm>
            <a:custGeom>
              <a:avLst/>
              <a:gdLst/>
              <a:ahLst/>
              <a:cxnLst/>
              <a:rect l="l" t="t" r="r" b="b"/>
              <a:pathLst>
                <a:path w="2313940" h="734060">
                  <a:moveTo>
                    <a:pt x="2313558" y="0"/>
                  </a:moveTo>
                  <a:lnTo>
                    <a:pt x="0" y="0"/>
                  </a:lnTo>
                  <a:lnTo>
                    <a:pt x="0" y="733666"/>
                  </a:lnTo>
                  <a:lnTo>
                    <a:pt x="2313558" y="733666"/>
                  </a:lnTo>
                  <a:lnTo>
                    <a:pt x="2313558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8123301" y="773683"/>
            <a:ext cx="1947545" cy="683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101600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Observação registrada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durante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realização 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socioeconômica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851897" y="1065149"/>
            <a:ext cx="644525" cy="2757170"/>
          </a:xfrm>
          <a:custGeom>
            <a:avLst/>
            <a:gdLst/>
            <a:ahLst/>
            <a:cxnLst/>
            <a:rect l="l" t="t" r="r" b="b"/>
            <a:pathLst>
              <a:path w="644525" h="2757170">
                <a:moveTo>
                  <a:pt x="615696" y="2728468"/>
                </a:moveTo>
                <a:lnTo>
                  <a:pt x="0" y="2728468"/>
                </a:lnTo>
                <a:lnTo>
                  <a:pt x="0" y="2757043"/>
                </a:lnTo>
                <a:lnTo>
                  <a:pt x="637794" y="2757043"/>
                </a:lnTo>
                <a:lnTo>
                  <a:pt x="644271" y="2750693"/>
                </a:lnTo>
                <a:lnTo>
                  <a:pt x="644271" y="2742819"/>
                </a:lnTo>
                <a:lnTo>
                  <a:pt x="615696" y="2742819"/>
                </a:lnTo>
                <a:lnTo>
                  <a:pt x="615696" y="2728468"/>
                </a:lnTo>
                <a:close/>
              </a:path>
              <a:path w="644525" h="2757170">
                <a:moveTo>
                  <a:pt x="615696" y="66421"/>
                </a:moveTo>
                <a:lnTo>
                  <a:pt x="615696" y="2742819"/>
                </a:lnTo>
                <a:lnTo>
                  <a:pt x="629920" y="2728468"/>
                </a:lnTo>
                <a:lnTo>
                  <a:pt x="644271" y="2728468"/>
                </a:lnTo>
                <a:lnTo>
                  <a:pt x="644271" y="80645"/>
                </a:lnTo>
                <a:lnTo>
                  <a:pt x="629920" y="80645"/>
                </a:lnTo>
                <a:lnTo>
                  <a:pt x="615696" y="66421"/>
                </a:lnTo>
                <a:close/>
              </a:path>
              <a:path w="644525" h="2757170">
                <a:moveTo>
                  <a:pt x="644271" y="2728468"/>
                </a:moveTo>
                <a:lnTo>
                  <a:pt x="629920" y="2728468"/>
                </a:lnTo>
                <a:lnTo>
                  <a:pt x="615696" y="2742819"/>
                </a:lnTo>
                <a:lnTo>
                  <a:pt x="644271" y="2742819"/>
                </a:lnTo>
                <a:lnTo>
                  <a:pt x="644271" y="2728468"/>
                </a:lnTo>
                <a:close/>
              </a:path>
              <a:path w="644525" h="2757170">
                <a:moveTo>
                  <a:pt x="514984" y="0"/>
                </a:moveTo>
                <a:lnTo>
                  <a:pt x="401320" y="66421"/>
                </a:lnTo>
                <a:lnTo>
                  <a:pt x="514984" y="132714"/>
                </a:lnTo>
                <a:lnTo>
                  <a:pt x="523748" y="130428"/>
                </a:lnTo>
                <a:lnTo>
                  <a:pt x="531622" y="116712"/>
                </a:lnTo>
                <a:lnTo>
                  <a:pt x="529335" y="108076"/>
                </a:lnTo>
                <a:lnTo>
                  <a:pt x="522604" y="104012"/>
                </a:lnTo>
                <a:lnTo>
                  <a:pt x="482469" y="80645"/>
                </a:lnTo>
                <a:lnTo>
                  <a:pt x="429641" y="80645"/>
                </a:lnTo>
                <a:lnTo>
                  <a:pt x="429641" y="52070"/>
                </a:lnTo>
                <a:lnTo>
                  <a:pt x="482564" y="52070"/>
                </a:lnTo>
                <a:lnTo>
                  <a:pt x="529335" y="24764"/>
                </a:lnTo>
                <a:lnTo>
                  <a:pt x="531622" y="16001"/>
                </a:lnTo>
                <a:lnTo>
                  <a:pt x="527684" y="9143"/>
                </a:lnTo>
                <a:lnTo>
                  <a:pt x="523748" y="2412"/>
                </a:lnTo>
                <a:lnTo>
                  <a:pt x="514984" y="0"/>
                </a:lnTo>
                <a:close/>
              </a:path>
              <a:path w="644525" h="2757170">
                <a:moveTo>
                  <a:pt x="482564" y="52070"/>
                </a:moveTo>
                <a:lnTo>
                  <a:pt x="429641" y="52070"/>
                </a:lnTo>
                <a:lnTo>
                  <a:pt x="429641" y="80645"/>
                </a:lnTo>
                <a:lnTo>
                  <a:pt x="482469" y="80645"/>
                </a:lnTo>
                <a:lnTo>
                  <a:pt x="479197" y="78739"/>
                </a:lnTo>
                <a:lnTo>
                  <a:pt x="436879" y="78739"/>
                </a:lnTo>
                <a:lnTo>
                  <a:pt x="436879" y="54101"/>
                </a:lnTo>
                <a:lnTo>
                  <a:pt x="479083" y="54101"/>
                </a:lnTo>
                <a:lnTo>
                  <a:pt x="482564" y="52070"/>
                </a:lnTo>
                <a:close/>
              </a:path>
              <a:path w="644525" h="2757170">
                <a:moveTo>
                  <a:pt x="637794" y="52070"/>
                </a:moveTo>
                <a:lnTo>
                  <a:pt x="482564" y="52070"/>
                </a:lnTo>
                <a:lnTo>
                  <a:pt x="458010" y="66404"/>
                </a:lnTo>
                <a:lnTo>
                  <a:pt x="482469" y="80645"/>
                </a:lnTo>
                <a:lnTo>
                  <a:pt x="615696" y="80645"/>
                </a:lnTo>
                <a:lnTo>
                  <a:pt x="615696" y="66421"/>
                </a:lnTo>
                <a:lnTo>
                  <a:pt x="644271" y="66421"/>
                </a:lnTo>
                <a:lnTo>
                  <a:pt x="644271" y="58547"/>
                </a:lnTo>
                <a:lnTo>
                  <a:pt x="637794" y="52070"/>
                </a:lnTo>
                <a:close/>
              </a:path>
              <a:path w="644525" h="2757170">
                <a:moveTo>
                  <a:pt x="644271" y="66421"/>
                </a:moveTo>
                <a:lnTo>
                  <a:pt x="615696" y="66421"/>
                </a:lnTo>
                <a:lnTo>
                  <a:pt x="629920" y="80645"/>
                </a:lnTo>
                <a:lnTo>
                  <a:pt x="644271" y="80645"/>
                </a:lnTo>
                <a:lnTo>
                  <a:pt x="644271" y="66421"/>
                </a:lnTo>
                <a:close/>
              </a:path>
              <a:path w="644525" h="2757170">
                <a:moveTo>
                  <a:pt x="436879" y="54101"/>
                </a:moveTo>
                <a:lnTo>
                  <a:pt x="436879" y="78739"/>
                </a:lnTo>
                <a:lnTo>
                  <a:pt x="458010" y="66404"/>
                </a:lnTo>
                <a:lnTo>
                  <a:pt x="436879" y="54101"/>
                </a:lnTo>
                <a:close/>
              </a:path>
              <a:path w="644525" h="2757170">
                <a:moveTo>
                  <a:pt x="458010" y="66404"/>
                </a:moveTo>
                <a:lnTo>
                  <a:pt x="436879" y="78739"/>
                </a:lnTo>
                <a:lnTo>
                  <a:pt x="479197" y="78739"/>
                </a:lnTo>
                <a:lnTo>
                  <a:pt x="458010" y="66404"/>
                </a:lnTo>
                <a:close/>
              </a:path>
              <a:path w="644525" h="2757170">
                <a:moveTo>
                  <a:pt x="479083" y="54101"/>
                </a:moveTo>
                <a:lnTo>
                  <a:pt x="436879" y="54101"/>
                </a:lnTo>
                <a:lnTo>
                  <a:pt x="458010" y="66404"/>
                </a:lnTo>
                <a:lnTo>
                  <a:pt x="479083" y="54101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47802" y="2938907"/>
            <a:ext cx="1606550" cy="16205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05410" marR="99060" indent="-63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sobre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propriedade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sobre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moradia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quantidade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pessoas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residentes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84503" y="1576450"/>
            <a:ext cx="8782050" cy="4385945"/>
            <a:chOff x="1084503" y="1576450"/>
            <a:chExt cx="8782050" cy="4385945"/>
          </a:xfrm>
        </p:grpSpPr>
        <p:sp>
          <p:nvSpPr>
            <p:cNvPr id="14" name="object 14"/>
            <p:cNvSpPr/>
            <p:nvPr/>
          </p:nvSpPr>
          <p:spPr>
            <a:xfrm>
              <a:off x="5729605" y="1576450"/>
              <a:ext cx="172720" cy="1395730"/>
            </a:xfrm>
            <a:custGeom>
              <a:avLst/>
              <a:gdLst/>
              <a:ahLst/>
              <a:cxnLst/>
              <a:rect l="l" t="t" r="r" b="b"/>
              <a:pathLst>
                <a:path w="172720" h="1395730">
                  <a:moveTo>
                    <a:pt x="113792" y="1263014"/>
                  </a:moveTo>
                  <a:lnTo>
                    <a:pt x="0" y="1329309"/>
                  </a:lnTo>
                  <a:lnTo>
                    <a:pt x="113792" y="1395602"/>
                  </a:lnTo>
                  <a:lnTo>
                    <a:pt x="122555" y="1393316"/>
                  </a:lnTo>
                  <a:lnTo>
                    <a:pt x="126492" y="1386459"/>
                  </a:lnTo>
                  <a:lnTo>
                    <a:pt x="130429" y="1379727"/>
                  </a:lnTo>
                  <a:lnTo>
                    <a:pt x="128143" y="1370964"/>
                  </a:lnTo>
                  <a:lnTo>
                    <a:pt x="121285" y="1366901"/>
                  </a:lnTo>
                  <a:lnTo>
                    <a:pt x="81149" y="1343533"/>
                  </a:lnTo>
                  <a:lnTo>
                    <a:pt x="28448" y="1343533"/>
                  </a:lnTo>
                  <a:lnTo>
                    <a:pt x="28448" y="1314958"/>
                  </a:lnTo>
                  <a:lnTo>
                    <a:pt x="81250" y="1314958"/>
                  </a:lnTo>
                  <a:lnTo>
                    <a:pt x="128143" y="1287652"/>
                  </a:lnTo>
                  <a:lnTo>
                    <a:pt x="130429" y="1278889"/>
                  </a:lnTo>
                  <a:lnTo>
                    <a:pt x="126492" y="1272032"/>
                  </a:lnTo>
                  <a:lnTo>
                    <a:pt x="122555" y="1265301"/>
                  </a:lnTo>
                  <a:lnTo>
                    <a:pt x="113792" y="1263014"/>
                  </a:lnTo>
                  <a:close/>
                </a:path>
                <a:path w="172720" h="1395730">
                  <a:moveTo>
                    <a:pt x="81250" y="1314958"/>
                  </a:moveTo>
                  <a:lnTo>
                    <a:pt x="28448" y="1314958"/>
                  </a:lnTo>
                  <a:lnTo>
                    <a:pt x="28448" y="1343533"/>
                  </a:lnTo>
                  <a:lnTo>
                    <a:pt x="81149" y="1343533"/>
                  </a:lnTo>
                  <a:lnTo>
                    <a:pt x="77877" y="1341627"/>
                  </a:lnTo>
                  <a:lnTo>
                    <a:pt x="35560" y="1341627"/>
                  </a:lnTo>
                  <a:lnTo>
                    <a:pt x="35560" y="1316989"/>
                  </a:lnTo>
                  <a:lnTo>
                    <a:pt x="77769" y="1316989"/>
                  </a:lnTo>
                  <a:lnTo>
                    <a:pt x="81250" y="1314958"/>
                  </a:lnTo>
                  <a:close/>
                </a:path>
                <a:path w="172720" h="1395730">
                  <a:moveTo>
                    <a:pt x="143891" y="1314958"/>
                  </a:moveTo>
                  <a:lnTo>
                    <a:pt x="81250" y="1314958"/>
                  </a:lnTo>
                  <a:lnTo>
                    <a:pt x="56691" y="1329293"/>
                  </a:lnTo>
                  <a:lnTo>
                    <a:pt x="81149" y="1343533"/>
                  </a:lnTo>
                  <a:lnTo>
                    <a:pt x="166116" y="1343533"/>
                  </a:lnTo>
                  <a:lnTo>
                    <a:pt x="172466" y="1337183"/>
                  </a:lnTo>
                  <a:lnTo>
                    <a:pt x="172466" y="1329309"/>
                  </a:lnTo>
                  <a:lnTo>
                    <a:pt x="143891" y="1329309"/>
                  </a:lnTo>
                  <a:lnTo>
                    <a:pt x="143891" y="1314958"/>
                  </a:lnTo>
                  <a:close/>
                </a:path>
                <a:path w="172720" h="1395730">
                  <a:moveTo>
                    <a:pt x="35560" y="1316989"/>
                  </a:moveTo>
                  <a:lnTo>
                    <a:pt x="35560" y="1341627"/>
                  </a:lnTo>
                  <a:lnTo>
                    <a:pt x="56691" y="1329293"/>
                  </a:lnTo>
                  <a:lnTo>
                    <a:pt x="35560" y="1316989"/>
                  </a:lnTo>
                  <a:close/>
                </a:path>
                <a:path w="172720" h="1395730">
                  <a:moveTo>
                    <a:pt x="56691" y="1329293"/>
                  </a:moveTo>
                  <a:lnTo>
                    <a:pt x="35560" y="1341627"/>
                  </a:lnTo>
                  <a:lnTo>
                    <a:pt x="77877" y="1341627"/>
                  </a:lnTo>
                  <a:lnTo>
                    <a:pt x="56691" y="1329293"/>
                  </a:lnTo>
                  <a:close/>
                </a:path>
                <a:path w="172720" h="1395730">
                  <a:moveTo>
                    <a:pt x="172466" y="0"/>
                  </a:moveTo>
                  <a:lnTo>
                    <a:pt x="143891" y="0"/>
                  </a:lnTo>
                  <a:lnTo>
                    <a:pt x="143891" y="1329309"/>
                  </a:lnTo>
                  <a:lnTo>
                    <a:pt x="158242" y="1314958"/>
                  </a:lnTo>
                  <a:lnTo>
                    <a:pt x="172466" y="1314958"/>
                  </a:lnTo>
                  <a:lnTo>
                    <a:pt x="172466" y="0"/>
                  </a:lnTo>
                  <a:close/>
                </a:path>
                <a:path w="172720" h="1395730">
                  <a:moveTo>
                    <a:pt x="172466" y="1314958"/>
                  </a:moveTo>
                  <a:lnTo>
                    <a:pt x="158242" y="1314958"/>
                  </a:lnTo>
                  <a:lnTo>
                    <a:pt x="143891" y="1329309"/>
                  </a:lnTo>
                  <a:lnTo>
                    <a:pt x="172466" y="1329309"/>
                  </a:lnTo>
                  <a:lnTo>
                    <a:pt x="172466" y="1314958"/>
                  </a:lnTo>
                  <a:close/>
                </a:path>
                <a:path w="172720" h="1395730">
                  <a:moveTo>
                    <a:pt x="77769" y="1316989"/>
                  </a:moveTo>
                  <a:lnTo>
                    <a:pt x="35560" y="1316989"/>
                  </a:lnTo>
                  <a:lnTo>
                    <a:pt x="56691" y="1329293"/>
                  </a:lnTo>
                  <a:lnTo>
                    <a:pt x="77769" y="1316989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357879" y="2809659"/>
              <a:ext cx="6494145" cy="3138170"/>
            </a:xfrm>
            <a:custGeom>
              <a:avLst/>
              <a:gdLst/>
              <a:ahLst/>
              <a:cxnLst/>
              <a:rect l="l" t="t" r="r" b="b"/>
              <a:pathLst>
                <a:path w="6494145" h="3138170">
                  <a:moveTo>
                    <a:pt x="1103884" y="192112"/>
                  </a:moveTo>
                  <a:lnTo>
                    <a:pt x="2371826" y="192112"/>
                  </a:lnTo>
                  <a:lnTo>
                    <a:pt x="2371826" y="0"/>
                  </a:lnTo>
                  <a:lnTo>
                    <a:pt x="1103884" y="0"/>
                  </a:lnTo>
                  <a:lnTo>
                    <a:pt x="1103884" y="192112"/>
                  </a:lnTo>
                  <a:close/>
                </a:path>
                <a:path w="6494145" h="3138170">
                  <a:moveTo>
                    <a:pt x="74422" y="1344764"/>
                  </a:moveTo>
                  <a:lnTo>
                    <a:pt x="2099564" y="1344764"/>
                  </a:lnTo>
                  <a:lnTo>
                    <a:pt x="2099564" y="327621"/>
                  </a:lnTo>
                  <a:lnTo>
                    <a:pt x="74422" y="327621"/>
                  </a:lnTo>
                  <a:lnTo>
                    <a:pt x="74422" y="1344764"/>
                  </a:lnTo>
                  <a:close/>
                </a:path>
                <a:path w="6494145" h="3138170">
                  <a:moveTo>
                    <a:pt x="4468876" y="1665058"/>
                  </a:moveTo>
                  <a:lnTo>
                    <a:pt x="6494018" y="1665058"/>
                  </a:lnTo>
                  <a:lnTo>
                    <a:pt x="6494018" y="331558"/>
                  </a:lnTo>
                  <a:lnTo>
                    <a:pt x="4468876" y="331558"/>
                  </a:lnTo>
                  <a:lnTo>
                    <a:pt x="4468876" y="1665058"/>
                  </a:lnTo>
                  <a:close/>
                </a:path>
                <a:path w="6494145" h="3138170">
                  <a:moveTo>
                    <a:pt x="0" y="3137877"/>
                  </a:moveTo>
                  <a:lnTo>
                    <a:pt x="2227579" y="3137877"/>
                  </a:lnTo>
                  <a:lnTo>
                    <a:pt x="2227579" y="1907133"/>
                  </a:lnTo>
                  <a:lnTo>
                    <a:pt x="0" y="1907133"/>
                  </a:lnTo>
                  <a:lnTo>
                    <a:pt x="0" y="3137877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084503" y="4558791"/>
              <a:ext cx="2273935" cy="788035"/>
            </a:xfrm>
            <a:custGeom>
              <a:avLst/>
              <a:gdLst/>
              <a:ahLst/>
              <a:cxnLst/>
              <a:rect l="l" t="t" r="r" b="b"/>
              <a:pathLst>
                <a:path w="2273935" h="788035">
                  <a:moveTo>
                    <a:pt x="66325" y="56713"/>
                  </a:moveTo>
                  <a:lnTo>
                    <a:pt x="52044" y="81198"/>
                  </a:lnTo>
                  <a:lnTo>
                    <a:pt x="52031" y="781303"/>
                  </a:lnTo>
                  <a:lnTo>
                    <a:pt x="58432" y="787653"/>
                  </a:lnTo>
                  <a:lnTo>
                    <a:pt x="2273376" y="787653"/>
                  </a:lnTo>
                  <a:lnTo>
                    <a:pt x="2273376" y="773429"/>
                  </a:lnTo>
                  <a:lnTo>
                    <a:pt x="80606" y="773429"/>
                  </a:lnTo>
                  <a:lnTo>
                    <a:pt x="66319" y="759078"/>
                  </a:lnTo>
                  <a:lnTo>
                    <a:pt x="80606" y="759078"/>
                  </a:lnTo>
                  <a:lnTo>
                    <a:pt x="80606" y="81198"/>
                  </a:lnTo>
                  <a:lnTo>
                    <a:pt x="66325" y="56713"/>
                  </a:lnTo>
                  <a:close/>
                </a:path>
                <a:path w="2273935" h="788035">
                  <a:moveTo>
                    <a:pt x="80606" y="759078"/>
                  </a:moveTo>
                  <a:lnTo>
                    <a:pt x="66319" y="759078"/>
                  </a:lnTo>
                  <a:lnTo>
                    <a:pt x="80606" y="773429"/>
                  </a:lnTo>
                  <a:lnTo>
                    <a:pt x="80606" y="759078"/>
                  </a:lnTo>
                  <a:close/>
                </a:path>
                <a:path w="2273935" h="788035">
                  <a:moveTo>
                    <a:pt x="2273376" y="759078"/>
                  </a:moveTo>
                  <a:lnTo>
                    <a:pt x="80606" y="759078"/>
                  </a:lnTo>
                  <a:lnTo>
                    <a:pt x="80606" y="773429"/>
                  </a:lnTo>
                  <a:lnTo>
                    <a:pt x="2273376" y="773429"/>
                  </a:lnTo>
                  <a:lnTo>
                    <a:pt x="2273376" y="759078"/>
                  </a:lnTo>
                  <a:close/>
                </a:path>
                <a:path w="2273935" h="788035">
                  <a:moveTo>
                    <a:pt x="66319" y="0"/>
                  </a:moveTo>
                  <a:lnTo>
                    <a:pt x="3975" y="106933"/>
                  </a:lnTo>
                  <a:lnTo>
                    <a:pt x="0" y="113664"/>
                  </a:lnTo>
                  <a:lnTo>
                    <a:pt x="2298" y="122427"/>
                  </a:lnTo>
                  <a:lnTo>
                    <a:pt x="9118" y="126491"/>
                  </a:lnTo>
                  <a:lnTo>
                    <a:pt x="15938" y="130428"/>
                  </a:lnTo>
                  <a:lnTo>
                    <a:pt x="24688" y="128142"/>
                  </a:lnTo>
                  <a:lnTo>
                    <a:pt x="28663" y="121284"/>
                  </a:lnTo>
                  <a:lnTo>
                    <a:pt x="52031" y="81220"/>
                  </a:lnTo>
                  <a:lnTo>
                    <a:pt x="52031" y="28320"/>
                  </a:lnTo>
                  <a:lnTo>
                    <a:pt x="82834" y="28320"/>
                  </a:lnTo>
                  <a:lnTo>
                    <a:pt x="66319" y="0"/>
                  </a:lnTo>
                  <a:close/>
                </a:path>
                <a:path w="2273935" h="788035">
                  <a:moveTo>
                    <a:pt x="82834" y="28320"/>
                  </a:moveTo>
                  <a:lnTo>
                    <a:pt x="80606" y="28320"/>
                  </a:lnTo>
                  <a:lnTo>
                    <a:pt x="80619" y="81220"/>
                  </a:lnTo>
                  <a:lnTo>
                    <a:pt x="103987" y="121284"/>
                  </a:lnTo>
                  <a:lnTo>
                    <a:pt x="107962" y="128142"/>
                  </a:lnTo>
                  <a:lnTo>
                    <a:pt x="116712" y="130428"/>
                  </a:lnTo>
                  <a:lnTo>
                    <a:pt x="123532" y="126491"/>
                  </a:lnTo>
                  <a:lnTo>
                    <a:pt x="130340" y="122427"/>
                  </a:lnTo>
                  <a:lnTo>
                    <a:pt x="132651" y="113664"/>
                  </a:lnTo>
                  <a:lnTo>
                    <a:pt x="128676" y="106933"/>
                  </a:lnTo>
                  <a:lnTo>
                    <a:pt x="82834" y="28320"/>
                  </a:lnTo>
                  <a:close/>
                </a:path>
                <a:path w="2273935" h="788035">
                  <a:moveTo>
                    <a:pt x="80606" y="28320"/>
                  </a:moveTo>
                  <a:lnTo>
                    <a:pt x="52031" y="28320"/>
                  </a:lnTo>
                  <a:lnTo>
                    <a:pt x="52031" y="81220"/>
                  </a:lnTo>
                  <a:lnTo>
                    <a:pt x="66325" y="56713"/>
                  </a:lnTo>
                  <a:lnTo>
                    <a:pt x="53987" y="35559"/>
                  </a:lnTo>
                  <a:lnTo>
                    <a:pt x="80606" y="35559"/>
                  </a:lnTo>
                  <a:lnTo>
                    <a:pt x="80606" y="28320"/>
                  </a:lnTo>
                  <a:close/>
                </a:path>
                <a:path w="2273935" h="788035">
                  <a:moveTo>
                    <a:pt x="80606" y="35559"/>
                  </a:moveTo>
                  <a:lnTo>
                    <a:pt x="78663" y="35559"/>
                  </a:lnTo>
                  <a:lnTo>
                    <a:pt x="66325" y="56713"/>
                  </a:lnTo>
                  <a:lnTo>
                    <a:pt x="80606" y="81198"/>
                  </a:lnTo>
                  <a:lnTo>
                    <a:pt x="80606" y="35559"/>
                  </a:lnTo>
                  <a:close/>
                </a:path>
                <a:path w="2273935" h="788035">
                  <a:moveTo>
                    <a:pt x="78663" y="35559"/>
                  </a:moveTo>
                  <a:lnTo>
                    <a:pt x="53987" y="35559"/>
                  </a:lnTo>
                  <a:lnTo>
                    <a:pt x="66325" y="56713"/>
                  </a:lnTo>
                  <a:lnTo>
                    <a:pt x="78663" y="35559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6297" y="1835188"/>
            <a:ext cx="7940040" cy="4565650"/>
            <a:chOff x="2126297" y="1835188"/>
            <a:chExt cx="7940040" cy="45656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5886" y="1844713"/>
              <a:ext cx="7920990" cy="45460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131060" y="1839950"/>
              <a:ext cx="7930515" cy="4556125"/>
            </a:xfrm>
            <a:custGeom>
              <a:avLst/>
              <a:gdLst/>
              <a:ahLst/>
              <a:cxnLst/>
              <a:rect l="l" t="t" r="r" b="b"/>
              <a:pathLst>
                <a:path w="7930515" h="4556125">
                  <a:moveTo>
                    <a:pt x="0" y="4555617"/>
                  </a:moveTo>
                  <a:lnTo>
                    <a:pt x="7930515" y="4555617"/>
                  </a:lnTo>
                  <a:lnTo>
                    <a:pt x="7930515" y="0"/>
                  </a:lnTo>
                  <a:lnTo>
                    <a:pt x="0" y="0"/>
                  </a:lnTo>
                  <a:lnTo>
                    <a:pt x="0" y="455561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39795" y="3328860"/>
              <a:ext cx="6299200" cy="2779395"/>
            </a:xfrm>
            <a:custGeom>
              <a:avLst/>
              <a:gdLst/>
              <a:ahLst/>
              <a:cxnLst/>
              <a:rect l="l" t="t" r="r" b="b"/>
              <a:pathLst>
                <a:path w="6299200" h="2779395">
                  <a:moveTo>
                    <a:pt x="38100" y="345122"/>
                  </a:moveTo>
                  <a:lnTo>
                    <a:pt x="1175130" y="345122"/>
                  </a:lnTo>
                  <a:lnTo>
                    <a:pt x="1175130" y="0"/>
                  </a:lnTo>
                  <a:lnTo>
                    <a:pt x="38100" y="0"/>
                  </a:lnTo>
                  <a:lnTo>
                    <a:pt x="38100" y="345122"/>
                  </a:lnTo>
                  <a:close/>
                </a:path>
                <a:path w="6299200" h="2779395">
                  <a:moveTo>
                    <a:pt x="0" y="2079434"/>
                  </a:moveTo>
                  <a:lnTo>
                    <a:pt x="6298946" y="2079434"/>
                  </a:lnTo>
                  <a:lnTo>
                    <a:pt x="6298946" y="716343"/>
                  </a:lnTo>
                  <a:lnTo>
                    <a:pt x="0" y="716343"/>
                  </a:lnTo>
                  <a:lnTo>
                    <a:pt x="0" y="2079434"/>
                  </a:lnTo>
                  <a:close/>
                </a:path>
                <a:path w="6299200" h="2779395">
                  <a:moveTo>
                    <a:pt x="0" y="2779382"/>
                  </a:moveTo>
                  <a:lnTo>
                    <a:pt x="1246212" y="2779382"/>
                  </a:lnTo>
                  <a:lnTo>
                    <a:pt x="1246212" y="2420429"/>
                  </a:lnTo>
                  <a:lnTo>
                    <a:pt x="0" y="2420429"/>
                  </a:lnTo>
                  <a:lnTo>
                    <a:pt x="0" y="277938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722747" y="2767215"/>
              <a:ext cx="1370965" cy="297180"/>
            </a:xfrm>
            <a:custGeom>
              <a:avLst/>
              <a:gdLst/>
              <a:ahLst/>
              <a:cxnLst/>
              <a:rect l="l" t="t" r="r" b="b"/>
              <a:pathLst>
                <a:path w="1370965" h="297180">
                  <a:moveTo>
                    <a:pt x="0" y="296659"/>
                  </a:moveTo>
                  <a:lnTo>
                    <a:pt x="1370837" y="296659"/>
                  </a:lnTo>
                  <a:lnTo>
                    <a:pt x="1370837" y="0"/>
                  </a:lnTo>
                  <a:lnTo>
                    <a:pt x="0" y="0"/>
                  </a:lnTo>
                  <a:lnTo>
                    <a:pt x="0" y="296659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6972300" y="817003"/>
            <a:ext cx="2677160" cy="73406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0955" rIns="0" bIns="0" rtlCol="0" vert="horz">
            <a:spAutoFit/>
          </a:bodyPr>
          <a:lstStyle/>
          <a:p>
            <a:pPr algn="ctr" marL="133985" marR="126364" indent="635">
              <a:lnSpc>
                <a:spcPct val="120100"/>
              </a:lnSpc>
              <a:spcBef>
                <a:spcPts val="165"/>
              </a:spcBef>
            </a:pPr>
            <a:r>
              <a:rPr dirty="0" sz="1200" spc="-40">
                <a:latin typeface="Verdana"/>
                <a:cs typeface="Verdana"/>
              </a:rPr>
              <a:t>Traz</a:t>
            </a:r>
            <a:r>
              <a:rPr dirty="0" sz="1200" spc="-5">
                <a:latin typeface="Verdana"/>
                <a:cs typeface="Verdana"/>
              </a:rPr>
              <a:t> informações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sobre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composição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familiar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cadastrada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arrolamento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41871" y="1169542"/>
            <a:ext cx="630555" cy="1598295"/>
          </a:xfrm>
          <a:custGeom>
            <a:avLst/>
            <a:gdLst/>
            <a:ahLst/>
            <a:cxnLst/>
            <a:rect l="l" t="t" r="r" b="b"/>
            <a:pathLst>
              <a:path w="630554" h="1598295">
                <a:moveTo>
                  <a:pt x="15875" y="1467358"/>
                </a:moveTo>
                <a:lnTo>
                  <a:pt x="2286" y="1475359"/>
                </a:lnTo>
                <a:lnTo>
                  <a:pt x="0" y="1484122"/>
                </a:lnTo>
                <a:lnTo>
                  <a:pt x="66293" y="1597787"/>
                </a:lnTo>
                <a:lnTo>
                  <a:pt x="82811" y="1569466"/>
                </a:lnTo>
                <a:lnTo>
                  <a:pt x="52069" y="1569466"/>
                </a:lnTo>
                <a:lnTo>
                  <a:pt x="52010" y="1516536"/>
                </a:lnTo>
                <a:lnTo>
                  <a:pt x="28701" y="1476502"/>
                </a:lnTo>
                <a:lnTo>
                  <a:pt x="24637" y="1469644"/>
                </a:lnTo>
                <a:lnTo>
                  <a:pt x="15875" y="1467358"/>
                </a:lnTo>
                <a:close/>
              </a:path>
              <a:path w="630554" h="1598295">
                <a:moveTo>
                  <a:pt x="52069" y="1516637"/>
                </a:moveTo>
                <a:lnTo>
                  <a:pt x="52069" y="1569466"/>
                </a:lnTo>
                <a:lnTo>
                  <a:pt x="80644" y="1569466"/>
                </a:lnTo>
                <a:lnTo>
                  <a:pt x="80644" y="1562227"/>
                </a:lnTo>
                <a:lnTo>
                  <a:pt x="53975" y="1562227"/>
                </a:lnTo>
                <a:lnTo>
                  <a:pt x="66309" y="1541095"/>
                </a:lnTo>
                <a:lnTo>
                  <a:pt x="52069" y="1516637"/>
                </a:lnTo>
                <a:close/>
              </a:path>
              <a:path w="630554" h="1598295">
                <a:moveTo>
                  <a:pt x="116712" y="1467358"/>
                </a:moveTo>
                <a:lnTo>
                  <a:pt x="107950" y="1469644"/>
                </a:lnTo>
                <a:lnTo>
                  <a:pt x="104012" y="1476502"/>
                </a:lnTo>
                <a:lnTo>
                  <a:pt x="80644" y="1516536"/>
                </a:lnTo>
                <a:lnTo>
                  <a:pt x="80644" y="1569466"/>
                </a:lnTo>
                <a:lnTo>
                  <a:pt x="82811" y="1569466"/>
                </a:lnTo>
                <a:lnTo>
                  <a:pt x="132587" y="1484122"/>
                </a:lnTo>
                <a:lnTo>
                  <a:pt x="130301" y="1475359"/>
                </a:lnTo>
                <a:lnTo>
                  <a:pt x="123570" y="1471295"/>
                </a:lnTo>
                <a:lnTo>
                  <a:pt x="116712" y="1467358"/>
                </a:lnTo>
                <a:close/>
              </a:path>
              <a:path w="630554" h="1598295">
                <a:moveTo>
                  <a:pt x="66309" y="1541095"/>
                </a:moveTo>
                <a:lnTo>
                  <a:pt x="53975" y="1562227"/>
                </a:lnTo>
                <a:lnTo>
                  <a:pt x="78612" y="1562227"/>
                </a:lnTo>
                <a:lnTo>
                  <a:pt x="66309" y="1541095"/>
                </a:lnTo>
                <a:close/>
              </a:path>
              <a:path w="630554" h="1598295">
                <a:moveTo>
                  <a:pt x="80644" y="1516536"/>
                </a:moveTo>
                <a:lnTo>
                  <a:pt x="66309" y="1541095"/>
                </a:lnTo>
                <a:lnTo>
                  <a:pt x="78612" y="1562227"/>
                </a:lnTo>
                <a:lnTo>
                  <a:pt x="80644" y="1562227"/>
                </a:lnTo>
                <a:lnTo>
                  <a:pt x="80644" y="1516536"/>
                </a:lnTo>
                <a:close/>
              </a:path>
              <a:path w="630554" h="1598295">
                <a:moveTo>
                  <a:pt x="630427" y="0"/>
                </a:moveTo>
                <a:lnTo>
                  <a:pt x="58419" y="0"/>
                </a:lnTo>
                <a:lnTo>
                  <a:pt x="52069" y="6477"/>
                </a:lnTo>
                <a:lnTo>
                  <a:pt x="52069" y="1516637"/>
                </a:lnTo>
                <a:lnTo>
                  <a:pt x="66309" y="1541095"/>
                </a:lnTo>
                <a:lnTo>
                  <a:pt x="80585" y="1516637"/>
                </a:lnTo>
                <a:lnTo>
                  <a:pt x="80644" y="28575"/>
                </a:lnTo>
                <a:lnTo>
                  <a:pt x="66293" y="28575"/>
                </a:lnTo>
                <a:lnTo>
                  <a:pt x="80644" y="14351"/>
                </a:lnTo>
                <a:lnTo>
                  <a:pt x="630427" y="14351"/>
                </a:lnTo>
                <a:lnTo>
                  <a:pt x="630427" y="0"/>
                </a:lnTo>
                <a:close/>
              </a:path>
              <a:path w="630554" h="1598295">
                <a:moveTo>
                  <a:pt x="80644" y="14351"/>
                </a:moveTo>
                <a:lnTo>
                  <a:pt x="66293" y="28575"/>
                </a:lnTo>
                <a:lnTo>
                  <a:pt x="80644" y="28575"/>
                </a:lnTo>
                <a:lnTo>
                  <a:pt x="80644" y="14351"/>
                </a:lnTo>
                <a:close/>
              </a:path>
              <a:path w="630554" h="1598295">
                <a:moveTo>
                  <a:pt x="630427" y="14351"/>
                </a:moveTo>
                <a:lnTo>
                  <a:pt x="80644" y="14351"/>
                </a:lnTo>
                <a:lnTo>
                  <a:pt x="80644" y="28575"/>
                </a:lnTo>
                <a:lnTo>
                  <a:pt x="630427" y="28575"/>
                </a:lnTo>
                <a:lnTo>
                  <a:pt x="630427" y="14351"/>
                </a:lnTo>
                <a:close/>
              </a:path>
            </a:pathLst>
          </a:custGeom>
          <a:solidFill>
            <a:srgbClr val="F41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34962" y="1925573"/>
            <a:ext cx="1606550" cy="13989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254635" marR="248285" indent="-63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sobre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quantidade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pessoas na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composição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familiar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40941" y="2558414"/>
            <a:ext cx="1537335" cy="957580"/>
          </a:xfrm>
          <a:custGeom>
            <a:avLst/>
            <a:gdLst/>
            <a:ahLst/>
            <a:cxnLst/>
            <a:rect l="l" t="t" r="r" b="b"/>
            <a:pathLst>
              <a:path w="1537335" h="957579">
                <a:moveTo>
                  <a:pt x="754252" y="66294"/>
                </a:moveTo>
                <a:lnTo>
                  <a:pt x="754252" y="950976"/>
                </a:lnTo>
                <a:lnTo>
                  <a:pt x="760602" y="957326"/>
                </a:lnTo>
                <a:lnTo>
                  <a:pt x="1536954" y="957326"/>
                </a:lnTo>
                <a:lnTo>
                  <a:pt x="1536954" y="942975"/>
                </a:lnTo>
                <a:lnTo>
                  <a:pt x="782827" y="942975"/>
                </a:lnTo>
                <a:lnTo>
                  <a:pt x="768603" y="928751"/>
                </a:lnTo>
                <a:lnTo>
                  <a:pt x="782827" y="928751"/>
                </a:lnTo>
                <a:lnTo>
                  <a:pt x="782827" y="80645"/>
                </a:lnTo>
                <a:lnTo>
                  <a:pt x="768603" y="80645"/>
                </a:lnTo>
                <a:lnTo>
                  <a:pt x="754252" y="66294"/>
                </a:lnTo>
                <a:close/>
              </a:path>
              <a:path w="1537335" h="957579">
                <a:moveTo>
                  <a:pt x="782827" y="928751"/>
                </a:moveTo>
                <a:lnTo>
                  <a:pt x="768603" y="928751"/>
                </a:lnTo>
                <a:lnTo>
                  <a:pt x="782827" y="942975"/>
                </a:lnTo>
                <a:lnTo>
                  <a:pt x="782827" y="928751"/>
                </a:lnTo>
                <a:close/>
              </a:path>
              <a:path w="1537335" h="957579">
                <a:moveTo>
                  <a:pt x="1536954" y="928751"/>
                </a:moveTo>
                <a:lnTo>
                  <a:pt x="782827" y="928751"/>
                </a:lnTo>
                <a:lnTo>
                  <a:pt x="782827" y="942975"/>
                </a:lnTo>
                <a:lnTo>
                  <a:pt x="1536954" y="942975"/>
                </a:lnTo>
                <a:lnTo>
                  <a:pt x="1536954" y="928751"/>
                </a:lnTo>
                <a:close/>
              </a:path>
              <a:path w="1537335" h="957579">
                <a:moveTo>
                  <a:pt x="113664" y="0"/>
                </a:moveTo>
                <a:lnTo>
                  <a:pt x="0" y="66294"/>
                </a:lnTo>
                <a:lnTo>
                  <a:pt x="113664" y="132587"/>
                </a:lnTo>
                <a:lnTo>
                  <a:pt x="122427" y="130301"/>
                </a:lnTo>
                <a:lnTo>
                  <a:pt x="126491" y="123571"/>
                </a:lnTo>
                <a:lnTo>
                  <a:pt x="130428" y="116712"/>
                </a:lnTo>
                <a:lnTo>
                  <a:pt x="128142" y="107950"/>
                </a:lnTo>
                <a:lnTo>
                  <a:pt x="81250" y="80645"/>
                </a:lnTo>
                <a:lnTo>
                  <a:pt x="28320" y="80645"/>
                </a:lnTo>
                <a:lnTo>
                  <a:pt x="28320" y="52070"/>
                </a:lnTo>
                <a:lnTo>
                  <a:pt x="81149" y="52070"/>
                </a:lnTo>
                <a:lnTo>
                  <a:pt x="121284" y="28701"/>
                </a:lnTo>
                <a:lnTo>
                  <a:pt x="128142" y="24637"/>
                </a:lnTo>
                <a:lnTo>
                  <a:pt x="130428" y="15875"/>
                </a:lnTo>
                <a:lnTo>
                  <a:pt x="126491" y="9144"/>
                </a:lnTo>
                <a:lnTo>
                  <a:pt x="122427" y="2286"/>
                </a:lnTo>
                <a:lnTo>
                  <a:pt x="113664" y="0"/>
                </a:lnTo>
                <a:close/>
              </a:path>
              <a:path w="1537335" h="957579">
                <a:moveTo>
                  <a:pt x="81149" y="52070"/>
                </a:moveTo>
                <a:lnTo>
                  <a:pt x="28320" y="52070"/>
                </a:lnTo>
                <a:lnTo>
                  <a:pt x="28320" y="80645"/>
                </a:lnTo>
                <a:lnTo>
                  <a:pt x="81250" y="80645"/>
                </a:lnTo>
                <a:lnTo>
                  <a:pt x="77769" y="78612"/>
                </a:lnTo>
                <a:lnTo>
                  <a:pt x="35559" y="78612"/>
                </a:lnTo>
                <a:lnTo>
                  <a:pt x="35559" y="53975"/>
                </a:lnTo>
                <a:lnTo>
                  <a:pt x="77877" y="53975"/>
                </a:lnTo>
                <a:lnTo>
                  <a:pt x="81149" y="52070"/>
                </a:lnTo>
                <a:close/>
              </a:path>
              <a:path w="1537335" h="957579">
                <a:moveTo>
                  <a:pt x="776477" y="52070"/>
                </a:moveTo>
                <a:lnTo>
                  <a:pt x="81149" y="52070"/>
                </a:lnTo>
                <a:lnTo>
                  <a:pt x="56691" y="66309"/>
                </a:lnTo>
                <a:lnTo>
                  <a:pt x="81250" y="80645"/>
                </a:lnTo>
                <a:lnTo>
                  <a:pt x="754252" y="80645"/>
                </a:lnTo>
                <a:lnTo>
                  <a:pt x="754252" y="66294"/>
                </a:lnTo>
                <a:lnTo>
                  <a:pt x="782827" y="66294"/>
                </a:lnTo>
                <a:lnTo>
                  <a:pt x="782827" y="58420"/>
                </a:lnTo>
                <a:lnTo>
                  <a:pt x="776477" y="52070"/>
                </a:lnTo>
                <a:close/>
              </a:path>
              <a:path w="1537335" h="957579">
                <a:moveTo>
                  <a:pt x="782827" y="66294"/>
                </a:moveTo>
                <a:lnTo>
                  <a:pt x="754252" y="66294"/>
                </a:lnTo>
                <a:lnTo>
                  <a:pt x="768603" y="80645"/>
                </a:lnTo>
                <a:lnTo>
                  <a:pt x="782827" y="80645"/>
                </a:lnTo>
                <a:lnTo>
                  <a:pt x="782827" y="66294"/>
                </a:lnTo>
                <a:close/>
              </a:path>
              <a:path w="1537335" h="957579">
                <a:moveTo>
                  <a:pt x="35559" y="53975"/>
                </a:moveTo>
                <a:lnTo>
                  <a:pt x="35559" y="78612"/>
                </a:lnTo>
                <a:lnTo>
                  <a:pt x="56691" y="66309"/>
                </a:lnTo>
                <a:lnTo>
                  <a:pt x="35559" y="53975"/>
                </a:lnTo>
                <a:close/>
              </a:path>
              <a:path w="1537335" h="957579">
                <a:moveTo>
                  <a:pt x="56691" y="66309"/>
                </a:moveTo>
                <a:lnTo>
                  <a:pt x="35559" y="78612"/>
                </a:lnTo>
                <a:lnTo>
                  <a:pt x="77769" y="78612"/>
                </a:lnTo>
                <a:lnTo>
                  <a:pt x="56691" y="66309"/>
                </a:lnTo>
                <a:close/>
              </a:path>
              <a:path w="1537335" h="957579">
                <a:moveTo>
                  <a:pt x="77877" y="53975"/>
                </a:moveTo>
                <a:lnTo>
                  <a:pt x="35559" y="53975"/>
                </a:lnTo>
                <a:lnTo>
                  <a:pt x="56691" y="66309"/>
                </a:lnTo>
                <a:lnTo>
                  <a:pt x="77877" y="53975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0250931" y="3573398"/>
            <a:ext cx="1606550" cy="51244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marL="516255" marR="334645" indent="-17272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C</a:t>
            </a:r>
            <a:r>
              <a:rPr dirty="0" sz="1200">
                <a:latin typeface="Verdana"/>
                <a:cs typeface="Verdana"/>
              </a:rPr>
              <a:t>om</a:t>
            </a:r>
            <a:r>
              <a:rPr dirty="0" sz="1200" spc="-10">
                <a:latin typeface="Verdana"/>
                <a:cs typeface="Verdana"/>
              </a:rPr>
              <a:t>p</a:t>
            </a:r>
            <a:r>
              <a:rPr dirty="0" sz="1200">
                <a:latin typeface="Verdana"/>
                <a:cs typeface="Verdana"/>
              </a:rPr>
              <a:t>os</a:t>
            </a:r>
            <a:r>
              <a:rPr dirty="0" sz="1200" spc="-5">
                <a:latin typeface="Verdana"/>
                <a:cs typeface="Verdana"/>
              </a:rPr>
              <a:t>i</a:t>
            </a:r>
            <a:r>
              <a:rPr dirty="0" sz="1200">
                <a:latin typeface="Verdana"/>
                <a:cs typeface="Verdana"/>
              </a:rPr>
              <a:t>ção  </a:t>
            </a:r>
            <a:r>
              <a:rPr dirty="0" sz="1200" spc="-5">
                <a:latin typeface="Verdana"/>
                <a:cs typeface="Verdana"/>
              </a:rPr>
              <a:t>familiar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738741" y="4085463"/>
            <a:ext cx="1381760" cy="655955"/>
          </a:xfrm>
          <a:custGeom>
            <a:avLst/>
            <a:gdLst/>
            <a:ahLst/>
            <a:cxnLst/>
            <a:rect l="l" t="t" r="r" b="b"/>
            <a:pathLst>
              <a:path w="1381759" h="655954">
                <a:moveTo>
                  <a:pt x="1300987" y="626999"/>
                </a:moveTo>
                <a:lnTo>
                  <a:pt x="0" y="626999"/>
                </a:lnTo>
                <a:lnTo>
                  <a:pt x="0" y="655574"/>
                </a:lnTo>
                <a:lnTo>
                  <a:pt x="1323212" y="655574"/>
                </a:lnTo>
                <a:lnTo>
                  <a:pt x="1329562" y="649224"/>
                </a:lnTo>
                <a:lnTo>
                  <a:pt x="1329562" y="641350"/>
                </a:lnTo>
                <a:lnTo>
                  <a:pt x="1300987" y="641350"/>
                </a:lnTo>
                <a:lnTo>
                  <a:pt x="1300987" y="626999"/>
                </a:lnTo>
                <a:close/>
              </a:path>
              <a:path w="1381759" h="655954">
                <a:moveTo>
                  <a:pt x="1315275" y="56773"/>
                </a:moveTo>
                <a:lnTo>
                  <a:pt x="1300987" y="81250"/>
                </a:lnTo>
                <a:lnTo>
                  <a:pt x="1300987" y="641350"/>
                </a:lnTo>
                <a:lnTo>
                  <a:pt x="1315211" y="626999"/>
                </a:lnTo>
                <a:lnTo>
                  <a:pt x="1329562" y="626999"/>
                </a:lnTo>
                <a:lnTo>
                  <a:pt x="1329562" y="81250"/>
                </a:lnTo>
                <a:lnTo>
                  <a:pt x="1315275" y="56773"/>
                </a:lnTo>
                <a:close/>
              </a:path>
              <a:path w="1381759" h="655954">
                <a:moveTo>
                  <a:pt x="1329562" y="626999"/>
                </a:moveTo>
                <a:lnTo>
                  <a:pt x="1315211" y="626999"/>
                </a:lnTo>
                <a:lnTo>
                  <a:pt x="1300987" y="641350"/>
                </a:lnTo>
                <a:lnTo>
                  <a:pt x="1329562" y="641350"/>
                </a:lnTo>
                <a:lnTo>
                  <a:pt x="1329562" y="626999"/>
                </a:lnTo>
                <a:close/>
              </a:path>
              <a:path w="1381759" h="655954">
                <a:moveTo>
                  <a:pt x="1315211" y="0"/>
                </a:moveTo>
                <a:lnTo>
                  <a:pt x="1248917" y="113664"/>
                </a:lnTo>
                <a:lnTo>
                  <a:pt x="1251203" y="122428"/>
                </a:lnTo>
                <a:lnTo>
                  <a:pt x="1258061" y="126364"/>
                </a:lnTo>
                <a:lnTo>
                  <a:pt x="1264919" y="130429"/>
                </a:lnTo>
                <a:lnTo>
                  <a:pt x="1273682" y="128143"/>
                </a:lnTo>
                <a:lnTo>
                  <a:pt x="1277619" y="121285"/>
                </a:lnTo>
                <a:lnTo>
                  <a:pt x="1300987" y="81250"/>
                </a:lnTo>
                <a:lnTo>
                  <a:pt x="1300987" y="28320"/>
                </a:lnTo>
                <a:lnTo>
                  <a:pt x="1331726" y="28320"/>
                </a:lnTo>
                <a:lnTo>
                  <a:pt x="1315211" y="0"/>
                </a:lnTo>
                <a:close/>
              </a:path>
              <a:path w="1381759" h="655954">
                <a:moveTo>
                  <a:pt x="1331726" y="28320"/>
                </a:moveTo>
                <a:lnTo>
                  <a:pt x="1329562" y="28320"/>
                </a:lnTo>
                <a:lnTo>
                  <a:pt x="1329562" y="81250"/>
                </a:lnTo>
                <a:lnTo>
                  <a:pt x="1352930" y="121285"/>
                </a:lnTo>
                <a:lnTo>
                  <a:pt x="1356867" y="128143"/>
                </a:lnTo>
                <a:lnTo>
                  <a:pt x="1365630" y="130429"/>
                </a:lnTo>
                <a:lnTo>
                  <a:pt x="1372488" y="126364"/>
                </a:lnTo>
                <a:lnTo>
                  <a:pt x="1379347" y="122428"/>
                </a:lnTo>
                <a:lnTo>
                  <a:pt x="1381632" y="113664"/>
                </a:lnTo>
                <a:lnTo>
                  <a:pt x="1377568" y="106934"/>
                </a:lnTo>
                <a:lnTo>
                  <a:pt x="1331726" y="28320"/>
                </a:lnTo>
                <a:close/>
              </a:path>
              <a:path w="1381759" h="655954">
                <a:moveTo>
                  <a:pt x="1329562" y="28320"/>
                </a:moveTo>
                <a:lnTo>
                  <a:pt x="1300987" y="28320"/>
                </a:lnTo>
                <a:lnTo>
                  <a:pt x="1300987" y="81250"/>
                </a:lnTo>
                <a:lnTo>
                  <a:pt x="1315275" y="56773"/>
                </a:lnTo>
                <a:lnTo>
                  <a:pt x="1302892" y="35560"/>
                </a:lnTo>
                <a:lnTo>
                  <a:pt x="1329562" y="35560"/>
                </a:lnTo>
                <a:lnTo>
                  <a:pt x="1329562" y="28320"/>
                </a:lnTo>
                <a:close/>
              </a:path>
              <a:path w="1381759" h="655954">
                <a:moveTo>
                  <a:pt x="1329562" y="35560"/>
                </a:moveTo>
                <a:lnTo>
                  <a:pt x="1327657" y="35560"/>
                </a:lnTo>
                <a:lnTo>
                  <a:pt x="1315275" y="56773"/>
                </a:lnTo>
                <a:lnTo>
                  <a:pt x="1329562" y="81250"/>
                </a:lnTo>
                <a:lnTo>
                  <a:pt x="1329562" y="35560"/>
                </a:lnTo>
                <a:close/>
              </a:path>
              <a:path w="1381759" h="655954">
                <a:moveTo>
                  <a:pt x="1327657" y="35560"/>
                </a:moveTo>
                <a:lnTo>
                  <a:pt x="1302892" y="35560"/>
                </a:lnTo>
                <a:lnTo>
                  <a:pt x="1315275" y="56773"/>
                </a:lnTo>
                <a:lnTo>
                  <a:pt x="1327657" y="3556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34962" y="3785780"/>
            <a:ext cx="1606550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203200" marR="196215" indent="-6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Pessoa que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respondeu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 </a:t>
            </a:r>
            <a:r>
              <a:rPr dirty="0" sz="1200">
                <a:latin typeface="Verdana"/>
                <a:cs typeface="Verdana"/>
              </a:rPr>
              <a:t> socio</a:t>
            </a:r>
            <a:r>
              <a:rPr dirty="0" sz="1200" spc="5">
                <a:latin typeface="Verdana"/>
                <a:cs typeface="Verdana"/>
              </a:rPr>
              <a:t>e</a:t>
            </a:r>
            <a:r>
              <a:rPr dirty="0" sz="1200">
                <a:latin typeface="Verdana"/>
                <a:cs typeface="Verdana"/>
              </a:rPr>
              <a:t>conôm</a:t>
            </a:r>
            <a:r>
              <a:rPr dirty="0" sz="1200" spc="-5">
                <a:latin typeface="Verdana"/>
                <a:cs typeface="Verdana"/>
              </a:rPr>
              <a:t>i</a:t>
            </a:r>
            <a:r>
              <a:rPr dirty="0" sz="1200">
                <a:latin typeface="Verdana"/>
                <a:cs typeface="Verdana"/>
              </a:rPr>
              <a:t>ca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71664" y="4741036"/>
            <a:ext cx="2368550" cy="1202055"/>
          </a:xfrm>
          <a:custGeom>
            <a:avLst/>
            <a:gdLst/>
            <a:ahLst/>
            <a:cxnLst/>
            <a:rect l="l" t="t" r="r" b="b"/>
            <a:pathLst>
              <a:path w="2368550" h="1202054">
                <a:moveTo>
                  <a:pt x="66332" y="56719"/>
                </a:moveTo>
                <a:lnTo>
                  <a:pt x="52044" y="81208"/>
                </a:lnTo>
                <a:lnTo>
                  <a:pt x="52044" y="1195616"/>
                </a:lnTo>
                <a:lnTo>
                  <a:pt x="58432" y="1202016"/>
                </a:lnTo>
                <a:lnTo>
                  <a:pt x="2368130" y="1202016"/>
                </a:lnTo>
                <a:lnTo>
                  <a:pt x="2368130" y="1187729"/>
                </a:lnTo>
                <a:lnTo>
                  <a:pt x="80619" y="1187729"/>
                </a:lnTo>
                <a:lnTo>
                  <a:pt x="66332" y="1173441"/>
                </a:lnTo>
                <a:lnTo>
                  <a:pt x="80619" y="1173441"/>
                </a:lnTo>
                <a:lnTo>
                  <a:pt x="80619" y="81208"/>
                </a:lnTo>
                <a:lnTo>
                  <a:pt x="66332" y="56719"/>
                </a:lnTo>
                <a:close/>
              </a:path>
              <a:path w="2368550" h="1202054">
                <a:moveTo>
                  <a:pt x="80619" y="1173441"/>
                </a:moveTo>
                <a:lnTo>
                  <a:pt x="66332" y="1173441"/>
                </a:lnTo>
                <a:lnTo>
                  <a:pt x="80619" y="1187729"/>
                </a:lnTo>
                <a:lnTo>
                  <a:pt x="80619" y="1173441"/>
                </a:lnTo>
                <a:close/>
              </a:path>
              <a:path w="2368550" h="1202054">
                <a:moveTo>
                  <a:pt x="2368130" y="1173441"/>
                </a:moveTo>
                <a:lnTo>
                  <a:pt x="80619" y="1173441"/>
                </a:lnTo>
                <a:lnTo>
                  <a:pt x="80619" y="1187729"/>
                </a:lnTo>
                <a:lnTo>
                  <a:pt x="2368130" y="1187729"/>
                </a:lnTo>
                <a:lnTo>
                  <a:pt x="2368130" y="1173441"/>
                </a:lnTo>
                <a:close/>
              </a:path>
              <a:path w="2368550" h="1202054">
                <a:moveTo>
                  <a:pt x="66332" y="0"/>
                </a:moveTo>
                <a:lnTo>
                  <a:pt x="0" y="113664"/>
                </a:lnTo>
                <a:lnTo>
                  <a:pt x="2311" y="122427"/>
                </a:lnTo>
                <a:lnTo>
                  <a:pt x="15938" y="130301"/>
                </a:lnTo>
                <a:lnTo>
                  <a:pt x="24688" y="128015"/>
                </a:lnTo>
                <a:lnTo>
                  <a:pt x="28663" y="121285"/>
                </a:lnTo>
                <a:lnTo>
                  <a:pt x="52044" y="81208"/>
                </a:lnTo>
                <a:lnTo>
                  <a:pt x="52044" y="28320"/>
                </a:lnTo>
                <a:lnTo>
                  <a:pt x="82863" y="28320"/>
                </a:lnTo>
                <a:lnTo>
                  <a:pt x="66332" y="0"/>
                </a:lnTo>
                <a:close/>
              </a:path>
              <a:path w="2368550" h="1202054">
                <a:moveTo>
                  <a:pt x="82863" y="28320"/>
                </a:moveTo>
                <a:lnTo>
                  <a:pt x="80619" y="28320"/>
                </a:lnTo>
                <a:lnTo>
                  <a:pt x="80619" y="81208"/>
                </a:lnTo>
                <a:lnTo>
                  <a:pt x="104000" y="121285"/>
                </a:lnTo>
                <a:lnTo>
                  <a:pt x="107975" y="128015"/>
                </a:lnTo>
                <a:lnTo>
                  <a:pt x="116712" y="130301"/>
                </a:lnTo>
                <a:lnTo>
                  <a:pt x="130352" y="122427"/>
                </a:lnTo>
                <a:lnTo>
                  <a:pt x="132651" y="113664"/>
                </a:lnTo>
                <a:lnTo>
                  <a:pt x="128676" y="106806"/>
                </a:lnTo>
                <a:lnTo>
                  <a:pt x="82863" y="28320"/>
                </a:lnTo>
                <a:close/>
              </a:path>
              <a:path w="2368550" h="1202054">
                <a:moveTo>
                  <a:pt x="80619" y="28320"/>
                </a:moveTo>
                <a:lnTo>
                  <a:pt x="52044" y="28320"/>
                </a:lnTo>
                <a:lnTo>
                  <a:pt x="52044" y="81208"/>
                </a:lnTo>
                <a:lnTo>
                  <a:pt x="66332" y="56719"/>
                </a:lnTo>
                <a:lnTo>
                  <a:pt x="53987" y="35560"/>
                </a:lnTo>
                <a:lnTo>
                  <a:pt x="80619" y="35560"/>
                </a:lnTo>
                <a:lnTo>
                  <a:pt x="80619" y="28320"/>
                </a:lnTo>
                <a:close/>
              </a:path>
              <a:path w="2368550" h="1202054">
                <a:moveTo>
                  <a:pt x="80619" y="35560"/>
                </a:moveTo>
                <a:lnTo>
                  <a:pt x="78676" y="35560"/>
                </a:lnTo>
                <a:lnTo>
                  <a:pt x="66332" y="56719"/>
                </a:lnTo>
                <a:lnTo>
                  <a:pt x="80619" y="81208"/>
                </a:lnTo>
                <a:lnTo>
                  <a:pt x="80619" y="35560"/>
                </a:lnTo>
                <a:close/>
              </a:path>
              <a:path w="2368550" h="1202054">
                <a:moveTo>
                  <a:pt x="78676" y="35560"/>
                </a:moveTo>
                <a:lnTo>
                  <a:pt x="53987" y="35560"/>
                </a:lnTo>
                <a:lnTo>
                  <a:pt x="66332" y="56719"/>
                </a:lnTo>
                <a:lnTo>
                  <a:pt x="78676" y="3556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9404"/>
            <a:ext cx="6960234" cy="485775"/>
          </a:xfrm>
          <a:custGeom>
            <a:avLst/>
            <a:gdLst/>
            <a:ahLst/>
            <a:cxnLst/>
            <a:rect l="l" t="t" r="r" b="b"/>
            <a:pathLst>
              <a:path w="6960234" h="485775">
                <a:moveTo>
                  <a:pt x="6717157" y="0"/>
                </a:moveTo>
                <a:lnTo>
                  <a:pt x="0" y="0"/>
                </a:lnTo>
                <a:lnTo>
                  <a:pt x="0" y="485775"/>
                </a:lnTo>
                <a:lnTo>
                  <a:pt x="6717157" y="485775"/>
                </a:lnTo>
                <a:lnTo>
                  <a:pt x="6960108" y="242950"/>
                </a:lnTo>
                <a:lnTo>
                  <a:pt x="6717157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812279"/>
            <a:ext cx="12192000" cy="45720"/>
          </a:xfrm>
          <a:custGeom>
            <a:avLst/>
            <a:gdLst/>
            <a:ahLst/>
            <a:cxnLst/>
            <a:rect l="l" t="t" r="r" b="b"/>
            <a:pathLst>
              <a:path w="12192000" h="45720">
                <a:moveTo>
                  <a:pt x="12192000" y="0"/>
                </a:moveTo>
                <a:lnTo>
                  <a:pt x="0" y="0"/>
                </a:lnTo>
                <a:lnTo>
                  <a:pt x="0" y="45718"/>
                </a:lnTo>
                <a:lnTo>
                  <a:pt x="12192000" y="4571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5C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34262" y="1425320"/>
            <a:ext cx="9927590" cy="42818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6985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latin typeface="Verdana"/>
                <a:cs typeface="Verdana"/>
              </a:rPr>
              <a:t>Este documento tem </a:t>
            </a:r>
            <a:r>
              <a:rPr dirty="0" sz="1800">
                <a:latin typeface="Verdana"/>
                <a:cs typeface="Verdana"/>
              </a:rPr>
              <a:t>como </a:t>
            </a:r>
            <a:r>
              <a:rPr dirty="0" sz="1800" spc="-5">
                <a:latin typeface="Verdana"/>
                <a:cs typeface="Verdana"/>
              </a:rPr>
              <a:t>objetivo ser </a:t>
            </a:r>
            <a:r>
              <a:rPr dirty="0" sz="1800">
                <a:latin typeface="Verdana"/>
                <a:cs typeface="Verdana"/>
              </a:rPr>
              <a:t>um </a:t>
            </a:r>
            <a:r>
              <a:rPr dirty="0" sz="1800" spc="-5">
                <a:latin typeface="Verdana"/>
                <a:cs typeface="Verdana"/>
              </a:rPr>
              <a:t>material consultivo às equipes técnicas </a:t>
            </a:r>
            <a:r>
              <a:rPr dirty="0" sz="1800">
                <a:latin typeface="Verdana"/>
                <a:cs typeface="Verdana"/>
              </a:rPr>
              <a:t> sociais </a:t>
            </a:r>
            <a:r>
              <a:rPr dirty="0" sz="1800" spc="-15">
                <a:latin typeface="Verdana"/>
                <a:cs typeface="Verdana"/>
              </a:rPr>
              <a:t>para </a:t>
            </a:r>
            <a:r>
              <a:rPr dirty="0" sz="1800">
                <a:latin typeface="Verdana"/>
                <a:cs typeface="Verdana"/>
              </a:rPr>
              <a:t>a </a:t>
            </a:r>
            <a:r>
              <a:rPr dirty="0" sz="1800" spc="-5">
                <a:latin typeface="Verdana"/>
                <a:cs typeface="Verdana"/>
              </a:rPr>
              <a:t>utilização do </a:t>
            </a:r>
            <a:r>
              <a:rPr dirty="0" sz="1800">
                <a:latin typeface="Verdana"/>
                <a:cs typeface="Verdana"/>
              </a:rPr>
              <a:t>sistema </a:t>
            </a:r>
            <a:r>
              <a:rPr dirty="0" sz="1800" spc="-5">
                <a:latin typeface="Verdana"/>
                <a:cs typeface="Verdana"/>
              </a:rPr>
              <a:t>CRM </a:t>
            </a:r>
            <a:r>
              <a:rPr dirty="0" sz="1800">
                <a:latin typeface="Verdana"/>
                <a:cs typeface="Verdana"/>
              </a:rPr>
              <a:t>e </a:t>
            </a:r>
            <a:r>
              <a:rPr dirty="0" sz="1800" spc="-5">
                <a:latin typeface="Verdana"/>
                <a:cs typeface="Verdana"/>
              </a:rPr>
              <a:t>dos aplicativos de arrolamento </a:t>
            </a:r>
            <a:r>
              <a:rPr dirty="0" sz="1800">
                <a:latin typeface="Verdana"/>
                <a:cs typeface="Verdana"/>
              </a:rPr>
              <a:t>e </a:t>
            </a:r>
            <a:r>
              <a:rPr dirty="0" sz="1800" spc="-5">
                <a:latin typeface="Verdana"/>
                <a:cs typeface="Verdana"/>
              </a:rPr>
              <a:t>de </a:t>
            </a:r>
            <a:r>
              <a:rPr dirty="0" sz="1800">
                <a:latin typeface="Verdana"/>
                <a:cs typeface="Verdana"/>
              </a:rPr>
              <a:t>AIP 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dentro das diferentes modalidades </a:t>
            </a:r>
            <a:r>
              <a:rPr dirty="0" sz="1800">
                <a:latin typeface="Verdana"/>
                <a:cs typeface="Verdana"/>
              </a:rPr>
              <a:t>de </a:t>
            </a:r>
            <a:r>
              <a:rPr dirty="0" sz="1800" spc="-5">
                <a:latin typeface="Verdana"/>
                <a:cs typeface="Verdana"/>
              </a:rPr>
              <a:t>intervenção da </a:t>
            </a:r>
            <a:r>
              <a:rPr dirty="0" sz="1800">
                <a:latin typeface="Verdana"/>
                <a:cs typeface="Verdana"/>
              </a:rPr>
              <a:t>Superintendência Social </a:t>
            </a:r>
            <a:r>
              <a:rPr dirty="0" sz="1800" spc="-10">
                <a:latin typeface="Verdana"/>
                <a:cs typeface="Verdana"/>
              </a:rPr>
              <a:t>de </a:t>
            </a:r>
            <a:r>
              <a:rPr dirty="0" sz="1800" spc="-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Ações</a:t>
            </a:r>
            <a:r>
              <a:rPr dirty="0" sz="1800" spc="-5">
                <a:latin typeface="Verdana"/>
                <a:cs typeface="Verdana"/>
              </a:rPr>
              <a:t> em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15">
                <a:latin typeface="Verdana"/>
                <a:cs typeface="Verdana"/>
              </a:rPr>
              <a:t>Recuperação</a:t>
            </a:r>
            <a:r>
              <a:rPr dirty="0" sz="1800" spc="2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Urbana</a:t>
            </a:r>
            <a:r>
              <a:rPr dirty="0" sz="1800" spc="-20">
                <a:latin typeface="Verdana"/>
                <a:cs typeface="Verdana"/>
              </a:rPr>
              <a:t> </a:t>
            </a:r>
            <a:r>
              <a:rPr dirty="0" sz="1800" spc="-10">
                <a:latin typeface="Verdana"/>
                <a:cs typeface="Verdana"/>
              </a:rPr>
              <a:t>(SSARU).</a:t>
            </a:r>
            <a:endParaRPr sz="1800">
              <a:latin typeface="Verdana"/>
              <a:cs typeface="Verdana"/>
            </a:endParaRPr>
          </a:p>
          <a:p>
            <a:pPr algn="just" marL="12700" marR="7620">
              <a:lnSpc>
                <a:spcPct val="120000"/>
              </a:lnSpc>
              <a:spcBef>
                <a:spcPts val="1200"/>
              </a:spcBef>
            </a:pPr>
            <a:r>
              <a:rPr dirty="0" sz="1800">
                <a:latin typeface="Verdana"/>
                <a:cs typeface="Verdana"/>
              </a:rPr>
              <a:t>As</a:t>
            </a:r>
            <a:r>
              <a:rPr dirty="0" sz="1800" spc="15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informações</a:t>
            </a:r>
            <a:r>
              <a:rPr dirty="0" sz="1800" spc="15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aqui</a:t>
            </a:r>
            <a:r>
              <a:rPr dirty="0" sz="1800" spc="16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apresentadas</a:t>
            </a:r>
            <a:r>
              <a:rPr dirty="0" sz="1800" spc="16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buscam</a:t>
            </a:r>
            <a:r>
              <a:rPr dirty="0" sz="1800" spc="145">
                <a:latin typeface="Verdana"/>
                <a:cs typeface="Verdana"/>
              </a:rPr>
              <a:t> </a:t>
            </a:r>
            <a:r>
              <a:rPr dirty="0" sz="1800" spc="-10">
                <a:latin typeface="Verdana"/>
                <a:cs typeface="Verdana"/>
              </a:rPr>
              <a:t>demonstrar</a:t>
            </a:r>
            <a:r>
              <a:rPr dirty="0" sz="1800" spc="15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de</a:t>
            </a:r>
            <a:r>
              <a:rPr dirty="0" sz="1800" spc="150">
                <a:latin typeface="Verdana"/>
                <a:cs typeface="Verdana"/>
              </a:rPr>
              <a:t> </a:t>
            </a:r>
            <a:r>
              <a:rPr dirty="0" sz="1800" spc="-10">
                <a:latin typeface="Verdana"/>
                <a:cs typeface="Verdana"/>
              </a:rPr>
              <a:t>maneira</a:t>
            </a:r>
            <a:r>
              <a:rPr dirty="0" sz="1800" spc="15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visual</a:t>
            </a:r>
            <a:r>
              <a:rPr dirty="0" sz="1800" spc="16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os</a:t>
            </a:r>
            <a:r>
              <a:rPr dirty="0" sz="1800" spc="14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campos </a:t>
            </a:r>
            <a:r>
              <a:rPr dirty="0" sz="1800" spc="-62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e </a:t>
            </a:r>
            <a:r>
              <a:rPr dirty="0" sz="1800" spc="-5">
                <a:latin typeface="Verdana"/>
                <a:cs typeface="Verdana"/>
              </a:rPr>
              <a:t>os </a:t>
            </a:r>
            <a:r>
              <a:rPr dirty="0" sz="1800">
                <a:latin typeface="Verdana"/>
                <a:cs typeface="Verdana"/>
              </a:rPr>
              <a:t>caminhos </a:t>
            </a:r>
            <a:r>
              <a:rPr dirty="0" sz="1800" spc="-5">
                <a:latin typeface="Verdana"/>
                <a:cs typeface="Verdana"/>
              </a:rPr>
              <a:t>de acesso </a:t>
            </a:r>
            <a:r>
              <a:rPr dirty="0" sz="1800" spc="-15">
                <a:latin typeface="Verdana"/>
                <a:cs typeface="Verdana"/>
              </a:rPr>
              <a:t>para </a:t>
            </a:r>
            <a:r>
              <a:rPr dirty="0" sz="1800" spc="-5">
                <a:latin typeface="Verdana"/>
                <a:cs typeface="Verdana"/>
              </a:rPr>
              <a:t>as </a:t>
            </a:r>
            <a:r>
              <a:rPr dirty="0" sz="1800">
                <a:latin typeface="Verdana"/>
                <a:cs typeface="Verdana"/>
              </a:rPr>
              <a:t>principais </a:t>
            </a:r>
            <a:r>
              <a:rPr dirty="0" sz="1800" spc="-5">
                <a:latin typeface="Verdana"/>
                <a:cs typeface="Verdana"/>
              </a:rPr>
              <a:t>funcionalidades das ferramentas </a:t>
            </a:r>
            <a:r>
              <a:rPr dirty="0" sz="1800" spc="-10">
                <a:latin typeface="Verdana"/>
                <a:cs typeface="Verdana"/>
              </a:rPr>
              <a:t>do </a:t>
            </a:r>
            <a:r>
              <a:rPr dirty="0" sz="1800" spc="-5">
                <a:latin typeface="Verdana"/>
                <a:cs typeface="Verdana"/>
              </a:rPr>
              <a:t> </a:t>
            </a:r>
            <a:r>
              <a:rPr dirty="0" sz="1800" spc="-30">
                <a:latin typeface="Verdana"/>
                <a:cs typeface="Verdana"/>
              </a:rPr>
              <a:t>Trabalho</a:t>
            </a:r>
            <a:r>
              <a:rPr dirty="0" sz="1800" spc="-2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Técnico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Social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15">
                <a:latin typeface="Verdana"/>
                <a:cs typeface="Verdana"/>
              </a:rPr>
              <a:t>(TTS),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exemplificando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algumas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das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atividades</a:t>
            </a:r>
            <a:r>
              <a:rPr dirty="0" sz="1800">
                <a:latin typeface="Verdana"/>
                <a:cs typeface="Verdana"/>
              </a:rPr>
              <a:t> a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serem 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realizadas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pelas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equipes</a:t>
            </a:r>
            <a:r>
              <a:rPr dirty="0" sz="1800" spc="3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técnicas por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meio</a:t>
            </a:r>
            <a:r>
              <a:rPr dirty="0" sz="1800" spc="-5">
                <a:latin typeface="Verdana"/>
                <a:cs typeface="Verdana"/>
              </a:rPr>
              <a:t> de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imagens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e</a:t>
            </a:r>
            <a:r>
              <a:rPr dirty="0" sz="1800" spc="1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texto.</a:t>
            </a:r>
            <a:endParaRPr sz="1800">
              <a:latin typeface="Verdana"/>
              <a:cs typeface="Verdana"/>
            </a:endParaRPr>
          </a:p>
          <a:p>
            <a:pPr algn="just" marL="12700" marR="5080">
              <a:lnSpc>
                <a:spcPct val="120000"/>
              </a:lnSpc>
              <a:spcBef>
                <a:spcPts val="1200"/>
              </a:spcBef>
            </a:pPr>
            <a:r>
              <a:rPr dirty="0" sz="1800">
                <a:latin typeface="Verdana"/>
                <a:cs typeface="Verdana"/>
              </a:rPr>
              <a:t>Em </a:t>
            </a:r>
            <a:r>
              <a:rPr dirty="0" sz="1800" spc="-5">
                <a:latin typeface="Verdana"/>
                <a:cs typeface="Verdana"/>
              </a:rPr>
              <a:t>caso de dúvidas ou sugestões </a:t>
            </a:r>
            <a:r>
              <a:rPr dirty="0" sz="1800">
                <a:latin typeface="Verdana"/>
                <a:cs typeface="Verdana"/>
              </a:rPr>
              <a:t>sobre </a:t>
            </a:r>
            <a:r>
              <a:rPr dirty="0" sz="1800" spc="-5">
                <a:latin typeface="Verdana"/>
                <a:cs typeface="Verdana"/>
              </a:rPr>
              <a:t>as informações apresentadas ou se houver 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10">
                <a:latin typeface="Verdana"/>
                <a:cs typeface="Verdana"/>
              </a:rPr>
              <a:t>outras </a:t>
            </a:r>
            <a:r>
              <a:rPr dirty="0" sz="1800" spc="-5">
                <a:latin typeface="Verdana"/>
                <a:cs typeface="Verdana"/>
              </a:rPr>
              <a:t>questões que possam aparecer </a:t>
            </a:r>
            <a:r>
              <a:rPr dirty="0" sz="1800" spc="-10">
                <a:latin typeface="Verdana"/>
                <a:cs typeface="Verdana"/>
              </a:rPr>
              <a:t>durante </a:t>
            </a:r>
            <a:r>
              <a:rPr dirty="0" sz="1800">
                <a:latin typeface="Verdana"/>
                <a:cs typeface="Verdana"/>
              </a:rPr>
              <a:t>a </a:t>
            </a:r>
            <a:r>
              <a:rPr dirty="0" sz="1800" spc="-5">
                <a:latin typeface="Verdana"/>
                <a:cs typeface="Verdana"/>
              </a:rPr>
              <a:t>realização do </a:t>
            </a:r>
            <a:r>
              <a:rPr dirty="0" sz="1800" spc="-15">
                <a:latin typeface="Verdana"/>
                <a:cs typeface="Verdana"/>
              </a:rPr>
              <a:t>trabalho, </a:t>
            </a:r>
            <a:r>
              <a:rPr dirty="0" sz="1800">
                <a:latin typeface="Verdana"/>
                <a:cs typeface="Verdana"/>
              </a:rPr>
              <a:t>a </a:t>
            </a:r>
            <a:r>
              <a:rPr dirty="0" sz="1800" spc="-5">
                <a:latin typeface="Verdana"/>
                <a:cs typeface="Verdana"/>
              </a:rPr>
              <a:t>equipe </a:t>
            </a:r>
            <a:r>
              <a:rPr dirty="0" sz="1800" spc="-10">
                <a:latin typeface="Verdana"/>
                <a:cs typeface="Verdana"/>
              </a:rPr>
              <a:t>do </a:t>
            </a:r>
            <a:r>
              <a:rPr dirty="0" sz="1800" spc="-5">
                <a:latin typeface="Verdana"/>
                <a:cs typeface="Verdana"/>
              </a:rPr>
              <a:t> Núcleo de </a:t>
            </a:r>
            <a:r>
              <a:rPr dirty="0" sz="1800">
                <a:latin typeface="Verdana"/>
                <a:cs typeface="Verdana"/>
              </a:rPr>
              <a:t>Apoio à </a:t>
            </a:r>
            <a:r>
              <a:rPr dirty="0" sz="1800" spc="-5">
                <a:latin typeface="Verdana"/>
                <a:cs typeface="Verdana"/>
              </a:rPr>
              <a:t>Informação </a:t>
            </a:r>
            <a:r>
              <a:rPr dirty="0" sz="1800">
                <a:latin typeface="Verdana"/>
                <a:cs typeface="Verdana"/>
              </a:rPr>
              <a:t>e </a:t>
            </a:r>
            <a:r>
              <a:rPr dirty="0" sz="1800" spc="-5">
                <a:latin typeface="Verdana"/>
                <a:cs typeface="Verdana"/>
              </a:rPr>
              <a:t>Controle (NAIC) está </a:t>
            </a:r>
            <a:r>
              <a:rPr dirty="0" sz="1800">
                <a:latin typeface="Verdana"/>
                <a:cs typeface="Verdana"/>
              </a:rPr>
              <a:t>à </a:t>
            </a:r>
            <a:r>
              <a:rPr dirty="0" sz="1800" spc="-5">
                <a:latin typeface="Verdana"/>
                <a:cs typeface="Verdana"/>
              </a:rPr>
              <a:t>disposição </a:t>
            </a:r>
            <a:r>
              <a:rPr dirty="0" sz="1800" spc="-15">
                <a:latin typeface="Verdana"/>
                <a:cs typeface="Verdana"/>
              </a:rPr>
              <a:t>para </a:t>
            </a:r>
            <a:r>
              <a:rPr dirty="0" sz="1800" spc="-5">
                <a:latin typeface="Verdana"/>
                <a:cs typeface="Verdana"/>
              </a:rPr>
              <a:t>conversar </a:t>
            </a:r>
            <a:r>
              <a:rPr dirty="0" sz="1800">
                <a:latin typeface="Verdana"/>
                <a:cs typeface="Verdana"/>
              </a:rPr>
              <a:t>e 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buscar </a:t>
            </a:r>
            <a:r>
              <a:rPr dirty="0" sz="1800" spc="-10">
                <a:latin typeface="Verdana"/>
                <a:cs typeface="Verdana"/>
              </a:rPr>
              <a:t>novas</a:t>
            </a:r>
            <a:r>
              <a:rPr dirty="0" sz="1800" spc="-1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soluções.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166243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FFFFFF"/>
                </a:solidFill>
              </a:rPr>
              <a:t>Apresentação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71664" y="1329055"/>
            <a:ext cx="10048875" cy="4773295"/>
            <a:chOff x="1071664" y="1329055"/>
            <a:chExt cx="10048875" cy="4773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0933" y="1844675"/>
              <a:ext cx="7925816" cy="42481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126234" y="1839912"/>
              <a:ext cx="7935595" cy="4257675"/>
            </a:xfrm>
            <a:custGeom>
              <a:avLst/>
              <a:gdLst/>
              <a:ahLst/>
              <a:cxnLst/>
              <a:rect l="l" t="t" r="r" b="b"/>
              <a:pathLst>
                <a:path w="7935595" h="4257675">
                  <a:moveTo>
                    <a:pt x="0" y="4257675"/>
                  </a:moveTo>
                  <a:lnTo>
                    <a:pt x="7935341" y="4257675"/>
                  </a:lnTo>
                  <a:lnTo>
                    <a:pt x="7935341" y="0"/>
                  </a:lnTo>
                  <a:lnTo>
                    <a:pt x="0" y="0"/>
                  </a:lnTo>
                  <a:lnTo>
                    <a:pt x="0" y="42576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084821" y="2758274"/>
              <a:ext cx="1659889" cy="297180"/>
            </a:xfrm>
            <a:custGeom>
              <a:avLst/>
              <a:gdLst/>
              <a:ahLst/>
              <a:cxnLst/>
              <a:rect l="l" t="t" r="r" b="b"/>
              <a:pathLst>
                <a:path w="1659890" h="297180">
                  <a:moveTo>
                    <a:pt x="0" y="296837"/>
                  </a:moveTo>
                  <a:lnTo>
                    <a:pt x="1659762" y="296837"/>
                  </a:lnTo>
                  <a:lnTo>
                    <a:pt x="1659762" y="0"/>
                  </a:lnTo>
                  <a:lnTo>
                    <a:pt x="0" y="0"/>
                  </a:lnTo>
                  <a:lnTo>
                    <a:pt x="0" y="296837"/>
                  </a:lnTo>
                  <a:close/>
                </a:path>
              </a:pathLst>
            </a:custGeom>
            <a:ln w="28575">
              <a:solidFill>
                <a:srgbClr val="ECDA0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848345" y="1329055"/>
              <a:ext cx="476884" cy="1429385"/>
            </a:xfrm>
            <a:custGeom>
              <a:avLst/>
              <a:gdLst/>
              <a:ahLst/>
              <a:cxnLst/>
              <a:rect l="l" t="t" r="r" b="b"/>
              <a:pathLst>
                <a:path w="476884" h="1429385">
                  <a:moveTo>
                    <a:pt x="15875" y="1298956"/>
                  </a:moveTo>
                  <a:lnTo>
                    <a:pt x="9144" y="1302893"/>
                  </a:lnTo>
                  <a:lnTo>
                    <a:pt x="2285" y="1306830"/>
                  </a:lnTo>
                  <a:lnTo>
                    <a:pt x="0" y="1315593"/>
                  </a:lnTo>
                  <a:lnTo>
                    <a:pt x="3936" y="1322451"/>
                  </a:lnTo>
                  <a:lnTo>
                    <a:pt x="66294" y="1429258"/>
                  </a:lnTo>
                  <a:lnTo>
                    <a:pt x="82828" y="1400937"/>
                  </a:lnTo>
                  <a:lnTo>
                    <a:pt x="52070" y="1400937"/>
                  </a:lnTo>
                  <a:lnTo>
                    <a:pt x="52014" y="1348013"/>
                  </a:lnTo>
                  <a:lnTo>
                    <a:pt x="28701" y="1307973"/>
                  </a:lnTo>
                  <a:lnTo>
                    <a:pt x="24637" y="1301242"/>
                  </a:lnTo>
                  <a:lnTo>
                    <a:pt x="15875" y="1298956"/>
                  </a:lnTo>
                  <a:close/>
                </a:path>
                <a:path w="476884" h="1429385">
                  <a:moveTo>
                    <a:pt x="52070" y="1348108"/>
                  </a:moveTo>
                  <a:lnTo>
                    <a:pt x="52070" y="1400937"/>
                  </a:lnTo>
                  <a:lnTo>
                    <a:pt x="80645" y="1400937"/>
                  </a:lnTo>
                  <a:lnTo>
                    <a:pt x="80645" y="1393698"/>
                  </a:lnTo>
                  <a:lnTo>
                    <a:pt x="53975" y="1393698"/>
                  </a:lnTo>
                  <a:lnTo>
                    <a:pt x="66310" y="1372567"/>
                  </a:lnTo>
                  <a:lnTo>
                    <a:pt x="52070" y="1348108"/>
                  </a:lnTo>
                  <a:close/>
                </a:path>
                <a:path w="476884" h="1429385">
                  <a:moveTo>
                    <a:pt x="116712" y="1298956"/>
                  </a:moveTo>
                  <a:lnTo>
                    <a:pt x="107950" y="1301242"/>
                  </a:lnTo>
                  <a:lnTo>
                    <a:pt x="80645" y="1348013"/>
                  </a:lnTo>
                  <a:lnTo>
                    <a:pt x="80645" y="1400937"/>
                  </a:lnTo>
                  <a:lnTo>
                    <a:pt x="82828" y="1400937"/>
                  </a:lnTo>
                  <a:lnTo>
                    <a:pt x="128650" y="1322451"/>
                  </a:lnTo>
                  <a:lnTo>
                    <a:pt x="132587" y="1315593"/>
                  </a:lnTo>
                  <a:lnTo>
                    <a:pt x="130301" y="1306830"/>
                  </a:lnTo>
                  <a:lnTo>
                    <a:pt x="123571" y="1302893"/>
                  </a:lnTo>
                  <a:lnTo>
                    <a:pt x="116712" y="1298956"/>
                  </a:lnTo>
                  <a:close/>
                </a:path>
                <a:path w="476884" h="1429385">
                  <a:moveTo>
                    <a:pt x="66310" y="1372567"/>
                  </a:moveTo>
                  <a:lnTo>
                    <a:pt x="53975" y="1393698"/>
                  </a:lnTo>
                  <a:lnTo>
                    <a:pt x="78612" y="1393698"/>
                  </a:lnTo>
                  <a:lnTo>
                    <a:pt x="66310" y="1372567"/>
                  </a:lnTo>
                  <a:close/>
                </a:path>
                <a:path w="476884" h="1429385">
                  <a:moveTo>
                    <a:pt x="80645" y="1348013"/>
                  </a:moveTo>
                  <a:lnTo>
                    <a:pt x="66310" y="1372567"/>
                  </a:lnTo>
                  <a:lnTo>
                    <a:pt x="78612" y="1393698"/>
                  </a:lnTo>
                  <a:lnTo>
                    <a:pt x="80645" y="1393698"/>
                  </a:lnTo>
                  <a:lnTo>
                    <a:pt x="80645" y="1348013"/>
                  </a:lnTo>
                  <a:close/>
                </a:path>
                <a:path w="476884" h="1429385">
                  <a:moveTo>
                    <a:pt x="447928" y="250444"/>
                  </a:moveTo>
                  <a:lnTo>
                    <a:pt x="58420" y="250444"/>
                  </a:lnTo>
                  <a:lnTo>
                    <a:pt x="52070" y="256794"/>
                  </a:lnTo>
                  <a:lnTo>
                    <a:pt x="52070" y="1348108"/>
                  </a:lnTo>
                  <a:lnTo>
                    <a:pt x="66310" y="1372567"/>
                  </a:lnTo>
                  <a:lnTo>
                    <a:pt x="80589" y="1348108"/>
                  </a:lnTo>
                  <a:lnTo>
                    <a:pt x="80645" y="279019"/>
                  </a:lnTo>
                  <a:lnTo>
                    <a:pt x="66294" y="279019"/>
                  </a:lnTo>
                  <a:lnTo>
                    <a:pt x="80645" y="264668"/>
                  </a:lnTo>
                  <a:lnTo>
                    <a:pt x="447928" y="264668"/>
                  </a:lnTo>
                  <a:lnTo>
                    <a:pt x="447928" y="250444"/>
                  </a:lnTo>
                  <a:close/>
                </a:path>
                <a:path w="476884" h="1429385">
                  <a:moveTo>
                    <a:pt x="80645" y="264668"/>
                  </a:moveTo>
                  <a:lnTo>
                    <a:pt x="66294" y="279019"/>
                  </a:lnTo>
                  <a:lnTo>
                    <a:pt x="80645" y="279019"/>
                  </a:lnTo>
                  <a:lnTo>
                    <a:pt x="80645" y="264668"/>
                  </a:lnTo>
                  <a:close/>
                </a:path>
                <a:path w="476884" h="1429385">
                  <a:moveTo>
                    <a:pt x="476503" y="250444"/>
                  </a:moveTo>
                  <a:lnTo>
                    <a:pt x="462152" y="250444"/>
                  </a:lnTo>
                  <a:lnTo>
                    <a:pt x="447928" y="264668"/>
                  </a:lnTo>
                  <a:lnTo>
                    <a:pt x="80645" y="264668"/>
                  </a:lnTo>
                  <a:lnTo>
                    <a:pt x="80645" y="279019"/>
                  </a:lnTo>
                  <a:lnTo>
                    <a:pt x="470153" y="279019"/>
                  </a:lnTo>
                  <a:lnTo>
                    <a:pt x="476503" y="272542"/>
                  </a:lnTo>
                  <a:lnTo>
                    <a:pt x="476503" y="250444"/>
                  </a:lnTo>
                  <a:close/>
                </a:path>
                <a:path w="476884" h="1429385">
                  <a:moveTo>
                    <a:pt x="476503" y="0"/>
                  </a:moveTo>
                  <a:lnTo>
                    <a:pt x="447928" y="0"/>
                  </a:lnTo>
                  <a:lnTo>
                    <a:pt x="447928" y="264668"/>
                  </a:lnTo>
                  <a:lnTo>
                    <a:pt x="462152" y="250444"/>
                  </a:lnTo>
                  <a:lnTo>
                    <a:pt x="476503" y="250444"/>
                  </a:lnTo>
                  <a:lnTo>
                    <a:pt x="476503" y="0"/>
                  </a:lnTo>
                  <a:close/>
                </a:path>
              </a:pathLst>
            </a:custGeom>
            <a:solidFill>
              <a:srgbClr val="ECDA0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435603" y="4828070"/>
              <a:ext cx="3183255" cy="1209675"/>
            </a:xfrm>
            <a:custGeom>
              <a:avLst/>
              <a:gdLst/>
              <a:ahLst/>
              <a:cxnLst/>
              <a:rect l="l" t="t" r="r" b="b"/>
              <a:pathLst>
                <a:path w="3183254" h="1209675">
                  <a:moveTo>
                    <a:pt x="0" y="1209636"/>
                  </a:moveTo>
                  <a:lnTo>
                    <a:pt x="3183254" y="1209636"/>
                  </a:lnTo>
                  <a:lnTo>
                    <a:pt x="3183254" y="0"/>
                  </a:lnTo>
                  <a:lnTo>
                    <a:pt x="0" y="0"/>
                  </a:lnTo>
                  <a:lnTo>
                    <a:pt x="0" y="120963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618858" y="4528693"/>
              <a:ext cx="4501515" cy="918844"/>
            </a:xfrm>
            <a:custGeom>
              <a:avLst/>
              <a:gdLst/>
              <a:ahLst/>
              <a:cxnLst/>
              <a:rect l="l" t="t" r="r" b="b"/>
              <a:pathLst>
                <a:path w="4501515" h="918845">
                  <a:moveTo>
                    <a:pt x="4420870" y="889888"/>
                  </a:moveTo>
                  <a:lnTo>
                    <a:pt x="0" y="889888"/>
                  </a:lnTo>
                  <a:lnTo>
                    <a:pt x="0" y="918463"/>
                  </a:lnTo>
                  <a:lnTo>
                    <a:pt x="4443095" y="918463"/>
                  </a:lnTo>
                  <a:lnTo>
                    <a:pt x="4449445" y="912113"/>
                  </a:lnTo>
                  <a:lnTo>
                    <a:pt x="4449445" y="904239"/>
                  </a:lnTo>
                  <a:lnTo>
                    <a:pt x="4420870" y="904239"/>
                  </a:lnTo>
                  <a:lnTo>
                    <a:pt x="4420870" y="889888"/>
                  </a:lnTo>
                  <a:close/>
                </a:path>
                <a:path w="4501515" h="918845">
                  <a:moveTo>
                    <a:pt x="4435157" y="56770"/>
                  </a:moveTo>
                  <a:lnTo>
                    <a:pt x="4420870" y="81244"/>
                  </a:lnTo>
                  <a:lnTo>
                    <a:pt x="4420870" y="904239"/>
                  </a:lnTo>
                  <a:lnTo>
                    <a:pt x="4435094" y="889888"/>
                  </a:lnTo>
                  <a:lnTo>
                    <a:pt x="4449445" y="889888"/>
                  </a:lnTo>
                  <a:lnTo>
                    <a:pt x="4449445" y="81244"/>
                  </a:lnTo>
                  <a:lnTo>
                    <a:pt x="4435157" y="56770"/>
                  </a:lnTo>
                  <a:close/>
                </a:path>
                <a:path w="4501515" h="918845">
                  <a:moveTo>
                    <a:pt x="4449445" y="889888"/>
                  </a:moveTo>
                  <a:lnTo>
                    <a:pt x="4435094" y="889888"/>
                  </a:lnTo>
                  <a:lnTo>
                    <a:pt x="4420870" y="904239"/>
                  </a:lnTo>
                  <a:lnTo>
                    <a:pt x="4449445" y="904239"/>
                  </a:lnTo>
                  <a:lnTo>
                    <a:pt x="4449445" y="889888"/>
                  </a:lnTo>
                  <a:close/>
                </a:path>
                <a:path w="4501515" h="918845">
                  <a:moveTo>
                    <a:pt x="4435094" y="0"/>
                  </a:moveTo>
                  <a:lnTo>
                    <a:pt x="4372737" y="106806"/>
                  </a:lnTo>
                  <a:lnTo>
                    <a:pt x="4368800" y="113664"/>
                  </a:lnTo>
                  <a:lnTo>
                    <a:pt x="4371086" y="122427"/>
                  </a:lnTo>
                  <a:lnTo>
                    <a:pt x="4384802" y="130301"/>
                  </a:lnTo>
                  <a:lnTo>
                    <a:pt x="4393565" y="128015"/>
                  </a:lnTo>
                  <a:lnTo>
                    <a:pt x="4420870" y="81244"/>
                  </a:lnTo>
                  <a:lnTo>
                    <a:pt x="4420870" y="28320"/>
                  </a:lnTo>
                  <a:lnTo>
                    <a:pt x="4451628" y="28320"/>
                  </a:lnTo>
                  <a:lnTo>
                    <a:pt x="4435094" y="0"/>
                  </a:lnTo>
                  <a:close/>
                </a:path>
                <a:path w="4501515" h="918845">
                  <a:moveTo>
                    <a:pt x="4451628" y="28320"/>
                  </a:moveTo>
                  <a:lnTo>
                    <a:pt x="4449445" y="28320"/>
                  </a:lnTo>
                  <a:lnTo>
                    <a:pt x="4449445" y="81244"/>
                  </a:lnTo>
                  <a:lnTo>
                    <a:pt x="4476750" y="128015"/>
                  </a:lnTo>
                  <a:lnTo>
                    <a:pt x="4485513" y="130301"/>
                  </a:lnTo>
                  <a:lnTo>
                    <a:pt x="4492371" y="126364"/>
                  </a:lnTo>
                  <a:lnTo>
                    <a:pt x="4499102" y="122427"/>
                  </a:lnTo>
                  <a:lnTo>
                    <a:pt x="4501515" y="113664"/>
                  </a:lnTo>
                  <a:lnTo>
                    <a:pt x="4497451" y="106806"/>
                  </a:lnTo>
                  <a:lnTo>
                    <a:pt x="4451628" y="28320"/>
                  </a:lnTo>
                  <a:close/>
                </a:path>
                <a:path w="4501515" h="918845">
                  <a:moveTo>
                    <a:pt x="4449445" y="28320"/>
                  </a:moveTo>
                  <a:lnTo>
                    <a:pt x="4420870" y="28320"/>
                  </a:lnTo>
                  <a:lnTo>
                    <a:pt x="4420870" y="81244"/>
                  </a:lnTo>
                  <a:lnTo>
                    <a:pt x="4435157" y="56770"/>
                  </a:lnTo>
                  <a:lnTo>
                    <a:pt x="4422775" y="35559"/>
                  </a:lnTo>
                  <a:lnTo>
                    <a:pt x="4449445" y="35559"/>
                  </a:lnTo>
                  <a:lnTo>
                    <a:pt x="4449445" y="28320"/>
                  </a:lnTo>
                  <a:close/>
                </a:path>
                <a:path w="4501515" h="918845">
                  <a:moveTo>
                    <a:pt x="4449445" y="35559"/>
                  </a:moveTo>
                  <a:lnTo>
                    <a:pt x="4447540" y="35559"/>
                  </a:lnTo>
                  <a:lnTo>
                    <a:pt x="4435157" y="56770"/>
                  </a:lnTo>
                  <a:lnTo>
                    <a:pt x="4449445" y="81244"/>
                  </a:lnTo>
                  <a:lnTo>
                    <a:pt x="4449445" y="35559"/>
                  </a:lnTo>
                  <a:close/>
                </a:path>
                <a:path w="4501515" h="918845">
                  <a:moveTo>
                    <a:pt x="4447540" y="35559"/>
                  </a:moveTo>
                  <a:lnTo>
                    <a:pt x="4422775" y="35559"/>
                  </a:lnTo>
                  <a:lnTo>
                    <a:pt x="4435157" y="56770"/>
                  </a:lnTo>
                  <a:lnTo>
                    <a:pt x="4447540" y="35559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435603" y="3100324"/>
              <a:ext cx="3183255" cy="1610360"/>
            </a:xfrm>
            <a:custGeom>
              <a:avLst/>
              <a:gdLst/>
              <a:ahLst/>
              <a:cxnLst/>
              <a:rect l="l" t="t" r="r" b="b"/>
              <a:pathLst>
                <a:path w="3183254" h="1610360">
                  <a:moveTo>
                    <a:pt x="0" y="1609978"/>
                  </a:moveTo>
                  <a:lnTo>
                    <a:pt x="3183254" y="1609978"/>
                  </a:lnTo>
                  <a:lnTo>
                    <a:pt x="3183254" y="0"/>
                  </a:lnTo>
                  <a:lnTo>
                    <a:pt x="0" y="0"/>
                  </a:lnTo>
                  <a:lnTo>
                    <a:pt x="0" y="1609978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71664" y="2857372"/>
              <a:ext cx="3970020" cy="929005"/>
            </a:xfrm>
            <a:custGeom>
              <a:avLst/>
              <a:gdLst/>
              <a:ahLst/>
              <a:cxnLst/>
              <a:rect l="l" t="t" r="r" b="b"/>
              <a:pathLst>
                <a:path w="3970020" h="929004">
                  <a:moveTo>
                    <a:pt x="15938" y="798068"/>
                  </a:moveTo>
                  <a:lnTo>
                    <a:pt x="9118" y="802004"/>
                  </a:lnTo>
                  <a:lnTo>
                    <a:pt x="2311" y="806069"/>
                  </a:lnTo>
                  <a:lnTo>
                    <a:pt x="0" y="814832"/>
                  </a:lnTo>
                  <a:lnTo>
                    <a:pt x="3987" y="821563"/>
                  </a:lnTo>
                  <a:lnTo>
                    <a:pt x="66332" y="928496"/>
                  </a:lnTo>
                  <a:lnTo>
                    <a:pt x="82843" y="900176"/>
                  </a:lnTo>
                  <a:lnTo>
                    <a:pt x="52044" y="900176"/>
                  </a:lnTo>
                  <a:lnTo>
                    <a:pt x="52044" y="847288"/>
                  </a:lnTo>
                  <a:lnTo>
                    <a:pt x="28663" y="807212"/>
                  </a:lnTo>
                  <a:lnTo>
                    <a:pt x="24688" y="800353"/>
                  </a:lnTo>
                  <a:lnTo>
                    <a:pt x="15938" y="798068"/>
                  </a:lnTo>
                  <a:close/>
                </a:path>
                <a:path w="3970020" h="929004">
                  <a:moveTo>
                    <a:pt x="52044" y="847288"/>
                  </a:moveTo>
                  <a:lnTo>
                    <a:pt x="52044" y="900176"/>
                  </a:lnTo>
                  <a:lnTo>
                    <a:pt x="80619" y="900176"/>
                  </a:lnTo>
                  <a:lnTo>
                    <a:pt x="80619" y="892937"/>
                  </a:lnTo>
                  <a:lnTo>
                    <a:pt x="53987" y="892937"/>
                  </a:lnTo>
                  <a:lnTo>
                    <a:pt x="66332" y="871777"/>
                  </a:lnTo>
                  <a:lnTo>
                    <a:pt x="52044" y="847288"/>
                  </a:lnTo>
                  <a:close/>
                </a:path>
                <a:path w="3970020" h="929004">
                  <a:moveTo>
                    <a:pt x="116712" y="798068"/>
                  </a:moveTo>
                  <a:lnTo>
                    <a:pt x="107975" y="800353"/>
                  </a:lnTo>
                  <a:lnTo>
                    <a:pt x="104000" y="807212"/>
                  </a:lnTo>
                  <a:lnTo>
                    <a:pt x="80619" y="847288"/>
                  </a:lnTo>
                  <a:lnTo>
                    <a:pt x="80619" y="900176"/>
                  </a:lnTo>
                  <a:lnTo>
                    <a:pt x="82843" y="900176"/>
                  </a:lnTo>
                  <a:lnTo>
                    <a:pt x="128676" y="821563"/>
                  </a:lnTo>
                  <a:lnTo>
                    <a:pt x="132651" y="814832"/>
                  </a:lnTo>
                  <a:lnTo>
                    <a:pt x="130352" y="806069"/>
                  </a:lnTo>
                  <a:lnTo>
                    <a:pt x="123532" y="802004"/>
                  </a:lnTo>
                  <a:lnTo>
                    <a:pt x="116712" y="798068"/>
                  </a:lnTo>
                  <a:close/>
                </a:path>
                <a:path w="3970020" h="929004">
                  <a:moveTo>
                    <a:pt x="66332" y="871777"/>
                  </a:moveTo>
                  <a:lnTo>
                    <a:pt x="53987" y="892937"/>
                  </a:lnTo>
                  <a:lnTo>
                    <a:pt x="78676" y="892937"/>
                  </a:lnTo>
                  <a:lnTo>
                    <a:pt x="66332" y="871777"/>
                  </a:lnTo>
                  <a:close/>
                </a:path>
                <a:path w="3970020" h="929004">
                  <a:moveTo>
                    <a:pt x="80619" y="847288"/>
                  </a:moveTo>
                  <a:lnTo>
                    <a:pt x="66332" y="871777"/>
                  </a:lnTo>
                  <a:lnTo>
                    <a:pt x="78676" y="892937"/>
                  </a:lnTo>
                  <a:lnTo>
                    <a:pt x="80619" y="892937"/>
                  </a:lnTo>
                  <a:lnTo>
                    <a:pt x="80619" y="847288"/>
                  </a:lnTo>
                  <a:close/>
                </a:path>
                <a:path w="3970020" h="929004">
                  <a:moveTo>
                    <a:pt x="3963504" y="0"/>
                  </a:moveTo>
                  <a:lnTo>
                    <a:pt x="58432" y="0"/>
                  </a:lnTo>
                  <a:lnTo>
                    <a:pt x="52044" y="6350"/>
                  </a:lnTo>
                  <a:lnTo>
                    <a:pt x="52044" y="847288"/>
                  </a:lnTo>
                  <a:lnTo>
                    <a:pt x="66332" y="871777"/>
                  </a:lnTo>
                  <a:lnTo>
                    <a:pt x="80619" y="847288"/>
                  </a:lnTo>
                  <a:lnTo>
                    <a:pt x="80619" y="28575"/>
                  </a:lnTo>
                  <a:lnTo>
                    <a:pt x="66332" y="28575"/>
                  </a:lnTo>
                  <a:lnTo>
                    <a:pt x="80619" y="14224"/>
                  </a:lnTo>
                  <a:lnTo>
                    <a:pt x="3969854" y="14224"/>
                  </a:lnTo>
                  <a:lnTo>
                    <a:pt x="3969854" y="6350"/>
                  </a:lnTo>
                  <a:lnTo>
                    <a:pt x="3963504" y="0"/>
                  </a:lnTo>
                  <a:close/>
                </a:path>
                <a:path w="3970020" h="929004">
                  <a:moveTo>
                    <a:pt x="3941279" y="14224"/>
                  </a:moveTo>
                  <a:lnTo>
                    <a:pt x="3941279" y="242824"/>
                  </a:lnTo>
                  <a:lnTo>
                    <a:pt x="3969854" y="242824"/>
                  </a:lnTo>
                  <a:lnTo>
                    <a:pt x="3969854" y="28575"/>
                  </a:lnTo>
                  <a:lnTo>
                    <a:pt x="3955630" y="28575"/>
                  </a:lnTo>
                  <a:lnTo>
                    <a:pt x="3941279" y="14224"/>
                  </a:lnTo>
                  <a:close/>
                </a:path>
                <a:path w="3970020" h="929004">
                  <a:moveTo>
                    <a:pt x="80619" y="14224"/>
                  </a:moveTo>
                  <a:lnTo>
                    <a:pt x="66332" y="28575"/>
                  </a:lnTo>
                  <a:lnTo>
                    <a:pt x="80619" y="28575"/>
                  </a:lnTo>
                  <a:lnTo>
                    <a:pt x="80619" y="14224"/>
                  </a:lnTo>
                  <a:close/>
                </a:path>
                <a:path w="3970020" h="929004">
                  <a:moveTo>
                    <a:pt x="3941279" y="14224"/>
                  </a:moveTo>
                  <a:lnTo>
                    <a:pt x="80619" y="14224"/>
                  </a:lnTo>
                  <a:lnTo>
                    <a:pt x="80619" y="28575"/>
                  </a:lnTo>
                  <a:lnTo>
                    <a:pt x="3941279" y="28575"/>
                  </a:lnTo>
                  <a:lnTo>
                    <a:pt x="3941279" y="14224"/>
                  </a:lnTo>
                  <a:close/>
                </a:path>
                <a:path w="3970020" h="929004">
                  <a:moveTo>
                    <a:pt x="3969854" y="14224"/>
                  </a:moveTo>
                  <a:lnTo>
                    <a:pt x="3941279" y="14224"/>
                  </a:lnTo>
                  <a:lnTo>
                    <a:pt x="3955630" y="28575"/>
                  </a:lnTo>
                  <a:lnTo>
                    <a:pt x="3969854" y="28575"/>
                  </a:lnTo>
                  <a:lnTo>
                    <a:pt x="3969854" y="14224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334962" y="3785755"/>
            <a:ext cx="1606550" cy="73406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20650" marR="114935" indent="-127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Informação que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não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é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coletada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50931" y="3573436"/>
            <a:ext cx="1606550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27635" marR="11938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Informação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sobre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período que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pessoa família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vive no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núcleo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72300" y="816991"/>
            <a:ext cx="2677160" cy="512445"/>
          </a:xfrm>
          <a:prstGeom prst="rect">
            <a:avLst/>
          </a:prstGeom>
          <a:solidFill>
            <a:srgbClr val="F9F19C"/>
          </a:solidFill>
        </p:spPr>
        <p:txBody>
          <a:bodyPr wrap="square" lIns="0" tIns="57785" rIns="0" bIns="0" rtlCol="0" vert="horz">
            <a:spAutoFit/>
          </a:bodyPr>
          <a:lstStyle/>
          <a:p>
            <a:pPr marL="377825">
              <a:lnSpc>
                <a:spcPct val="100000"/>
              </a:lnSpc>
              <a:spcBef>
                <a:spcPts val="455"/>
              </a:spcBef>
            </a:pPr>
            <a:r>
              <a:rPr dirty="0" sz="1200" spc="-40">
                <a:latin typeface="Verdana"/>
                <a:cs typeface="Verdana"/>
              </a:rPr>
              <a:t>Traz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sobre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endParaRPr sz="1200">
              <a:latin typeface="Verdana"/>
              <a:cs typeface="Verdana"/>
            </a:endParaRPr>
          </a:p>
          <a:p>
            <a:pPr marL="358140">
              <a:lnSpc>
                <a:spcPct val="10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responsável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pela </a:t>
            </a:r>
            <a:r>
              <a:rPr dirty="0" sz="1200" spc="-10">
                <a:latin typeface="Verdana"/>
                <a:cs typeface="Verdana"/>
              </a:rPr>
              <a:t>moradia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40941" y="1307211"/>
            <a:ext cx="9179560" cy="5024120"/>
            <a:chOff x="1940941" y="1307211"/>
            <a:chExt cx="9179560" cy="5024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5251" y="2473833"/>
              <a:ext cx="7922514" cy="36189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130425" y="2469070"/>
              <a:ext cx="7932420" cy="3629025"/>
            </a:xfrm>
            <a:custGeom>
              <a:avLst/>
              <a:gdLst/>
              <a:ahLst/>
              <a:cxnLst/>
              <a:rect l="l" t="t" r="r" b="b"/>
              <a:pathLst>
                <a:path w="7932420" h="3629025">
                  <a:moveTo>
                    <a:pt x="0" y="3628516"/>
                  </a:moveTo>
                  <a:lnTo>
                    <a:pt x="7932039" y="3628516"/>
                  </a:lnTo>
                  <a:lnTo>
                    <a:pt x="7932039" y="0"/>
                  </a:lnTo>
                  <a:lnTo>
                    <a:pt x="0" y="0"/>
                  </a:lnTo>
                  <a:lnTo>
                    <a:pt x="0" y="362851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059294" y="3392004"/>
              <a:ext cx="1459865" cy="299720"/>
            </a:xfrm>
            <a:custGeom>
              <a:avLst/>
              <a:gdLst/>
              <a:ahLst/>
              <a:cxnLst/>
              <a:rect l="l" t="t" r="r" b="b"/>
              <a:pathLst>
                <a:path w="1459865" h="299720">
                  <a:moveTo>
                    <a:pt x="0" y="299123"/>
                  </a:moveTo>
                  <a:lnTo>
                    <a:pt x="1459483" y="299123"/>
                  </a:lnTo>
                  <a:lnTo>
                    <a:pt x="1459483" y="0"/>
                  </a:lnTo>
                  <a:lnTo>
                    <a:pt x="0" y="0"/>
                  </a:lnTo>
                  <a:lnTo>
                    <a:pt x="0" y="299123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800726" y="1359281"/>
              <a:ext cx="2258695" cy="2249170"/>
            </a:xfrm>
            <a:custGeom>
              <a:avLst/>
              <a:gdLst/>
              <a:ahLst/>
              <a:cxnLst/>
              <a:rect l="l" t="t" r="r" b="b"/>
              <a:pathLst>
                <a:path w="2258695" h="2249170">
                  <a:moveTo>
                    <a:pt x="2201795" y="2182305"/>
                  </a:moveTo>
                  <a:lnTo>
                    <a:pt x="2130552" y="2223897"/>
                  </a:lnTo>
                  <a:lnTo>
                    <a:pt x="2128139" y="2232660"/>
                  </a:lnTo>
                  <a:lnTo>
                    <a:pt x="2132203" y="2239518"/>
                  </a:lnTo>
                  <a:lnTo>
                    <a:pt x="2136140" y="2246249"/>
                  </a:lnTo>
                  <a:lnTo>
                    <a:pt x="2144903" y="2248662"/>
                  </a:lnTo>
                  <a:lnTo>
                    <a:pt x="2233987" y="2196592"/>
                  </a:lnTo>
                  <a:lnTo>
                    <a:pt x="2230247" y="2196592"/>
                  </a:lnTo>
                  <a:lnTo>
                    <a:pt x="2230247" y="2194687"/>
                  </a:lnTo>
                  <a:lnTo>
                    <a:pt x="2223007" y="2194687"/>
                  </a:lnTo>
                  <a:lnTo>
                    <a:pt x="2201795" y="2182305"/>
                  </a:lnTo>
                  <a:close/>
                </a:path>
                <a:path w="2258695" h="2249170">
                  <a:moveTo>
                    <a:pt x="1115060" y="14224"/>
                  </a:moveTo>
                  <a:lnTo>
                    <a:pt x="1115060" y="2190242"/>
                  </a:lnTo>
                  <a:lnTo>
                    <a:pt x="1121410" y="2196592"/>
                  </a:lnTo>
                  <a:lnTo>
                    <a:pt x="2177323" y="2196592"/>
                  </a:lnTo>
                  <a:lnTo>
                    <a:pt x="2201795" y="2182305"/>
                  </a:lnTo>
                  <a:lnTo>
                    <a:pt x="1143635" y="2182241"/>
                  </a:lnTo>
                  <a:lnTo>
                    <a:pt x="1129284" y="2168017"/>
                  </a:lnTo>
                  <a:lnTo>
                    <a:pt x="1143635" y="2168017"/>
                  </a:lnTo>
                  <a:lnTo>
                    <a:pt x="1143635" y="28575"/>
                  </a:lnTo>
                  <a:lnTo>
                    <a:pt x="1129284" y="28575"/>
                  </a:lnTo>
                  <a:lnTo>
                    <a:pt x="1115060" y="14224"/>
                  </a:lnTo>
                  <a:close/>
                </a:path>
                <a:path w="2258695" h="2249170">
                  <a:moveTo>
                    <a:pt x="2234204" y="2168017"/>
                  </a:moveTo>
                  <a:lnTo>
                    <a:pt x="2230247" y="2168017"/>
                  </a:lnTo>
                  <a:lnTo>
                    <a:pt x="2230247" y="2196592"/>
                  </a:lnTo>
                  <a:lnTo>
                    <a:pt x="2233987" y="2196592"/>
                  </a:lnTo>
                  <a:lnTo>
                    <a:pt x="2258568" y="2182241"/>
                  </a:lnTo>
                  <a:lnTo>
                    <a:pt x="2234204" y="2168017"/>
                  </a:lnTo>
                  <a:close/>
                </a:path>
                <a:path w="2258695" h="2249170">
                  <a:moveTo>
                    <a:pt x="2223007" y="2169922"/>
                  </a:moveTo>
                  <a:lnTo>
                    <a:pt x="2201795" y="2182305"/>
                  </a:lnTo>
                  <a:lnTo>
                    <a:pt x="2223007" y="2194687"/>
                  </a:lnTo>
                  <a:lnTo>
                    <a:pt x="2223007" y="2169922"/>
                  </a:lnTo>
                  <a:close/>
                </a:path>
                <a:path w="2258695" h="2249170">
                  <a:moveTo>
                    <a:pt x="2230247" y="2169922"/>
                  </a:moveTo>
                  <a:lnTo>
                    <a:pt x="2223007" y="2169922"/>
                  </a:lnTo>
                  <a:lnTo>
                    <a:pt x="2223007" y="2194687"/>
                  </a:lnTo>
                  <a:lnTo>
                    <a:pt x="2230247" y="2194687"/>
                  </a:lnTo>
                  <a:lnTo>
                    <a:pt x="2230247" y="2169922"/>
                  </a:lnTo>
                  <a:close/>
                </a:path>
                <a:path w="2258695" h="2249170">
                  <a:moveTo>
                    <a:pt x="2144903" y="2115947"/>
                  </a:moveTo>
                  <a:lnTo>
                    <a:pt x="2136140" y="2118233"/>
                  </a:lnTo>
                  <a:lnTo>
                    <a:pt x="2132203" y="2125091"/>
                  </a:lnTo>
                  <a:lnTo>
                    <a:pt x="2128139" y="2131949"/>
                  </a:lnTo>
                  <a:lnTo>
                    <a:pt x="2130552" y="2140585"/>
                  </a:lnTo>
                  <a:lnTo>
                    <a:pt x="2137282" y="2144649"/>
                  </a:lnTo>
                  <a:lnTo>
                    <a:pt x="2201795" y="2182305"/>
                  </a:lnTo>
                  <a:lnTo>
                    <a:pt x="2223007" y="2169922"/>
                  </a:lnTo>
                  <a:lnTo>
                    <a:pt x="2230247" y="2169922"/>
                  </a:lnTo>
                  <a:lnTo>
                    <a:pt x="2230247" y="2168017"/>
                  </a:lnTo>
                  <a:lnTo>
                    <a:pt x="2234204" y="2168017"/>
                  </a:lnTo>
                  <a:lnTo>
                    <a:pt x="2144903" y="2115947"/>
                  </a:lnTo>
                  <a:close/>
                </a:path>
                <a:path w="2258695" h="2249170">
                  <a:moveTo>
                    <a:pt x="1143635" y="2168017"/>
                  </a:moveTo>
                  <a:lnTo>
                    <a:pt x="1129284" y="2168017"/>
                  </a:lnTo>
                  <a:lnTo>
                    <a:pt x="1143635" y="2182241"/>
                  </a:lnTo>
                  <a:lnTo>
                    <a:pt x="1143635" y="2168017"/>
                  </a:lnTo>
                  <a:close/>
                </a:path>
                <a:path w="2258695" h="2249170">
                  <a:moveTo>
                    <a:pt x="2177317" y="2168017"/>
                  </a:moveTo>
                  <a:lnTo>
                    <a:pt x="1143635" y="2168017"/>
                  </a:lnTo>
                  <a:lnTo>
                    <a:pt x="1143635" y="2182241"/>
                  </a:lnTo>
                  <a:lnTo>
                    <a:pt x="2201685" y="2182241"/>
                  </a:lnTo>
                  <a:lnTo>
                    <a:pt x="2177317" y="2168017"/>
                  </a:lnTo>
                  <a:close/>
                </a:path>
                <a:path w="2258695" h="2249170">
                  <a:moveTo>
                    <a:pt x="1137158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115060" y="28575"/>
                  </a:lnTo>
                  <a:lnTo>
                    <a:pt x="1115060" y="14224"/>
                  </a:lnTo>
                  <a:lnTo>
                    <a:pt x="1143635" y="14224"/>
                  </a:lnTo>
                  <a:lnTo>
                    <a:pt x="1143635" y="6350"/>
                  </a:lnTo>
                  <a:lnTo>
                    <a:pt x="1137158" y="0"/>
                  </a:lnTo>
                  <a:close/>
                </a:path>
                <a:path w="2258695" h="2249170">
                  <a:moveTo>
                    <a:pt x="1143635" y="14224"/>
                  </a:moveTo>
                  <a:lnTo>
                    <a:pt x="1115060" y="14224"/>
                  </a:lnTo>
                  <a:lnTo>
                    <a:pt x="1129284" y="28575"/>
                  </a:lnTo>
                  <a:lnTo>
                    <a:pt x="1143635" y="28575"/>
                  </a:lnTo>
                  <a:lnTo>
                    <a:pt x="1143635" y="14224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418205" y="3740124"/>
              <a:ext cx="6415405" cy="1557020"/>
            </a:xfrm>
            <a:custGeom>
              <a:avLst/>
              <a:gdLst/>
              <a:ahLst/>
              <a:cxnLst/>
              <a:rect l="l" t="t" r="r" b="b"/>
              <a:pathLst>
                <a:path w="6415405" h="1557020">
                  <a:moveTo>
                    <a:pt x="3237992" y="722401"/>
                  </a:moveTo>
                  <a:lnTo>
                    <a:pt x="6415405" y="722401"/>
                  </a:lnTo>
                  <a:lnTo>
                    <a:pt x="6415405" y="38"/>
                  </a:lnTo>
                  <a:lnTo>
                    <a:pt x="3237992" y="38"/>
                  </a:lnTo>
                  <a:lnTo>
                    <a:pt x="3237992" y="722401"/>
                  </a:lnTo>
                  <a:close/>
                </a:path>
                <a:path w="6415405" h="1557020">
                  <a:moveTo>
                    <a:pt x="3237992" y="1556410"/>
                  </a:moveTo>
                  <a:lnTo>
                    <a:pt x="6415405" y="1556410"/>
                  </a:lnTo>
                  <a:lnTo>
                    <a:pt x="6415405" y="850722"/>
                  </a:lnTo>
                  <a:lnTo>
                    <a:pt x="3237992" y="850722"/>
                  </a:lnTo>
                  <a:lnTo>
                    <a:pt x="3237992" y="1556410"/>
                  </a:lnTo>
                  <a:close/>
                </a:path>
                <a:path w="6415405" h="1557020">
                  <a:moveTo>
                    <a:pt x="0" y="850671"/>
                  </a:moveTo>
                  <a:lnTo>
                    <a:pt x="3177412" y="850671"/>
                  </a:lnTo>
                  <a:lnTo>
                    <a:pt x="3177412" y="0"/>
                  </a:lnTo>
                  <a:lnTo>
                    <a:pt x="0" y="0"/>
                  </a:lnTo>
                  <a:lnTo>
                    <a:pt x="0" y="850671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940941" y="1307210"/>
              <a:ext cx="9179560" cy="5024120"/>
            </a:xfrm>
            <a:custGeom>
              <a:avLst/>
              <a:gdLst/>
              <a:ahLst/>
              <a:cxnLst/>
              <a:rect l="l" t="t" r="r" b="b"/>
              <a:pathLst>
                <a:path w="9179560" h="5024120">
                  <a:moveTo>
                    <a:pt x="3080258" y="3283585"/>
                  </a:moveTo>
                  <a:lnTo>
                    <a:pt x="3051683" y="3283585"/>
                  </a:lnTo>
                  <a:lnTo>
                    <a:pt x="3051683" y="4321403"/>
                  </a:lnTo>
                  <a:lnTo>
                    <a:pt x="81203" y="4321403"/>
                  </a:lnTo>
                  <a:lnTo>
                    <a:pt x="128143" y="4294048"/>
                  </a:lnTo>
                  <a:lnTo>
                    <a:pt x="130429" y="4285297"/>
                  </a:lnTo>
                  <a:lnTo>
                    <a:pt x="126492" y="4278503"/>
                  </a:lnTo>
                  <a:lnTo>
                    <a:pt x="122428" y="4271645"/>
                  </a:lnTo>
                  <a:lnTo>
                    <a:pt x="113665" y="4269359"/>
                  </a:lnTo>
                  <a:lnTo>
                    <a:pt x="0" y="4335704"/>
                  </a:lnTo>
                  <a:lnTo>
                    <a:pt x="113665" y="4402010"/>
                  </a:lnTo>
                  <a:lnTo>
                    <a:pt x="122428" y="4399712"/>
                  </a:lnTo>
                  <a:lnTo>
                    <a:pt x="126492" y="4392892"/>
                  </a:lnTo>
                  <a:lnTo>
                    <a:pt x="130429" y="4386084"/>
                  </a:lnTo>
                  <a:lnTo>
                    <a:pt x="128143" y="4377334"/>
                  </a:lnTo>
                  <a:lnTo>
                    <a:pt x="81203" y="4349978"/>
                  </a:lnTo>
                  <a:lnTo>
                    <a:pt x="3073908" y="4349978"/>
                  </a:lnTo>
                  <a:lnTo>
                    <a:pt x="3080258" y="4343578"/>
                  </a:lnTo>
                  <a:lnTo>
                    <a:pt x="3080258" y="4335704"/>
                  </a:lnTo>
                  <a:lnTo>
                    <a:pt x="3080258" y="4321416"/>
                  </a:lnTo>
                  <a:lnTo>
                    <a:pt x="3080258" y="3283585"/>
                  </a:lnTo>
                  <a:close/>
                </a:path>
                <a:path w="9179560" h="5024120">
                  <a:moveTo>
                    <a:pt x="8718550" y="58420"/>
                  </a:moveTo>
                  <a:lnTo>
                    <a:pt x="8712073" y="52070"/>
                  </a:lnTo>
                  <a:lnTo>
                    <a:pt x="8164817" y="52070"/>
                  </a:lnTo>
                  <a:lnTo>
                    <a:pt x="8204962" y="28702"/>
                  </a:lnTo>
                  <a:lnTo>
                    <a:pt x="8211820" y="24638"/>
                  </a:lnTo>
                  <a:lnTo>
                    <a:pt x="8214106" y="15875"/>
                  </a:lnTo>
                  <a:lnTo>
                    <a:pt x="8210042" y="9144"/>
                  </a:lnTo>
                  <a:lnTo>
                    <a:pt x="8206105" y="2286"/>
                  </a:lnTo>
                  <a:lnTo>
                    <a:pt x="8197342" y="0"/>
                  </a:lnTo>
                  <a:lnTo>
                    <a:pt x="8083677" y="66294"/>
                  </a:lnTo>
                  <a:lnTo>
                    <a:pt x="8197342" y="132588"/>
                  </a:lnTo>
                  <a:lnTo>
                    <a:pt x="8206105" y="130302"/>
                  </a:lnTo>
                  <a:lnTo>
                    <a:pt x="8210042" y="123571"/>
                  </a:lnTo>
                  <a:lnTo>
                    <a:pt x="8214106" y="116713"/>
                  </a:lnTo>
                  <a:lnTo>
                    <a:pt x="8211820" y="107950"/>
                  </a:lnTo>
                  <a:lnTo>
                    <a:pt x="8164919" y="80645"/>
                  </a:lnTo>
                  <a:lnTo>
                    <a:pt x="8689975" y="80645"/>
                  </a:lnTo>
                  <a:lnTo>
                    <a:pt x="8689975" y="2779915"/>
                  </a:lnTo>
                  <a:lnTo>
                    <a:pt x="7892669" y="2779915"/>
                  </a:lnTo>
                  <a:lnTo>
                    <a:pt x="7892669" y="2808478"/>
                  </a:lnTo>
                  <a:lnTo>
                    <a:pt x="8712073" y="2808478"/>
                  </a:lnTo>
                  <a:lnTo>
                    <a:pt x="8718550" y="2802001"/>
                  </a:lnTo>
                  <a:lnTo>
                    <a:pt x="8718550" y="2794127"/>
                  </a:lnTo>
                  <a:lnTo>
                    <a:pt x="8718550" y="2779915"/>
                  </a:lnTo>
                  <a:lnTo>
                    <a:pt x="8718550" y="80645"/>
                  </a:lnTo>
                  <a:lnTo>
                    <a:pt x="8718550" y="66294"/>
                  </a:lnTo>
                  <a:lnTo>
                    <a:pt x="8718550" y="58420"/>
                  </a:lnTo>
                  <a:close/>
                </a:path>
                <a:path w="9179560" h="5024120">
                  <a:moveTo>
                    <a:pt x="9179433" y="4691367"/>
                  </a:moveTo>
                  <a:lnTo>
                    <a:pt x="9175369" y="4684547"/>
                  </a:lnTo>
                  <a:lnTo>
                    <a:pt x="9129547" y="4606023"/>
                  </a:lnTo>
                  <a:lnTo>
                    <a:pt x="9113012" y="4577664"/>
                  </a:lnTo>
                  <a:lnTo>
                    <a:pt x="9050655" y="4684547"/>
                  </a:lnTo>
                  <a:lnTo>
                    <a:pt x="9046718" y="4691367"/>
                  </a:lnTo>
                  <a:lnTo>
                    <a:pt x="9049004" y="4700117"/>
                  </a:lnTo>
                  <a:lnTo>
                    <a:pt x="9062720" y="4708068"/>
                  </a:lnTo>
                  <a:lnTo>
                    <a:pt x="9071483" y="4705756"/>
                  </a:lnTo>
                  <a:lnTo>
                    <a:pt x="9075420" y="4698949"/>
                  </a:lnTo>
                  <a:lnTo>
                    <a:pt x="9098788" y="4658919"/>
                  </a:lnTo>
                  <a:lnTo>
                    <a:pt x="9098788" y="4995265"/>
                  </a:lnTo>
                  <a:lnTo>
                    <a:pt x="6318250" y="4995265"/>
                  </a:lnTo>
                  <a:lnTo>
                    <a:pt x="6318250" y="3989336"/>
                  </a:lnTo>
                  <a:lnTo>
                    <a:pt x="6289675" y="3989324"/>
                  </a:lnTo>
                  <a:lnTo>
                    <a:pt x="6289675" y="5017427"/>
                  </a:lnTo>
                  <a:lnTo>
                    <a:pt x="6296025" y="5023828"/>
                  </a:lnTo>
                  <a:lnTo>
                    <a:pt x="9121013" y="5023828"/>
                  </a:lnTo>
                  <a:lnTo>
                    <a:pt x="9127363" y="5017427"/>
                  </a:lnTo>
                  <a:lnTo>
                    <a:pt x="9127363" y="5009540"/>
                  </a:lnTo>
                  <a:lnTo>
                    <a:pt x="9127363" y="4995265"/>
                  </a:lnTo>
                  <a:lnTo>
                    <a:pt x="9127363" y="4658919"/>
                  </a:lnTo>
                  <a:lnTo>
                    <a:pt x="9150731" y="4698949"/>
                  </a:lnTo>
                  <a:lnTo>
                    <a:pt x="9154668" y="4705756"/>
                  </a:lnTo>
                  <a:lnTo>
                    <a:pt x="9163431" y="4708068"/>
                  </a:lnTo>
                  <a:lnTo>
                    <a:pt x="9170289" y="4704092"/>
                  </a:lnTo>
                  <a:lnTo>
                    <a:pt x="9177020" y="4700117"/>
                  </a:lnTo>
                  <a:lnTo>
                    <a:pt x="9179433" y="4691367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0250931" y="4708093"/>
            <a:ext cx="1606550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41605" marR="13398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Box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incluir </a:t>
            </a:r>
            <a:r>
              <a:rPr dirty="0" sz="1200" spc="-5">
                <a:latin typeface="Verdana"/>
                <a:cs typeface="Verdana"/>
              </a:rPr>
              <a:t> código definido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pela equipe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devolução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tablet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18576" y="895896"/>
            <a:ext cx="1606550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41605" marR="133985" indent="-63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Box que permite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bloq</a:t>
            </a:r>
            <a:r>
              <a:rPr dirty="0" sz="1200" spc="-10">
                <a:latin typeface="Verdana"/>
                <a:cs typeface="Verdana"/>
              </a:rPr>
              <a:t>u</a:t>
            </a:r>
            <a:r>
              <a:rPr dirty="0" sz="1200">
                <a:latin typeface="Verdana"/>
                <a:cs typeface="Verdana"/>
              </a:rPr>
              <a:t>ear/</a:t>
            </a:r>
            <a:r>
              <a:rPr dirty="0" sz="1200" spc="-10">
                <a:latin typeface="Verdana"/>
                <a:cs typeface="Verdana"/>
              </a:rPr>
              <a:t>d</a:t>
            </a:r>
            <a:r>
              <a:rPr dirty="0" sz="1200">
                <a:latin typeface="Verdana"/>
                <a:cs typeface="Verdana"/>
              </a:rPr>
              <a:t>es</a:t>
            </a:r>
            <a:r>
              <a:rPr dirty="0" sz="1200" spc="-5">
                <a:latin typeface="Verdana"/>
                <a:cs typeface="Verdana"/>
              </a:rPr>
              <a:t>bloq  uear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registro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edição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4962" y="4943741"/>
            <a:ext cx="1606550" cy="13989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05410" marR="100330" indent="6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Informação </a:t>
            </a:r>
            <a:r>
              <a:rPr dirty="0" sz="1200">
                <a:latin typeface="Verdana"/>
                <a:cs typeface="Verdana"/>
              </a:rPr>
              <a:t>sobre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representantes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comunidade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respondida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pela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pessoa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entrevistada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35251" y="895896"/>
            <a:ext cx="2665730" cy="95567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93345" marR="86360" indent="-1270">
              <a:lnSpc>
                <a:spcPct val="120000"/>
              </a:lnSpc>
              <a:spcBef>
                <a:spcPts val="170"/>
              </a:spcBef>
            </a:pPr>
            <a:r>
              <a:rPr dirty="0" sz="1200" spc="-40">
                <a:latin typeface="Verdana"/>
                <a:cs typeface="Verdana"/>
              </a:rPr>
              <a:t>Traz</a:t>
            </a:r>
            <a:r>
              <a:rPr dirty="0" sz="1200" spc="-5">
                <a:latin typeface="Verdana"/>
                <a:cs typeface="Verdana"/>
              </a:rPr>
              <a:t> informações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sobre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identificação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lideranças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permite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envio do registro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 tablet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1979" y="2517825"/>
            <a:ext cx="7944484" cy="3645535"/>
            <a:chOff x="2121979" y="2517825"/>
            <a:chExt cx="7944484" cy="36455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1568" y="2527350"/>
              <a:ext cx="7925308" cy="36261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126742" y="2522588"/>
              <a:ext cx="7934959" cy="3636010"/>
            </a:xfrm>
            <a:custGeom>
              <a:avLst/>
              <a:gdLst/>
              <a:ahLst/>
              <a:cxnLst/>
              <a:rect l="l" t="t" r="r" b="b"/>
              <a:pathLst>
                <a:path w="7934959" h="3636010">
                  <a:moveTo>
                    <a:pt x="0" y="3635629"/>
                  </a:moveTo>
                  <a:lnTo>
                    <a:pt x="7934833" y="3635629"/>
                  </a:lnTo>
                  <a:lnTo>
                    <a:pt x="7934833" y="0"/>
                  </a:lnTo>
                  <a:lnTo>
                    <a:pt x="0" y="0"/>
                  </a:lnTo>
                  <a:lnTo>
                    <a:pt x="0" y="363562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730875" y="3457232"/>
              <a:ext cx="1621790" cy="302260"/>
            </a:xfrm>
            <a:custGeom>
              <a:avLst/>
              <a:gdLst/>
              <a:ahLst/>
              <a:cxnLst/>
              <a:rect l="l" t="t" r="r" b="b"/>
              <a:pathLst>
                <a:path w="1621790" h="302260">
                  <a:moveTo>
                    <a:pt x="0" y="302094"/>
                  </a:moveTo>
                  <a:lnTo>
                    <a:pt x="1621408" y="302094"/>
                  </a:lnTo>
                  <a:lnTo>
                    <a:pt x="1621408" y="0"/>
                  </a:lnTo>
                  <a:lnTo>
                    <a:pt x="0" y="0"/>
                  </a:lnTo>
                  <a:lnTo>
                    <a:pt x="0" y="302094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4764023" y="1246632"/>
            <a:ext cx="2432050" cy="51244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marL="801370" marR="90805" indent="-701040">
              <a:lnSpc>
                <a:spcPct val="120000"/>
              </a:lnSpc>
              <a:spcBef>
                <a:spcPts val="170"/>
              </a:spcBef>
            </a:pPr>
            <a:r>
              <a:rPr dirty="0" sz="1200" spc="-40">
                <a:latin typeface="Verdana"/>
                <a:cs typeface="Verdana"/>
              </a:rPr>
              <a:t>Traz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sobre o </a:t>
            </a:r>
            <a:r>
              <a:rPr dirty="0" sz="1200" spc="-5">
                <a:latin typeface="Verdana"/>
                <a:cs typeface="Verdana"/>
              </a:rPr>
              <a:t>AIP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16000" y="1135138"/>
            <a:ext cx="8731250" cy="4322445"/>
            <a:chOff x="1016000" y="1135138"/>
            <a:chExt cx="8731250" cy="4322445"/>
          </a:xfrm>
        </p:grpSpPr>
        <p:sp>
          <p:nvSpPr>
            <p:cNvPr id="8" name="object 8"/>
            <p:cNvSpPr/>
            <p:nvPr/>
          </p:nvSpPr>
          <p:spPr>
            <a:xfrm>
              <a:off x="5342890" y="1758695"/>
              <a:ext cx="651510" cy="1916430"/>
            </a:xfrm>
            <a:custGeom>
              <a:avLst/>
              <a:gdLst/>
              <a:ahLst/>
              <a:cxnLst/>
              <a:rect l="l" t="t" r="r" b="b"/>
              <a:pathLst>
                <a:path w="651510" h="1916429">
                  <a:moveTo>
                    <a:pt x="331420" y="1849612"/>
                  </a:moveTo>
                  <a:lnTo>
                    <a:pt x="266826" y="1887220"/>
                  </a:lnTo>
                  <a:lnTo>
                    <a:pt x="259969" y="1891283"/>
                  </a:lnTo>
                  <a:lnTo>
                    <a:pt x="257683" y="1900046"/>
                  </a:lnTo>
                  <a:lnTo>
                    <a:pt x="261747" y="1906777"/>
                  </a:lnTo>
                  <a:lnTo>
                    <a:pt x="265684" y="1913635"/>
                  </a:lnTo>
                  <a:lnTo>
                    <a:pt x="274447" y="1915921"/>
                  </a:lnTo>
                  <a:lnTo>
                    <a:pt x="363724" y="1863852"/>
                  </a:lnTo>
                  <a:lnTo>
                    <a:pt x="359790" y="1863852"/>
                  </a:lnTo>
                  <a:lnTo>
                    <a:pt x="359790" y="1861946"/>
                  </a:lnTo>
                  <a:lnTo>
                    <a:pt x="352551" y="1861946"/>
                  </a:lnTo>
                  <a:lnTo>
                    <a:pt x="331420" y="1849612"/>
                  </a:lnTo>
                  <a:close/>
                </a:path>
                <a:path w="651510" h="1916429">
                  <a:moveTo>
                    <a:pt x="622808" y="457580"/>
                  </a:moveTo>
                  <a:lnTo>
                    <a:pt x="6350" y="457580"/>
                  </a:lnTo>
                  <a:lnTo>
                    <a:pt x="0" y="464057"/>
                  </a:lnTo>
                  <a:lnTo>
                    <a:pt x="0" y="1857502"/>
                  </a:lnTo>
                  <a:lnTo>
                    <a:pt x="6350" y="1863852"/>
                  </a:lnTo>
                  <a:lnTo>
                    <a:pt x="306962" y="1863852"/>
                  </a:lnTo>
                  <a:lnTo>
                    <a:pt x="331393" y="1849627"/>
                  </a:lnTo>
                  <a:lnTo>
                    <a:pt x="28575" y="1849627"/>
                  </a:lnTo>
                  <a:lnTo>
                    <a:pt x="14350" y="1835277"/>
                  </a:lnTo>
                  <a:lnTo>
                    <a:pt x="28575" y="1835277"/>
                  </a:lnTo>
                  <a:lnTo>
                    <a:pt x="28575" y="486155"/>
                  </a:lnTo>
                  <a:lnTo>
                    <a:pt x="14350" y="486155"/>
                  </a:lnTo>
                  <a:lnTo>
                    <a:pt x="28575" y="471931"/>
                  </a:lnTo>
                  <a:lnTo>
                    <a:pt x="622808" y="471931"/>
                  </a:lnTo>
                  <a:lnTo>
                    <a:pt x="622808" y="457580"/>
                  </a:lnTo>
                  <a:close/>
                </a:path>
                <a:path w="651510" h="1916429">
                  <a:moveTo>
                    <a:pt x="363501" y="1835277"/>
                  </a:moveTo>
                  <a:lnTo>
                    <a:pt x="359790" y="1835277"/>
                  </a:lnTo>
                  <a:lnTo>
                    <a:pt x="359790" y="1863852"/>
                  </a:lnTo>
                  <a:lnTo>
                    <a:pt x="363724" y="1863852"/>
                  </a:lnTo>
                  <a:lnTo>
                    <a:pt x="388112" y="1849627"/>
                  </a:lnTo>
                  <a:lnTo>
                    <a:pt x="363501" y="1835277"/>
                  </a:lnTo>
                  <a:close/>
                </a:path>
                <a:path w="651510" h="1916429">
                  <a:moveTo>
                    <a:pt x="352551" y="1837308"/>
                  </a:moveTo>
                  <a:lnTo>
                    <a:pt x="331420" y="1849612"/>
                  </a:lnTo>
                  <a:lnTo>
                    <a:pt x="352551" y="1861946"/>
                  </a:lnTo>
                  <a:lnTo>
                    <a:pt x="352551" y="1837308"/>
                  </a:lnTo>
                  <a:close/>
                </a:path>
                <a:path w="651510" h="1916429">
                  <a:moveTo>
                    <a:pt x="359790" y="1837308"/>
                  </a:moveTo>
                  <a:lnTo>
                    <a:pt x="352551" y="1837308"/>
                  </a:lnTo>
                  <a:lnTo>
                    <a:pt x="352551" y="1861946"/>
                  </a:lnTo>
                  <a:lnTo>
                    <a:pt x="359790" y="1861946"/>
                  </a:lnTo>
                  <a:lnTo>
                    <a:pt x="359790" y="1837308"/>
                  </a:lnTo>
                  <a:close/>
                </a:path>
                <a:path w="651510" h="1916429">
                  <a:moveTo>
                    <a:pt x="28575" y="1835277"/>
                  </a:moveTo>
                  <a:lnTo>
                    <a:pt x="14350" y="1835277"/>
                  </a:lnTo>
                  <a:lnTo>
                    <a:pt x="28575" y="1849627"/>
                  </a:lnTo>
                  <a:lnTo>
                    <a:pt x="28575" y="1835277"/>
                  </a:lnTo>
                  <a:close/>
                </a:path>
                <a:path w="651510" h="1916429">
                  <a:moveTo>
                    <a:pt x="306861" y="1835277"/>
                  </a:moveTo>
                  <a:lnTo>
                    <a:pt x="28575" y="1835277"/>
                  </a:lnTo>
                  <a:lnTo>
                    <a:pt x="28575" y="1849627"/>
                  </a:lnTo>
                  <a:lnTo>
                    <a:pt x="331393" y="1849627"/>
                  </a:lnTo>
                  <a:lnTo>
                    <a:pt x="306861" y="1835277"/>
                  </a:lnTo>
                  <a:close/>
                </a:path>
                <a:path w="651510" h="1916429">
                  <a:moveTo>
                    <a:pt x="274447" y="1783333"/>
                  </a:moveTo>
                  <a:lnTo>
                    <a:pt x="265684" y="1785619"/>
                  </a:lnTo>
                  <a:lnTo>
                    <a:pt x="261747" y="1792351"/>
                  </a:lnTo>
                  <a:lnTo>
                    <a:pt x="257683" y="1799208"/>
                  </a:lnTo>
                  <a:lnTo>
                    <a:pt x="259969" y="1807971"/>
                  </a:lnTo>
                  <a:lnTo>
                    <a:pt x="331420" y="1849612"/>
                  </a:lnTo>
                  <a:lnTo>
                    <a:pt x="352551" y="1837308"/>
                  </a:lnTo>
                  <a:lnTo>
                    <a:pt x="359790" y="1837308"/>
                  </a:lnTo>
                  <a:lnTo>
                    <a:pt x="359790" y="1835277"/>
                  </a:lnTo>
                  <a:lnTo>
                    <a:pt x="363501" y="1835277"/>
                  </a:lnTo>
                  <a:lnTo>
                    <a:pt x="274447" y="1783333"/>
                  </a:lnTo>
                  <a:close/>
                </a:path>
                <a:path w="651510" h="1916429">
                  <a:moveTo>
                    <a:pt x="28575" y="471931"/>
                  </a:moveTo>
                  <a:lnTo>
                    <a:pt x="14350" y="486155"/>
                  </a:lnTo>
                  <a:lnTo>
                    <a:pt x="28575" y="486155"/>
                  </a:lnTo>
                  <a:lnTo>
                    <a:pt x="28575" y="471931"/>
                  </a:lnTo>
                  <a:close/>
                </a:path>
                <a:path w="651510" h="1916429">
                  <a:moveTo>
                    <a:pt x="651383" y="457580"/>
                  </a:moveTo>
                  <a:lnTo>
                    <a:pt x="637032" y="457580"/>
                  </a:lnTo>
                  <a:lnTo>
                    <a:pt x="622808" y="471931"/>
                  </a:lnTo>
                  <a:lnTo>
                    <a:pt x="28575" y="471931"/>
                  </a:lnTo>
                  <a:lnTo>
                    <a:pt x="28575" y="486155"/>
                  </a:lnTo>
                  <a:lnTo>
                    <a:pt x="645033" y="486155"/>
                  </a:lnTo>
                  <a:lnTo>
                    <a:pt x="651383" y="479805"/>
                  </a:lnTo>
                  <a:lnTo>
                    <a:pt x="651383" y="457580"/>
                  </a:lnTo>
                  <a:close/>
                </a:path>
                <a:path w="651510" h="1916429">
                  <a:moveTo>
                    <a:pt x="651383" y="0"/>
                  </a:moveTo>
                  <a:lnTo>
                    <a:pt x="622808" y="0"/>
                  </a:lnTo>
                  <a:lnTo>
                    <a:pt x="622808" y="471931"/>
                  </a:lnTo>
                  <a:lnTo>
                    <a:pt x="637032" y="457580"/>
                  </a:lnTo>
                  <a:lnTo>
                    <a:pt x="651383" y="457580"/>
                  </a:lnTo>
                  <a:lnTo>
                    <a:pt x="651383" y="0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448050" y="4042663"/>
              <a:ext cx="6285230" cy="1400810"/>
            </a:xfrm>
            <a:custGeom>
              <a:avLst/>
              <a:gdLst/>
              <a:ahLst/>
              <a:cxnLst/>
              <a:rect l="l" t="t" r="r" b="b"/>
              <a:pathLst>
                <a:path w="6285230" h="1400810">
                  <a:moveTo>
                    <a:pt x="0" y="1400302"/>
                  </a:moveTo>
                  <a:lnTo>
                    <a:pt x="6284849" y="1400302"/>
                  </a:lnTo>
                  <a:lnTo>
                    <a:pt x="6284849" y="0"/>
                  </a:lnTo>
                  <a:lnTo>
                    <a:pt x="0" y="0"/>
                  </a:lnTo>
                  <a:lnTo>
                    <a:pt x="0" y="140030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16000" y="1135138"/>
              <a:ext cx="2303145" cy="734060"/>
            </a:xfrm>
            <a:custGeom>
              <a:avLst/>
              <a:gdLst/>
              <a:ahLst/>
              <a:cxnLst/>
              <a:rect l="l" t="t" r="r" b="b"/>
              <a:pathLst>
                <a:path w="2303145" h="734060">
                  <a:moveTo>
                    <a:pt x="2302637" y="0"/>
                  </a:moveTo>
                  <a:lnTo>
                    <a:pt x="0" y="0"/>
                  </a:lnTo>
                  <a:lnTo>
                    <a:pt x="0" y="733666"/>
                  </a:lnTo>
                  <a:lnTo>
                    <a:pt x="2302637" y="733666"/>
                  </a:lnTo>
                  <a:lnTo>
                    <a:pt x="2302637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1206195" y="1144270"/>
            <a:ext cx="1919605" cy="683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Box </a:t>
            </a:r>
            <a:r>
              <a:rPr dirty="0" sz="1200">
                <a:latin typeface="Verdana"/>
                <a:cs typeface="Verdana"/>
              </a:rPr>
              <a:t>com o </a:t>
            </a:r>
            <a:r>
              <a:rPr dirty="0" sz="1200" spc="-5">
                <a:latin typeface="Verdana"/>
                <a:cs typeface="Verdana"/>
              </a:rPr>
              <a:t>registro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arrolamento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Entidade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0">
                <a:latin typeface="Verdana"/>
                <a:cs typeface="Verdana"/>
              </a:rPr>
              <a:t>AIP,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quando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existente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73099" y="1481963"/>
            <a:ext cx="10559415" cy="3327400"/>
            <a:chOff x="773099" y="1481963"/>
            <a:chExt cx="10559415" cy="3327400"/>
          </a:xfrm>
        </p:grpSpPr>
        <p:sp>
          <p:nvSpPr>
            <p:cNvPr id="13" name="object 13"/>
            <p:cNvSpPr/>
            <p:nvPr/>
          </p:nvSpPr>
          <p:spPr>
            <a:xfrm>
              <a:off x="773099" y="1487805"/>
              <a:ext cx="2675255" cy="3321685"/>
            </a:xfrm>
            <a:custGeom>
              <a:avLst/>
              <a:gdLst/>
              <a:ahLst/>
              <a:cxnLst/>
              <a:rect l="l" t="t" r="r" b="b"/>
              <a:pathLst>
                <a:path w="2675254" h="3321685">
                  <a:moveTo>
                    <a:pt x="2618258" y="3254994"/>
                  </a:moveTo>
                  <a:lnTo>
                    <a:pt x="2553665" y="3292602"/>
                  </a:lnTo>
                  <a:lnTo>
                    <a:pt x="2546807" y="3296666"/>
                  </a:lnTo>
                  <a:lnTo>
                    <a:pt x="2544521" y="3305429"/>
                  </a:lnTo>
                  <a:lnTo>
                    <a:pt x="2548585" y="3312160"/>
                  </a:lnTo>
                  <a:lnTo>
                    <a:pt x="2552522" y="3319018"/>
                  </a:lnTo>
                  <a:lnTo>
                    <a:pt x="2561285" y="3321304"/>
                  </a:lnTo>
                  <a:lnTo>
                    <a:pt x="2650586" y="3269234"/>
                  </a:lnTo>
                  <a:lnTo>
                    <a:pt x="2646629" y="3269234"/>
                  </a:lnTo>
                  <a:lnTo>
                    <a:pt x="2646629" y="3267329"/>
                  </a:lnTo>
                  <a:lnTo>
                    <a:pt x="2639390" y="3267329"/>
                  </a:lnTo>
                  <a:lnTo>
                    <a:pt x="2618258" y="3254994"/>
                  </a:lnTo>
                  <a:close/>
                </a:path>
                <a:path w="2675254" h="3321685">
                  <a:moveTo>
                    <a:pt x="242900" y="0"/>
                  </a:moveTo>
                  <a:lnTo>
                    <a:pt x="6400" y="0"/>
                  </a:lnTo>
                  <a:lnTo>
                    <a:pt x="0" y="6350"/>
                  </a:lnTo>
                  <a:lnTo>
                    <a:pt x="0" y="3262884"/>
                  </a:lnTo>
                  <a:lnTo>
                    <a:pt x="6400" y="3269234"/>
                  </a:lnTo>
                  <a:lnTo>
                    <a:pt x="2593801" y="3269234"/>
                  </a:lnTo>
                  <a:lnTo>
                    <a:pt x="2618231" y="3255010"/>
                  </a:lnTo>
                  <a:lnTo>
                    <a:pt x="28575" y="3255010"/>
                  </a:lnTo>
                  <a:lnTo>
                    <a:pt x="14287" y="3240659"/>
                  </a:lnTo>
                  <a:lnTo>
                    <a:pt x="28575" y="3240659"/>
                  </a:lnTo>
                  <a:lnTo>
                    <a:pt x="28575" y="28575"/>
                  </a:lnTo>
                  <a:lnTo>
                    <a:pt x="14287" y="28575"/>
                  </a:lnTo>
                  <a:lnTo>
                    <a:pt x="28575" y="14224"/>
                  </a:lnTo>
                  <a:lnTo>
                    <a:pt x="242900" y="14224"/>
                  </a:lnTo>
                  <a:lnTo>
                    <a:pt x="242900" y="0"/>
                  </a:lnTo>
                  <a:close/>
                </a:path>
                <a:path w="2675254" h="3321685">
                  <a:moveTo>
                    <a:pt x="2650369" y="3240659"/>
                  </a:moveTo>
                  <a:lnTo>
                    <a:pt x="2646629" y="3240659"/>
                  </a:lnTo>
                  <a:lnTo>
                    <a:pt x="2646629" y="3269234"/>
                  </a:lnTo>
                  <a:lnTo>
                    <a:pt x="2650586" y="3269234"/>
                  </a:lnTo>
                  <a:lnTo>
                    <a:pt x="2674950" y="3255010"/>
                  </a:lnTo>
                  <a:lnTo>
                    <a:pt x="2650369" y="3240659"/>
                  </a:lnTo>
                  <a:close/>
                </a:path>
                <a:path w="2675254" h="3321685">
                  <a:moveTo>
                    <a:pt x="2639390" y="3242691"/>
                  </a:moveTo>
                  <a:lnTo>
                    <a:pt x="2618258" y="3254994"/>
                  </a:lnTo>
                  <a:lnTo>
                    <a:pt x="2639390" y="3267329"/>
                  </a:lnTo>
                  <a:lnTo>
                    <a:pt x="2639390" y="3242691"/>
                  </a:lnTo>
                  <a:close/>
                </a:path>
                <a:path w="2675254" h="3321685">
                  <a:moveTo>
                    <a:pt x="2646629" y="3242691"/>
                  </a:moveTo>
                  <a:lnTo>
                    <a:pt x="2639390" y="3242691"/>
                  </a:lnTo>
                  <a:lnTo>
                    <a:pt x="2639390" y="3267329"/>
                  </a:lnTo>
                  <a:lnTo>
                    <a:pt x="2646629" y="3267329"/>
                  </a:lnTo>
                  <a:lnTo>
                    <a:pt x="2646629" y="3242691"/>
                  </a:lnTo>
                  <a:close/>
                </a:path>
                <a:path w="2675254" h="3321685">
                  <a:moveTo>
                    <a:pt x="28575" y="3240659"/>
                  </a:moveTo>
                  <a:lnTo>
                    <a:pt x="14287" y="3240659"/>
                  </a:lnTo>
                  <a:lnTo>
                    <a:pt x="28575" y="3255010"/>
                  </a:lnTo>
                  <a:lnTo>
                    <a:pt x="28575" y="3240659"/>
                  </a:lnTo>
                  <a:close/>
                </a:path>
                <a:path w="2675254" h="3321685">
                  <a:moveTo>
                    <a:pt x="2593699" y="3240659"/>
                  </a:moveTo>
                  <a:lnTo>
                    <a:pt x="28575" y="3240659"/>
                  </a:lnTo>
                  <a:lnTo>
                    <a:pt x="28575" y="3255010"/>
                  </a:lnTo>
                  <a:lnTo>
                    <a:pt x="2618231" y="3255010"/>
                  </a:lnTo>
                  <a:lnTo>
                    <a:pt x="2593699" y="3240659"/>
                  </a:lnTo>
                  <a:close/>
                </a:path>
                <a:path w="2675254" h="3321685">
                  <a:moveTo>
                    <a:pt x="2561285" y="3188716"/>
                  </a:moveTo>
                  <a:lnTo>
                    <a:pt x="2552522" y="3191002"/>
                  </a:lnTo>
                  <a:lnTo>
                    <a:pt x="2548585" y="3197733"/>
                  </a:lnTo>
                  <a:lnTo>
                    <a:pt x="2544521" y="3204591"/>
                  </a:lnTo>
                  <a:lnTo>
                    <a:pt x="2546807" y="3213354"/>
                  </a:lnTo>
                  <a:lnTo>
                    <a:pt x="2618258" y="3254994"/>
                  </a:lnTo>
                  <a:lnTo>
                    <a:pt x="2639390" y="3242691"/>
                  </a:lnTo>
                  <a:lnTo>
                    <a:pt x="2646629" y="3242691"/>
                  </a:lnTo>
                  <a:lnTo>
                    <a:pt x="2646629" y="3240659"/>
                  </a:lnTo>
                  <a:lnTo>
                    <a:pt x="2650369" y="3240659"/>
                  </a:lnTo>
                  <a:lnTo>
                    <a:pt x="2561285" y="3188716"/>
                  </a:lnTo>
                  <a:close/>
                </a:path>
                <a:path w="2675254" h="3321685">
                  <a:moveTo>
                    <a:pt x="28575" y="14224"/>
                  </a:moveTo>
                  <a:lnTo>
                    <a:pt x="14287" y="28575"/>
                  </a:lnTo>
                  <a:lnTo>
                    <a:pt x="28575" y="28575"/>
                  </a:lnTo>
                  <a:lnTo>
                    <a:pt x="28575" y="14224"/>
                  </a:lnTo>
                  <a:close/>
                </a:path>
                <a:path w="2675254" h="3321685">
                  <a:moveTo>
                    <a:pt x="242900" y="14224"/>
                  </a:moveTo>
                  <a:lnTo>
                    <a:pt x="28575" y="14224"/>
                  </a:lnTo>
                  <a:lnTo>
                    <a:pt x="28575" y="28575"/>
                  </a:lnTo>
                  <a:lnTo>
                    <a:pt x="242900" y="28575"/>
                  </a:lnTo>
                  <a:lnTo>
                    <a:pt x="242900" y="1422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771384" y="3805313"/>
              <a:ext cx="1820545" cy="229235"/>
            </a:xfrm>
            <a:custGeom>
              <a:avLst/>
              <a:gdLst/>
              <a:ahLst/>
              <a:cxnLst/>
              <a:rect l="l" t="t" r="r" b="b"/>
              <a:pathLst>
                <a:path w="1820545" h="229235">
                  <a:moveTo>
                    <a:pt x="0" y="228968"/>
                  </a:moveTo>
                  <a:lnTo>
                    <a:pt x="1820545" y="228968"/>
                  </a:lnTo>
                  <a:lnTo>
                    <a:pt x="1820545" y="0"/>
                  </a:lnTo>
                  <a:lnTo>
                    <a:pt x="0" y="0"/>
                  </a:lnTo>
                  <a:lnTo>
                    <a:pt x="0" y="228968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9591801" y="1481963"/>
              <a:ext cx="1740535" cy="2504440"/>
            </a:xfrm>
            <a:custGeom>
              <a:avLst/>
              <a:gdLst/>
              <a:ahLst/>
              <a:cxnLst/>
              <a:rect l="l" t="t" r="r" b="b"/>
              <a:pathLst>
                <a:path w="1740534" h="2504440">
                  <a:moveTo>
                    <a:pt x="113665" y="2371471"/>
                  </a:moveTo>
                  <a:lnTo>
                    <a:pt x="0" y="2437765"/>
                  </a:lnTo>
                  <a:lnTo>
                    <a:pt x="113665" y="2504059"/>
                  </a:lnTo>
                  <a:lnTo>
                    <a:pt x="122427" y="2501773"/>
                  </a:lnTo>
                  <a:lnTo>
                    <a:pt x="126365" y="2495042"/>
                  </a:lnTo>
                  <a:lnTo>
                    <a:pt x="130428" y="2488184"/>
                  </a:lnTo>
                  <a:lnTo>
                    <a:pt x="128016" y="2479421"/>
                  </a:lnTo>
                  <a:lnTo>
                    <a:pt x="81244" y="2452116"/>
                  </a:lnTo>
                  <a:lnTo>
                    <a:pt x="28321" y="2452116"/>
                  </a:lnTo>
                  <a:lnTo>
                    <a:pt x="28321" y="2423541"/>
                  </a:lnTo>
                  <a:lnTo>
                    <a:pt x="81149" y="2423541"/>
                  </a:lnTo>
                  <a:lnTo>
                    <a:pt x="121284" y="2400173"/>
                  </a:lnTo>
                  <a:lnTo>
                    <a:pt x="128016" y="2396109"/>
                  </a:lnTo>
                  <a:lnTo>
                    <a:pt x="130428" y="2387346"/>
                  </a:lnTo>
                  <a:lnTo>
                    <a:pt x="126365" y="2380615"/>
                  </a:lnTo>
                  <a:lnTo>
                    <a:pt x="122427" y="2373757"/>
                  </a:lnTo>
                  <a:lnTo>
                    <a:pt x="113665" y="2371471"/>
                  </a:lnTo>
                  <a:close/>
                </a:path>
                <a:path w="1740534" h="2504440">
                  <a:moveTo>
                    <a:pt x="81149" y="2423541"/>
                  </a:moveTo>
                  <a:lnTo>
                    <a:pt x="28321" y="2423541"/>
                  </a:lnTo>
                  <a:lnTo>
                    <a:pt x="28321" y="2452116"/>
                  </a:lnTo>
                  <a:lnTo>
                    <a:pt x="81244" y="2452116"/>
                  </a:lnTo>
                  <a:lnTo>
                    <a:pt x="77763" y="2450084"/>
                  </a:lnTo>
                  <a:lnTo>
                    <a:pt x="35559" y="2450084"/>
                  </a:lnTo>
                  <a:lnTo>
                    <a:pt x="35559" y="2425446"/>
                  </a:lnTo>
                  <a:lnTo>
                    <a:pt x="77877" y="2425446"/>
                  </a:lnTo>
                  <a:lnTo>
                    <a:pt x="81149" y="2423541"/>
                  </a:lnTo>
                  <a:close/>
                </a:path>
                <a:path w="1740534" h="2504440">
                  <a:moveTo>
                    <a:pt x="1711705" y="2423541"/>
                  </a:moveTo>
                  <a:lnTo>
                    <a:pt x="81149" y="2423541"/>
                  </a:lnTo>
                  <a:lnTo>
                    <a:pt x="56690" y="2437781"/>
                  </a:lnTo>
                  <a:lnTo>
                    <a:pt x="81244" y="2452116"/>
                  </a:lnTo>
                  <a:lnTo>
                    <a:pt x="1733803" y="2452116"/>
                  </a:lnTo>
                  <a:lnTo>
                    <a:pt x="1740280" y="2445639"/>
                  </a:lnTo>
                  <a:lnTo>
                    <a:pt x="1740280" y="2437765"/>
                  </a:lnTo>
                  <a:lnTo>
                    <a:pt x="1711705" y="2437765"/>
                  </a:lnTo>
                  <a:lnTo>
                    <a:pt x="1711705" y="2423541"/>
                  </a:lnTo>
                  <a:close/>
                </a:path>
                <a:path w="1740534" h="2504440">
                  <a:moveTo>
                    <a:pt x="35559" y="2425446"/>
                  </a:moveTo>
                  <a:lnTo>
                    <a:pt x="35559" y="2450084"/>
                  </a:lnTo>
                  <a:lnTo>
                    <a:pt x="56690" y="2437781"/>
                  </a:lnTo>
                  <a:lnTo>
                    <a:pt x="35559" y="2425446"/>
                  </a:lnTo>
                  <a:close/>
                </a:path>
                <a:path w="1740534" h="2504440">
                  <a:moveTo>
                    <a:pt x="56690" y="2437781"/>
                  </a:moveTo>
                  <a:lnTo>
                    <a:pt x="35559" y="2450084"/>
                  </a:lnTo>
                  <a:lnTo>
                    <a:pt x="77763" y="2450084"/>
                  </a:lnTo>
                  <a:lnTo>
                    <a:pt x="56690" y="2437781"/>
                  </a:lnTo>
                  <a:close/>
                </a:path>
                <a:path w="1740534" h="2504440">
                  <a:moveTo>
                    <a:pt x="77877" y="2425446"/>
                  </a:moveTo>
                  <a:lnTo>
                    <a:pt x="35559" y="2425446"/>
                  </a:lnTo>
                  <a:lnTo>
                    <a:pt x="56690" y="2437781"/>
                  </a:lnTo>
                  <a:lnTo>
                    <a:pt x="77877" y="2425446"/>
                  </a:lnTo>
                  <a:close/>
                </a:path>
                <a:path w="1740534" h="2504440">
                  <a:moveTo>
                    <a:pt x="1711705" y="14350"/>
                  </a:moveTo>
                  <a:lnTo>
                    <a:pt x="1711705" y="2437765"/>
                  </a:lnTo>
                  <a:lnTo>
                    <a:pt x="1725929" y="2423541"/>
                  </a:lnTo>
                  <a:lnTo>
                    <a:pt x="1740280" y="2423541"/>
                  </a:lnTo>
                  <a:lnTo>
                    <a:pt x="1740280" y="28575"/>
                  </a:lnTo>
                  <a:lnTo>
                    <a:pt x="1725929" y="28575"/>
                  </a:lnTo>
                  <a:lnTo>
                    <a:pt x="1711705" y="14350"/>
                  </a:lnTo>
                  <a:close/>
                </a:path>
                <a:path w="1740534" h="2504440">
                  <a:moveTo>
                    <a:pt x="1740280" y="2423541"/>
                  </a:moveTo>
                  <a:lnTo>
                    <a:pt x="1725929" y="2423541"/>
                  </a:lnTo>
                  <a:lnTo>
                    <a:pt x="1711705" y="2437765"/>
                  </a:lnTo>
                  <a:lnTo>
                    <a:pt x="1740280" y="2437765"/>
                  </a:lnTo>
                  <a:lnTo>
                    <a:pt x="1740280" y="2423541"/>
                  </a:lnTo>
                  <a:close/>
                </a:path>
                <a:path w="1740534" h="2504440">
                  <a:moveTo>
                    <a:pt x="1733803" y="0"/>
                  </a:moveTo>
                  <a:lnTo>
                    <a:pt x="1497329" y="0"/>
                  </a:lnTo>
                  <a:lnTo>
                    <a:pt x="1497329" y="28575"/>
                  </a:lnTo>
                  <a:lnTo>
                    <a:pt x="1711705" y="28575"/>
                  </a:lnTo>
                  <a:lnTo>
                    <a:pt x="1711705" y="14350"/>
                  </a:lnTo>
                  <a:lnTo>
                    <a:pt x="1740280" y="14350"/>
                  </a:lnTo>
                  <a:lnTo>
                    <a:pt x="1740280" y="6476"/>
                  </a:lnTo>
                  <a:lnTo>
                    <a:pt x="1733803" y="0"/>
                  </a:lnTo>
                  <a:close/>
                </a:path>
                <a:path w="1740534" h="2504440">
                  <a:moveTo>
                    <a:pt x="1740280" y="14350"/>
                  </a:moveTo>
                  <a:lnTo>
                    <a:pt x="1711705" y="14350"/>
                  </a:lnTo>
                  <a:lnTo>
                    <a:pt x="1725929" y="28575"/>
                  </a:lnTo>
                  <a:lnTo>
                    <a:pt x="1740280" y="28575"/>
                  </a:lnTo>
                  <a:lnTo>
                    <a:pt x="1740280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8681593" y="1129423"/>
            <a:ext cx="2407920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65735" marR="156845" indent="127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Botões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>
                <a:latin typeface="Verdana"/>
                <a:cs typeface="Verdana"/>
              </a:rPr>
              <a:t>criar </a:t>
            </a:r>
            <a:r>
              <a:rPr dirty="0" sz="1200" spc="-10">
                <a:latin typeface="Verdana"/>
                <a:cs typeface="Verdana"/>
              </a:rPr>
              <a:t>novo </a:t>
            </a:r>
            <a:r>
              <a:rPr dirty="0" sz="1200" spc="-5">
                <a:latin typeface="Verdana"/>
                <a:cs typeface="Verdana"/>
              </a:rPr>
              <a:t>AIP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ou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vincular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 existente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40941" y="1117600"/>
            <a:ext cx="9179560" cy="4984750"/>
            <a:chOff x="1940941" y="1117600"/>
            <a:chExt cx="9179560" cy="49847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5538" y="1870201"/>
              <a:ext cx="7897621" cy="422262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140839" y="1865439"/>
              <a:ext cx="7907655" cy="4232275"/>
            </a:xfrm>
            <a:custGeom>
              <a:avLst/>
              <a:gdLst/>
              <a:ahLst/>
              <a:cxnLst/>
              <a:rect l="l" t="t" r="r" b="b"/>
              <a:pathLst>
                <a:path w="7907655" h="4232275">
                  <a:moveTo>
                    <a:pt x="0" y="4232148"/>
                  </a:moveTo>
                  <a:lnTo>
                    <a:pt x="7907147" y="4232148"/>
                  </a:lnTo>
                  <a:lnTo>
                    <a:pt x="7907147" y="0"/>
                  </a:lnTo>
                  <a:lnTo>
                    <a:pt x="0" y="0"/>
                  </a:lnTo>
                  <a:lnTo>
                    <a:pt x="0" y="423214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032625" y="2798673"/>
              <a:ext cx="393065" cy="306070"/>
            </a:xfrm>
            <a:custGeom>
              <a:avLst/>
              <a:gdLst/>
              <a:ahLst/>
              <a:cxnLst/>
              <a:rect l="l" t="t" r="r" b="b"/>
              <a:pathLst>
                <a:path w="393065" h="306069">
                  <a:moveTo>
                    <a:pt x="0" y="305460"/>
                  </a:moveTo>
                  <a:lnTo>
                    <a:pt x="392480" y="305460"/>
                  </a:lnTo>
                  <a:lnTo>
                    <a:pt x="392480" y="0"/>
                  </a:lnTo>
                  <a:lnTo>
                    <a:pt x="0" y="0"/>
                  </a:lnTo>
                  <a:lnTo>
                    <a:pt x="0" y="305460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425055" y="2937129"/>
              <a:ext cx="3695700" cy="636905"/>
            </a:xfrm>
            <a:custGeom>
              <a:avLst/>
              <a:gdLst/>
              <a:ahLst/>
              <a:cxnLst/>
              <a:rect l="l" t="t" r="r" b="b"/>
              <a:pathLst>
                <a:path w="3695700" h="636904">
                  <a:moveTo>
                    <a:pt x="3578605" y="505968"/>
                  </a:moveTo>
                  <a:lnTo>
                    <a:pt x="3571748" y="510032"/>
                  </a:lnTo>
                  <a:lnTo>
                    <a:pt x="3564890" y="513969"/>
                  </a:lnTo>
                  <a:lnTo>
                    <a:pt x="3562604" y="522732"/>
                  </a:lnTo>
                  <a:lnTo>
                    <a:pt x="3628898" y="636397"/>
                  </a:lnTo>
                  <a:lnTo>
                    <a:pt x="3645412" y="608076"/>
                  </a:lnTo>
                  <a:lnTo>
                    <a:pt x="3614674" y="608076"/>
                  </a:lnTo>
                  <a:lnTo>
                    <a:pt x="3614674" y="555146"/>
                  </a:lnTo>
                  <a:lnTo>
                    <a:pt x="3591305" y="515112"/>
                  </a:lnTo>
                  <a:lnTo>
                    <a:pt x="3587369" y="508254"/>
                  </a:lnTo>
                  <a:lnTo>
                    <a:pt x="3578605" y="505968"/>
                  </a:lnTo>
                  <a:close/>
                </a:path>
                <a:path w="3695700" h="636904">
                  <a:moveTo>
                    <a:pt x="3614674" y="555146"/>
                  </a:moveTo>
                  <a:lnTo>
                    <a:pt x="3614674" y="608076"/>
                  </a:lnTo>
                  <a:lnTo>
                    <a:pt x="3643249" y="608076"/>
                  </a:lnTo>
                  <a:lnTo>
                    <a:pt x="3643249" y="600837"/>
                  </a:lnTo>
                  <a:lnTo>
                    <a:pt x="3616579" y="600837"/>
                  </a:lnTo>
                  <a:lnTo>
                    <a:pt x="3628961" y="579623"/>
                  </a:lnTo>
                  <a:lnTo>
                    <a:pt x="3614674" y="555146"/>
                  </a:lnTo>
                  <a:close/>
                </a:path>
                <a:path w="3695700" h="636904">
                  <a:moveTo>
                    <a:pt x="3679317" y="505968"/>
                  </a:moveTo>
                  <a:lnTo>
                    <a:pt x="3670554" y="508254"/>
                  </a:lnTo>
                  <a:lnTo>
                    <a:pt x="3666617" y="515112"/>
                  </a:lnTo>
                  <a:lnTo>
                    <a:pt x="3643249" y="555146"/>
                  </a:lnTo>
                  <a:lnTo>
                    <a:pt x="3643249" y="608076"/>
                  </a:lnTo>
                  <a:lnTo>
                    <a:pt x="3645412" y="608076"/>
                  </a:lnTo>
                  <a:lnTo>
                    <a:pt x="3691254" y="529463"/>
                  </a:lnTo>
                  <a:lnTo>
                    <a:pt x="3695319" y="522732"/>
                  </a:lnTo>
                  <a:lnTo>
                    <a:pt x="3693033" y="513969"/>
                  </a:lnTo>
                  <a:lnTo>
                    <a:pt x="3686175" y="510032"/>
                  </a:lnTo>
                  <a:lnTo>
                    <a:pt x="3679317" y="505968"/>
                  </a:lnTo>
                  <a:close/>
                </a:path>
                <a:path w="3695700" h="636904">
                  <a:moveTo>
                    <a:pt x="3628961" y="579623"/>
                  </a:moveTo>
                  <a:lnTo>
                    <a:pt x="3616579" y="600837"/>
                  </a:lnTo>
                  <a:lnTo>
                    <a:pt x="3641344" y="600837"/>
                  </a:lnTo>
                  <a:lnTo>
                    <a:pt x="3628961" y="579623"/>
                  </a:lnTo>
                  <a:close/>
                </a:path>
                <a:path w="3695700" h="636904">
                  <a:moveTo>
                    <a:pt x="3643249" y="555146"/>
                  </a:moveTo>
                  <a:lnTo>
                    <a:pt x="3628961" y="579623"/>
                  </a:lnTo>
                  <a:lnTo>
                    <a:pt x="3641344" y="600837"/>
                  </a:lnTo>
                  <a:lnTo>
                    <a:pt x="3643249" y="600837"/>
                  </a:lnTo>
                  <a:lnTo>
                    <a:pt x="3643249" y="555146"/>
                  </a:lnTo>
                  <a:close/>
                </a:path>
                <a:path w="3695700" h="636904">
                  <a:moveTo>
                    <a:pt x="3614674" y="14224"/>
                  </a:moveTo>
                  <a:lnTo>
                    <a:pt x="3614674" y="555146"/>
                  </a:lnTo>
                  <a:lnTo>
                    <a:pt x="3628961" y="579623"/>
                  </a:lnTo>
                  <a:lnTo>
                    <a:pt x="3643249" y="555146"/>
                  </a:lnTo>
                  <a:lnTo>
                    <a:pt x="3643249" y="28575"/>
                  </a:lnTo>
                  <a:lnTo>
                    <a:pt x="3628898" y="28575"/>
                  </a:lnTo>
                  <a:lnTo>
                    <a:pt x="3614674" y="14224"/>
                  </a:lnTo>
                  <a:close/>
                </a:path>
                <a:path w="3695700" h="636904">
                  <a:moveTo>
                    <a:pt x="3636899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3614674" y="28575"/>
                  </a:lnTo>
                  <a:lnTo>
                    <a:pt x="3614674" y="14224"/>
                  </a:lnTo>
                  <a:lnTo>
                    <a:pt x="3643249" y="14224"/>
                  </a:lnTo>
                  <a:lnTo>
                    <a:pt x="3643249" y="6350"/>
                  </a:lnTo>
                  <a:lnTo>
                    <a:pt x="3636899" y="0"/>
                  </a:lnTo>
                  <a:close/>
                </a:path>
                <a:path w="3695700" h="636904">
                  <a:moveTo>
                    <a:pt x="3643249" y="14224"/>
                  </a:moveTo>
                  <a:lnTo>
                    <a:pt x="3614674" y="14224"/>
                  </a:lnTo>
                  <a:lnTo>
                    <a:pt x="3628898" y="28575"/>
                  </a:lnTo>
                  <a:lnTo>
                    <a:pt x="3643249" y="28575"/>
                  </a:lnTo>
                  <a:lnTo>
                    <a:pt x="3643249" y="14224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407537" y="3726256"/>
              <a:ext cx="6551295" cy="2129790"/>
            </a:xfrm>
            <a:custGeom>
              <a:avLst/>
              <a:gdLst/>
              <a:ahLst/>
              <a:cxnLst/>
              <a:rect l="l" t="t" r="r" b="b"/>
              <a:pathLst>
                <a:path w="6551295" h="2129790">
                  <a:moveTo>
                    <a:pt x="0" y="2129409"/>
                  </a:moveTo>
                  <a:lnTo>
                    <a:pt x="6551295" y="2129409"/>
                  </a:lnTo>
                  <a:lnTo>
                    <a:pt x="6551295" y="0"/>
                  </a:lnTo>
                  <a:lnTo>
                    <a:pt x="0" y="0"/>
                  </a:lnTo>
                  <a:lnTo>
                    <a:pt x="0" y="2129409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940941" y="4196588"/>
              <a:ext cx="1471930" cy="607695"/>
            </a:xfrm>
            <a:custGeom>
              <a:avLst/>
              <a:gdLst/>
              <a:ahLst/>
              <a:cxnLst/>
              <a:rect l="l" t="t" r="r" b="b"/>
              <a:pathLst>
                <a:path w="1471929" h="607695">
                  <a:moveTo>
                    <a:pt x="80711" y="36610"/>
                  </a:moveTo>
                  <a:lnTo>
                    <a:pt x="52803" y="40942"/>
                  </a:lnTo>
                  <a:lnTo>
                    <a:pt x="70416" y="63203"/>
                  </a:lnTo>
                  <a:lnTo>
                    <a:pt x="1461388" y="607694"/>
                  </a:lnTo>
                  <a:lnTo>
                    <a:pt x="1471803" y="581025"/>
                  </a:lnTo>
                  <a:lnTo>
                    <a:pt x="80711" y="36610"/>
                  </a:lnTo>
                  <a:close/>
                </a:path>
                <a:path w="1471929" h="607695">
                  <a:moveTo>
                    <a:pt x="130047" y="0"/>
                  </a:moveTo>
                  <a:lnTo>
                    <a:pt x="0" y="20319"/>
                  </a:lnTo>
                  <a:lnTo>
                    <a:pt x="76834" y="117348"/>
                  </a:lnTo>
                  <a:lnTo>
                    <a:pt x="81660" y="123570"/>
                  </a:lnTo>
                  <a:lnTo>
                    <a:pt x="90677" y="124587"/>
                  </a:lnTo>
                  <a:lnTo>
                    <a:pt x="96900" y="119634"/>
                  </a:lnTo>
                  <a:lnTo>
                    <a:pt x="103123" y="114807"/>
                  </a:lnTo>
                  <a:lnTo>
                    <a:pt x="104139" y="105791"/>
                  </a:lnTo>
                  <a:lnTo>
                    <a:pt x="70416" y="63203"/>
                  </a:lnTo>
                  <a:lnTo>
                    <a:pt x="21208" y="43942"/>
                  </a:lnTo>
                  <a:lnTo>
                    <a:pt x="31622" y="17399"/>
                  </a:lnTo>
                  <a:lnTo>
                    <a:pt x="139253" y="17399"/>
                  </a:lnTo>
                  <a:lnTo>
                    <a:pt x="138556" y="13081"/>
                  </a:lnTo>
                  <a:lnTo>
                    <a:pt x="137413" y="5334"/>
                  </a:lnTo>
                  <a:lnTo>
                    <a:pt x="130047" y="0"/>
                  </a:lnTo>
                  <a:close/>
                </a:path>
                <a:path w="1471929" h="607695">
                  <a:moveTo>
                    <a:pt x="31622" y="17399"/>
                  </a:moveTo>
                  <a:lnTo>
                    <a:pt x="21208" y="43942"/>
                  </a:lnTo>
                  <a:lnTo>
                    <a:pt x="70416" y="63203"/>
                  </a:lnTo>
                  <a:lnTo>
                    <a:pt x="55779" y="44704"/>
                  </a:lnTo>
                  <a:lnTo>
                    <a:pt x="28575" y="44704"/>
                  </a:lnTo>
                  <a:lnTo>
                    <a:pt x="37591" y="21717"/>
                  </a:lnTo>
                  <a:lnTo>
                    <a:pt x="42656" y="21717"/>
                  </a:lnTo>
                  <a:lnTo>
                    <a:pt x="31622" y="17399"/>
                  </a:lnTo>
                  <a:close/>
                </a:path>
                <a:path w="1471929" h="607695">
                  <a:moveTo>
                    <a:pt x="37591" y="21717"/>
                  </a:moveTo>
                  <a:lnTo>
                    <a:pt x="28575" y="44704"/>
                  </a:lnTo>
                  <a:lnTo>
                    <a:pt x="52803" y="40942"/>
                  </a:lnTo>
                  <a:lnTo>
                    <a:pt x="37591" y="21717"/>
                  </a:lnTo>
                  <a:close/>
                </a:path>
                <a:path w="1471929" h="607695">
                  <a:moveTo>
                    <a:pt x="52803" y="40942"/>
                  </a:moveTo>
                  <a:lnTo>
                    <a:pt x="28575" y="44704"/>
                  </a:lnTo>
                  <a:lnTo>
                    <a:pt x="55779" y="44704"/>
                  </a:lnTo>
                  <a:lnTo>
                    <a:pt x="52803" y="40942"/>
                  </a:lnTo>
                  <a:close/>
                </a:path>
                <a:path w="1471929" h="607695">
                  <a:moveTo>
                    <a:pt x="42656" y="21717"/>
                  </a:moveTo>
                  <a:lnTo>
                    <a:pt x="37591" y="21717"/>
                  </a:lnTo>
                  <a:lnTo>
                    <a:pt x="52803" y="40942"/>
                  </a:lnTo>
                  <a:lnTo>
                    <a:pt x="80711" y="36610"/>
                  </a:lnTo>
                  <a:lnTo>
                    <a:pt x="42656" y="21717"/>
                  </a:lnTo>
                  <a:close/>
                </a:path>
                <a:path w="1471929" h="607695">
                  <a:moveTo>
                    <a:pt x="139253" y="17399"/>
                  </a:moveTo>
                  <a:lnTo>
                    <a:pt x="31622" y="17399"/>
                  </a:lnTo>
                  <a:lnTo>
                    <a:pt x="80711" y="36610"/>
                  </a:lnTo>
                  <a:lnTo>
                    <a:pt x="134492" y="28193"/>
                  </a:lnTo>
                  <a:lnTo>
                    <a:pt x="139826" y="20955"/>
                  </a:lnTo>
                  <a:lnTo>
                    <a:pt x="139253" y="17399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473069" y="3778592"/>
              <a:ext cx="6354445" cy="327660"/>
            </a:xfrm>
            <a:custGeom>
              <a:avLst/>
              <a:gdLst/>
              <a:ahLst/>
              <a:cxnLst/>
              <a:rect l="l" t="t" r="r" b="b"/>
              <a:pathLst>
                <a:path w="6354445" h="327660">
                  <a:moveTo>
                    <a:pt x="6027165" y="327571"/>
                  </a:moveTo>
                  <a:lnTo>
                    <a:pt x="6354356" y="327571"/>
                  </a:lnTo>
                  <a:lnTo>
                    <a:pt x="6354356" y="0"/>
                  </a:lnTo>
                  <a:lnTo>
                    <a:pt x="6027165" y="0"/>
                  </a:lnTo>
                  <a:lnTo>
                    <a:pt x="6027165" y="327571"/>
                  </a:lnTo>
                  <a:close/>
                </a:path>
                <a:path w="6354445" h="327660">
                  <a:moveTo>
                    <a:pt x="0" y="327571"/>
                  </a:moveTo>
                  <a:lnTo>
                    <a:pt x="1142466" y="327571"/>
                  </a:lnTo>
                  <a:lnTo>
                    <a:pt x="1142466" y="0"/>
                  </a:lnTo>
                  <a:lnTo>
                    <a:pt x="0" y="0"/>
                  </a:lnTo>
                  <a:lnTo>
                    <a:pt x="0" y="327571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615561" y="1117599"/>
              <a:ext cx="4885055" cy="2839085"/>
            </a:xfrm>
            <a:custGeom>
              <a:avLst/>
              <a:gdLst/>
              <a:ahLst/>
              <a:cxnLst/>
              <a:rect l="l" t="t" r="r" b="b"/>
              <a:pathLst>
                <a:path w="4885055" h="2839085">
                  <a:moveTo>
                    <a:pt x="732409" y="66294"/>
                  </a:moveTo>
                  <a:lnTo>
                    <a:pt x="707796" y="51943"/>
                  </a:lnTo>
                  <a:lnTo>
                    <a:pt x="618617" y="0"/>
                  </a:lnTo>
                  <a:lnTo>
                    <a:pt x="609981" y="2286"/>
                  </a:lnTo>
                  <a:lnTo>
                    <a:pt x="605917" y="9017"/>
                  </a:lnTo>
                  <a:lnTo>
                    <a:pt x="601980" y="15875"/>
                  </a:lnTo>
                  <a:lnTo>
                    <a:pt x="604266" y="24638"/>
                  </a:lnTo>
                  <a:lnTo>
                    <a:pt x="651103" y="51943"/>
                  </a:lnTo>
                  <a:lnTo>
                    <a:pt x="358267" y="51943"/>
                  </a:lnTo>
                  <a:lnTo>
                    <a:pt x="351917" y="58420"/>
                  </a:lnTo>
                  <a:lnTo>
                    <a:pt x="351917" y="2810522"/>
                  </a:lnTo>
                  <a:lnTo>
                    <a:pt x="0" y="2810522"/>
                  </a:lnTo>
                  <a:lnTo>
                    <a:pt x="0" y="2839085"/>
                  </a:lnTo>
                  <a:lnTo>
                    <a:pt x="374015" y="2839085"/>
                  </a:lnTo>
                  <a:lnTo>
                    <a:pt x="380492" y="2832735"/>
                  </a:lnTo>
                  <a:lnTo>
                    <a:pt x="380492" y="2824861"/>
                  </a:lnTo>
                  <a:lnTo>
                    <a:pt x="380492" y="2810522"/>
                  </a:lnTo>
                  <a:lnTo>
                    <a:pt x="380492" y="80518"/>
                  </a:lnTo>
                  <a:lnTo>
                    <a:pt x="651256" y="80518"/>
                  </a:lnTo>
                  <a:lnTo>
                    <a:pt x="675678" y="66294"/>
                  </a:lnTo>
                  <a:lnTo>
                    <a:pt x="651256" y="80518"/>
                  </a:lnTo>
                  <a:lnTo>
                    <a:pt x="611124" y="103886"/>
                  </a:lnTo>
                  <a:lnTo>
                    <a:pt x="604266" y="107950"/>
                  </a:lnTo>
                  <a:lnTo>
                    <a:pt x="601980" y="116713"/>
                  </a:lnTo>
                  <a:lnTo>
                    <a:pt x="605917" y="123444"/>
                  </a:lnTo>
                  <a:lnTo>
                    <a:pt x="609981" y="130302"/>
                  </a:lnTo>
                  <a:lnTo>
                    <a:pt x="618617" y="132588"/>
                  </a:lnTo>
                  <a:lnTo>
                    <a:pt x="708012" y="80518"/>
                  </a:lnTo>
                  <a:lnTo>
                    <a:pt x="732409" y="66294"/>
                  </a:lnTo>
                  <a:close/>
                </a:path>
                <a:path w="4885055" h="2839085">
                  <a:moveTo>
                    <a:pt x="4884674" y="2810522"/>
                  </a:moveTo>
                  <a:lnTo>
                    <a:pt x="4161028" y="2810522"/>
                  </a:lnTo>
                  <a:lnTo>
                    <a:pt x="4161028" y="80518"/>
                  </a:lnTo>
                  <a:lnTo>
                    <a:pt x="4161028" y="66294"/>
                  </a:lnTo>
                  <a:lnTo>
                    <a:pt x="4161028" y="58420"/>
                  </a:lnTo>
                  <a:lnTo>
                    <a:pt x="4154678" y="51943"/>
                  </a:lnTo>
                  <a:lnTo>
                    <a:pt x="3490049" y="51943"/>
                  </a:lnTo>
                  <a:lnTo>
                    <a:pt x="3536950" y="24638"/>
                  </a:lnTo>
                  <a:lnTo>
                    <a:pt x="3539236" y="15875"/>
                  </a:lnTo>
                  <a:lnTo>
                    <a:pt x="3535299" y="9017"/>
                  </a:lnTo>
                  <a:lnTo>
                    <a:pt x="3531235" y="2286"/>
                  </a:lnTo>
                  <a:lnTo>
                    <a:pt x="3522472" y="0"/>
                  </a:lnTo>
                  <a:lnTo>
                    <a:pt x="3408807" y="66294"/>
                  </a:lnTo>
                  <a:lnTo>
                    <a:pt x="3522472" y="132588"/>
                  </a:lnTo>
                  <a:lnTo>
                    <a:pt x="3531235" y="130302"/>
                  </a:lnTo>
                  <a:lnTo>
                    <a:pt x="3535299" y="123444"/>
                  </a:lnTo>
                  <a:lnTo>
                    <a:pt x="3539236" y="116713"/>
                  </a:lnTo>
                  <a:lnTo>
                    <a:pt x="3536950" y="107950"/>
                  </a:lnTo>
                  <a:lnTo>
                    <a:pt x="3530092" y="103886"/>
                  </a:lnTo>
                  <a:lnTo>
                    <a:pt x="3489947" y="80518"/>
                  </a:lnTo>
                  <a:lnTo>
                    <a:pt x="4132453" y="80518"/>
                  </a:lnTo>
                  <a:lnTo>
                    <a:pt x="4132453" y="2832735"/>
                  </a:lnTo>
                  <a:lnTo>
                    <a:pt x="4138930" y="2839085"/>
                  </a:lnTo>
                  <a:lnTo>
                    <a:pt x="4884674" y="2839085"/>
                  </a:lnTo>
                  <a:lnTo>
                    <a:pt x="4884674" y="2824861"/>
                  </a:lnTo>
                  <a:lnTo>
                    <a:pt x="4884674" y="2810522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10250931" y="3573411"/>
            <a:ext cx="1606550" cy="73406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53670" marR="146050">
              <a:lnSpc>
                <a:spcPct val="120000"/>
              </a:lnSpc>
              <a:spcBef>
                <a:spcPts val="175"/>
              </a:spcBef>
            </a:pPr>
            <a:r>
              <a:rPr dirty="0" sz="1200" spc="-40">
                <a:latin typeface="Verdana"/>
                <a:cs typeface="Verdana"/>
              </a:rPr>
              <a:t>Traz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sobre o </a:t>
            </a:r>
            <a:r>
              <a:rPr dirty="0" sz="1200" spc="-5">
                <a:latin typeface="Verdana"/>
                <a:cs typeface="Verdana"/>
              </a:rPr>
              <a:t>AIP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4962" y="3628440"/>
            <a:ext cx="1606550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23825" marR="11620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Box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todos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arquivos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anexados </a:t>
            </a:r>
            <a:r>
              <a:rPr dirty="0" sz="1200">
                <a:latin typeface="Verdana"/>
                <a:cs typeface="Verdana"/>
              </a:rPr>
              <a:t> referente à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47842" y="817003"/>
            <a:ext cx="2677160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0955" rIns="0" bIns="0" rtlCol="0" vert="horz">
            <a:spAutoFit/>
          </a:bodyPr>
          <a:lstStyle/>
          <a:p>
            <a:pPr algn="ctr" marL="144145" marR="136525">
              <a:lnSpc>
                <a:spcPct val="120100"/>
              </a:lnSpc>
              <a:spcBef>
                <a:spcPts val="165"/>
              </a:spcBef>
            </a:pPr>
            <a:r>
              <a:rPr dirty="0" sz="1200" spc="-5">
                <a:latin typeface="Verdana"/>
                <a:cs typeface="Verdana"/>
              </a:rPr>
              <a:t>Ambos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-5">
                <a:latin typeface="Verdana"/>
                <a:cs typeface="Verdana"/>
              </a:rPr>
              <a:t>campos permitem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incluir novo </a:t>
            </a:r>
            <a:r>
              <a:rPr dirty="0" sz="1200" spc="-5">
                <a:latin typeface="Verdana"/>
                <a:cs typeface="Verdana"/>
              </a:rPr>
              <a:t>anexo </a:t>
            </a:r>
            <a:r>
              <a:rPr dirty="0" sz="1200">
                <a:latin typeface="Verdana"/>
                <a:cs typeface="Verdana"/>
              </a:rPr>
              <a:t>com ou sem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observação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sobre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arquivo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3715" y="4717541"/>
            <a:ext cx="2720975" cy="9099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900" b="1">
                <a:latin typeface="Verdana"/>
                <a:cs typeface="Verdana"/>
              </a:rPr>
              <a:t>1.2. </a:t>
            </a:r>
            <a:r>
              <a:rPr dirty="0" sz="2900" spc="-5" b="1">
                <a:latin typeface="Verdana"/>
                <a:cs typeface="Verdana"/>
              </a:rPr>
              <a:t>Abas da </a:t>
            </a:r>
            <a:r>
              <a:rPr dirty="0" sz="2900" b="1">
                <a:latin typeface="Verdana"/>
                <a:cs typeface="Verdana"/>
              </a:rPr>
              <a:t> </a:t>
            </a:r>
            <a:r>
              <a:rPr dirty="0" sz="2900" spc="-5" b="1">
                <a:latin typeface="Verdana"/>
                <a:cs typeface="Verdana"/>
              </a:rPr>
              <a:t>Entidade</a:t>
            </a:r>
            <a:r>
              <a:rPr dirty="0" sz="2900" spc="-80" b="1">
                <a:latin typeface="Verdana"/>
                <a:cs typeface="Verdana"/>
              </a:rPr>
              <a:t> </a:t>
            </a:r>
            <a:r>
              <a:rPr dirty="0" sz="2900" spc="-5" b="1">
                <a:latin typeface="Verdana"/>
                <a:cs typeface="Verdana"/>
              </a:rPr>
              <a:t>API</a:t>
            </a:r>
            <a:endParaRPr sz="2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40560" y="996353"/>
            <a:ext cx="9916795" cy="5661660"/>
            <a:chOff x="1940560" y="996353"/>
            <a:chExt cx="9916795" cy="56616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19654" y="1847342"/>
              <a:ext cx="6552310" cy="467728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814827" y="1842579"/>
              <a:ext cx="6562090" cy="4686935"/>
            </a:xfrm>
            <a:custGeom>
              <a:avLst/>
              <a:gdLst/>
              <a:ahLst/>
              <a:cxnLst/>
              <a:rect l="l" t="t" r="r" b="b"/>
              <a:pathLst>
                <a:path w="6562090" h="4686934">
                  <a:moveTo>
                    <a:pt x="0" y="4686808"/>
                  </a:moveTo>
                  <a:lnTo>
                    <a:pt x="6561835" y="4686808"/>
                  </a:lnTo>
                  <a:lnTo>
                    <a:pt x="6561835" y="0"/>
                  </a:lnTo>
                  <a:lnTo>
                    <a:pt x="0" y="0"/>
                  </a:lnTo>
                  <a:lnTo>
                    <a:pt x="0" y="468680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725926" y="2290635"/>
              <a:ext cx="5646420" cy="4352925"/>
            </a:xfrm>
            <a:custGeom>
              <a:avLst/>
              <a:gdLst/>
              <a:ahLst/>
              <a:cxnLst/>
              <a:rect l="l" t="t" r="r" b="b"/>
              <a:pathLst>
                <a:path w="5646420" h="4352925">
                  <a:moveTo>
                    <a:pt x="0" y="4352544"/>
                  </a:moveTo>
                  <a:lnTo>
                    <a:pt x="5646039" y="4352544"/>
                  </a:lnTo>
                  <a:lnTo>
                    <a:pt x="5646039" y="0"/>
                  </a:lnTo>
                  <a:lnTo>
                    <a:pt x="0" y="0"/>
                  </a:lnTo>
                  <a:lnTo>
                    <a:pt x="0" y="4352544"/>
                  </a:lnTo>
                  <a:close/>
                </a:path>
              </a:pathLst>
            </a:custGeom>
            <a:ln w="28575">
              <a:solidFill>
                <a:srgbClr val="ECDA0C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82695" y="2598026"/>
              <a:ext cx="970915" cy="186690"/>
            </a:xfrm>
            <a:custGeom>
              <a:avLst/>
              <a:gdLst/>
              <a:ahLst/>
              <a:cxnLst/>
              <a:rect l="l" t="t" r="r" b="b"/>
              <a:pathLst>
                <a:path w="970914" h="186689">
                  <a:moveTo>
                    <a:pt x="0" y="186448"/>
                  </a:moveTo>
                  <a:lnTo>
                    <a:pt x="970318" y="186448"/>
                  </a:lnTo>
                  <a:lnTo>
                    <a:pt x="970318" y="0"/>
                  </a:lnTo>
                  <a:lnTo>
                    <a:pt x="0" y="0"/>
                  </a:lnTo>
                  <a:lnTo>
                    <a:pt x="0" y="186448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944116" y="2355215"/>
              <a:ext cx="1838960" cy="350520"/>
            </a:xfrm>
            <a:custGeom>
              <a:avLst/>
              <a:gdLst/>
              <a:ahLst/>
              <a:cxnLst/>
              <a:rect l="l" t="t" r="r" b="b"/>
              <a:pathLst>
                <a:path w="1838960" h="350519">
                  <a:moveTo>
                    <a:pt x="905001" y="66294"/>
                  </a:moveTo>
                  <a:lnTo>
                    <a:pt x="905001" y="343915"/>
                  </a:lnTo>
                  <a:lnTo>
                    <a:pt x="911478" y="350265"/>
                  </a:lnTo>
                  <a:lnTo>
                    <a:pt x="1838579" y="350265"/>
                  </a:lnTo>
                  <a:lnTo>
                    <a:pt x="1838579" y="335914"/>
                  </a:lnTo>
                  <a:lnTo>
                    <a:pt x="933576" y="335914"/>
                  </a:lnTo>
                  <a:lnTo>
                    <a:pt x="919352" y="321690"/>
                  </a:lnTo>
                  <a:lnTo>
                    <a:pt x="933576" y="321690"/>
                  </a:lnTo>
                  <a:lnTo>
                    <a:pt x="933576" y="80518"/>
                  </a:lnTo>
                  <a:lnTo>
                    <a:pt x="919352" y="80518"/>
                  </a:lnTo>
                  <a:lnTo>
                    <a:pt x="905001" y="66294"/>
                  </a:lnTo>
                  <a:close/>
                </a:path>
                <a:path w="1838960" h="350519">
                  <a:moveTo>
                    <a:pt x="933576" y="321690"/>
                  </a:moveTo>
                  <a:lnTo>
                    <a:pt x="919352" y="321690"/>
                  </a:lnTo>
                  <a:lnTo>
                    <a:pt x="933576" y="335914"/>
                  </a:lnTo>
                  <a:lnTo>
                    <a:pt x="933576" y="321690"/>
                  </a:lnTo>
                  <a:close/>
                </a:path>
                <a:path w="1838960" h="350519">
                  <a:moveTo>
                    <a:pt x="1838579" y="321690"/>
                  </a:moveTo>
                  <a:lnTo>
                    <a:pt x="933576" y="321690"/>
                  </a:lnTo>
                  <a:lnTo>
                    <a:pt x="933576" y="335914"/>
                  </a:lnTo>
                  <a:lnTo>
                    <a:pt x="1838579" y="335914"/>
                  </a:lnTo>
                  <a:lnTo>
                    <a:pt x="1838579" y="321690"/>
                  </a:lnTo>
                  <a:close/>
                </a:path>
                <a:path w="1838960" h="350519">
                  <a:moveTo>
                    <a:pt x="113664" y="0"/>
                  </a:moveTo>
                  <a:lnTo>
                    <a:pt x="0" y="66294"/>
                  </a:lnTo>
                  <a:lnTo>
                    <a:pt x="113664" y="132587"/>
                  </a:lnTo>
                  <a:lnTo>
                    <a:pt x="122427" y="130301"/>
                  </a:lnTo>
                  <a:lnTo>
                    <a:pt x="126364" y="123444"/>
                  </a:lnTo>
                  <a:lnTo>
                    <a:pt x="130301" y="116712"/>
                  </a:lnTo>
                  <a:lnTo>
                    <a:pt x="128015" y="107950"/>
                  </a:lnTo>
                  <a:lnTo>
                    <a:pt x="121284" y="103886"/>
                  </a:lnTo>
                  <a:lnTo>
                    <a:pt x="81149" y="80518"/>
                  </a:lnTo>
                  <a:lnTo>
                    <a:pt x="28320" y="80518"/>
                  </a:lnTo>
                  <a:lnTo>
                    <a:pt x="28320" y="51943"/>
                  </a:lnTo>
                  <a:lnTo>
                    <a:pt x="81244" y="51943"/>
                  </a:lnTo>
                  <a:lnTo>
                    <a:pt x="128015" y="24637"/>
                  </a:lnTo>
                  <a:lnTo>
                    <a:pt x="130301" y="15875"/>
                  </a:lnTo>
                  <a:lnTo>
                    <a:pt x="126364" y="9017"/>
                  </a:lnTo>
                  <a:lnTo>
                    <a:pt x="122427" y="2286"/>
                  </a:lnTo>
                  <a:lnTo>
                    <a:pt x="113664" y="0"/>
                  </a:lnTo>
                  <a:close/>
                </a:path>
                <a:path w="1838960" h="350519">
                  <a:moveTo>
                    <a:pt x="81244" y="51943"/>
                  </a:moveTo>
                  <a:lnTo>
                    <a:pt x="28320" y="51943"/>
                  </a:lnTo>
                  <a:lnTo>
                    <a:pt x="28320" y="80518"/>
                  </a:lnTo>
                  <a:lnTo>
                    <a:pt x="81149" y="80518"/>
                  </a:lnTo>
                  <a:lnTo>
                    <a:pt x="77877" y="78612"/>
                  </a:lnTo>
                  <a:lnTo>
                    <a:pt x="35559" y="78612"/>
                  </a:lnTo>
                  <a:lnTo>
                    <a:pt x="35559" y="53975"/>
                  </a:lnTo>
                  <a:lnTo>
                    <a:pt x="77763" y="53975"/>
                  </a:lnTo>
                  <a:lnTo>
                    <a:pt x="81244" y="51943"/>
                  </a:lnTo>
                  <a:close/>
                </a:path>
                <a:path w="1838960" h="350519">
                  <a:moveTo>
                    <a:pt x="927226" y="51943"/>
                  </a:moveTo>
                  <a:lnTo>
                    <a:pt x="81244" y="51943"/>
                  </a:lnTo>
                  <a:lnTo>
                    <a:pt x="56690" y="66277"/>
                  </a:lnTo>
                  <a:lnTo>
                    <a:pt x="81149" y="80518"/>
                  </a:lnTo>
                  <a:lnTo>
                    <a:pt x="905001" y="80518"/>
                  </a:lnTo>
                  <a:lnTo>
                    <a:pt x="905001" y="66294"/>
                  </a:lnTo>
                  <a:lnTo>
                    <a:pt x="933576" y="66294"/>
                  </a:lnTo>
                  <a:lnTo>
                    <a:pt x="933576" y="58420"/>
                  </a:lnTo>
                  <a:lnTo>
                    <a:pt x="927226" y="51943"/>
                  </a:lnTo>
                  <a:close/>
                </a:path>
                <a:path w="1838960" h="350519">
                  <a:moveTo>
                    <a:pt x="933576" y="66294"/>
                  </a:moveTo>
                  <a:lnTo>
                    <a:pt x="905001" y="66294"/>
                  </a:lnTo>
                  <a:lnTo>
                    <a:pt x="919352" y="80518"/>
                  </a:lnTo>
                  <a:lnTo>
                    <a:pt x="933576" y="80518"/>
                  </a:lnTo>
                  <a:lnTo>
                    <a:pt x="933576" y="66294"/>
                  </a:lnTo>
                  <a:close/>
                </a:path>
                <a:path w="1838960" h="350519">
                  <a:moveTo>
                    <a:pt x="35559" y="53975"/>
                  </a:moveTo>
                  <a:lnTo>
                    <a:pt x="35559" y="78612"/>
                  </a:lnTo>
                  <a:lnTo>
                    <a:pt x="56690" y="66277"/>
                  </a:lnTo>
                  <a:lnTo>
                    <a:pt x="35559" y="53975"/>
                  </a:lnTo>
                  <a:close/>
                </a:path>
                <a:path w="1838960" h="350519">
                  <a:moveTo>
                    <a:pt x="56690" y="66277"/>
                  </a:moveTo>
                  <a:lnTo>
                    <a:pt x="35559" y="78612"/>
                  </a:lnTo>
                  <a:lnTo>
                    <a:pt x="77877" y="78612"/>
                  </a:lnTo>
                  <a:lnTo>
                    <a:pt x="56690" y="66277"/>
                  </a:lnTo>
                  <a:close/>
                </a:path>
                <a:path w="1838960" h="350519">
                  <a:moveTo>
                    <a:pt x="77763" y="53975"/>
                  </a:moveTo>
                  <a:lnTo>
                    <a:pt x="35559" y="53975"/>
                  </a:lnTo>
                  <a:lnTo>
                    <a:pt x="56690" y="66277"/>
                  </a:lnTo>
                  <a:lnTo>
                    <a:pt x="77763" y="53975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892677" y="2904744"/>
              <a:ext cx="1715770" cy="1699895"/>
            </a:xfrm>
            <a:custGeom>
              <a:avLst/>
              <a:gdLst/>
              <a:ahLst/>
              <a:cxnLst/>
              <a:rect l="l" t="t" r="r" b="b"/>
              <a:pathLst>
                <a:path w="1715770" h="1699895">
                  <a:moveTo>
                    <a:pt x="0" y="1699386"/>
                  </a:moveTo>
                  <a:lnTo>
                    <a:pt x="1715770" y="1699386"/>
                  </a:lnTo>
                  <a:lnTo>
                    <a:pt x="1715770" y="0"/>
                  </a:lnTo>
                  <a:lnTo>
                    <a:pt x="0" y="0"/>
                  </a:lnTo>
                  <a:lnTo>
                    <a:pt x="0" y="169938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940560" y="3740150"/>
              <a:ext cx="1952625" cy="621665"/>
            </a:xfrm>
            <a:custGeom>
              <a:avLst/>
              <a:gdLst/>
              <a:ahLst/>
              <a:cxnLst/>
              <a:rect l="l" t="t" r="r" b="b"/>
              <a:pathLst>
                <a:path w="1952625" h="621664">
                  <a:moveTo>
                    <a:pt x="113791" y="488950"/>
                  </a:moveTo>
                  <a:lnTo>
                    <a:pt x="0" y="555244"/>
                  </a:lnTo>
                  <a:lnTo>
                    <a:pt x="113791" y="621538"/>
                  </a:lnTo>
                  <a:lnTo>
                    <a:pt x="122554" y="619251"/>
                  </a:lnTo>
                  <a:lnTo>
                    <a:pt x="126491" y="612394"/>
                  </a:lnTo>
                  <a:lnTo>
                    <a:pt x="130428" y="605663"/>
                  </a:lnTo>
                  <a:lnTo>
                    <a:pt x="128142" y="596900"/>
                  </a:lnTo>
                  <a:lnTo>
                    <a:pt x="121284" y="592836"/>
                  </a:lnTo>
                  <a:lnTo>
                    <a:pt x="81149" y="569468"/>
                  </a:lnTo>
                  <a:lnTo>
                    <a:pt x="28447" y="569468"/>
                  </a:lnTo>
                  <a:lnTo>
                    <a:pt x="28447" y="540893"/>
                  </a:lnTo>
                  <a:lnTo>
                    <a:pt x="81250" y="540893"/>
                  </a:lnTo>
                  <a:lnTo>
                    <a:pt x="128142" y="513588"/>
                  </a:lnTo>
                  <a:lnTo>
                    <a:pt x="130428" y="504825"/>
                  </a:lnTo>
                  <a:lnTo>
                    <a:pt x="126491" y="497967"/>
                  </a:lnTo>
                  <a:lnTo>
                    <a:pt x="122554" y="491236"/>
                  </a:lnTo>
                  <a:lnTo>
                    <a:pt x="113791" y="488950"/>
                  </a:lnTo>
                  <a:close/>
                </a:path>
                <a:path w="1952625" h="621664">
                  <a:moveTo>
                    <a:pt x="81250" y="540893"/>
                  </a:moveTo>
                  <a:lnTo>
                    <a:pt x="28447" y="540893"/>
                  </a:lnTo>
                  <a:lnTo>
                    <a:pt x="28447" y="569468"/>
                  </a:lnTo>
                  <a:lnTo>
                    <a:pt x="81149" y="569468"/>
                  </a:lnTo>
                  <a:lnTo>
                    <a:pt x="77877" y="567563"/>
                  </a:lnTo>
                  <a:lnTo>
                    <a:pt x="35559" y="567563"/>
                  </a:lnTo>
                  <a:lnTo>
                    <a:pt x="35559" y="542925"/>
                  </a:lnTo>
                  <a:lnTo>
                    <a:pt x="77769" y="542925"/>
                  </a:lnTo>
                  <a:lnTo>
                    <a:pt x="81250" y="540893"/>
                  </a:lnTo>
                  <a:close/>
                </a:path>
                <a:path w="1952625" h="621664">
                  <a:moveTo>
                    <a:pt x="961770" y="540893"/>
                  </a:moveTo>
                  <a:lnTo>
                    <a:pt x="81250" y="540893"/>
                  </a:lnTo>
                  <a:lnTo>
                    <a:pt x="56691" y="555228"/>
                  </a:lnTo>
                  <a:lnTo>
                    <a:pt x="81149" y="569468"/>
                  </a:lnTo>
                  <a:lnTo>
                    <a:pt x="983995" y="569468"/>
                  </a:lnTo>
                  <a:lnTo>
                    <a:pt x="990345" y="563118"/>
                  </a:lnTo>
                  <a:lnTo>
                    <a:pt x="990345" y="555244"/>
                  </a:lnTo>
                  <a:lnTo>
                    <a:pt x="961770" y="555244"/>
                  </a:lnTo>
                  <a:lnTo>
                    <a:pt x="961770" y="540893"/>
                  </a:lnTo>
                  <a:close/>
                </a:path>
                <a:path w="1952625" h="621664">
                  <a:moveTo>
                    <a:pt x="35559" y="542925"/>
                  </a:moveTo>
                  <a:lnTo>
                    <a:pt x="35559" y="567563"/>
                  </a:lnTo>
                  <a:lnTo>
                    <a:pt x="56691" y="555228"/>
                  </a:lnTo>
                  <a:lnTo>
                    <a:pt x="35559" y="542925"/>
                  </a:lnTo>
                  <a:close/>
                </a:path>
                <a:path w="1952625" h="621664">
                  <a:moveTo>
                    <a:pt x="56691" y="555228"/>
                  </a:moveTo>
                  <a:lnTo>
                    <a:pt x="35559" y="567563"/>
                  </a:lnTo>
                  <a:lnTo>
                    <a:pt x="77877" y="567563"/>
                  </a:lnTo>
                  <a:lnTo>
                    <a:pt x="56691" y="555228"/>
                  </a:lnTo>
                  <a:close/>
                </a:path>
                <a:path w="1952625" h="621664">
                  <a:moveTo>
                    <a:pt x="1952116" y="0"/>
                  </a:moveTo>
                  <a:lnTo>
                    <a:pt x="968247" y="0"/>
                  </a:lnTo>
                  <a:lnTo>
                    <a:pt x="961770" y="6476"/>
                  </a:lnTo>
                  <a:lnTo>
                    <a:pt x="961770" y="555244"/>
                  </a:lnTo>
                  <a:lnTo>
                    <a:pt x="976121" y="540893"/>
                  </a:lnTo>
                  <a:lnTo>
                    <a:pt x="990345" y="540893"/>
                  </a:lnTo>
                  <a:lnTo>
                    <a:pt x="990345" y="28575"/>
                  </a:lnTo>
                  <a:lnTo>
                    <a:pt x="976121" y="28575"/>
                  </a:lnTo>
                  <a:lnTo>
                    <a:pt x="990345" y="14350"/>
                  </a:lnTo>
                  <a:lnTo>
                    <a:pt x="1952116" y="14350"/>
                  </a:lnTo>
                  <a:lnTo>
                    <a:pt x="1952116" y="0"/>
                  </a:lnTo>
                  <a:close/>
                </a:path>
                <a:path w="1952625" h="621664">
                  <a:moveTo>
                    <a:pt x="990345" y="540893"/>
                  </a:moveTo>
                  <a:lnTo>
                    <a:pt x="976121" y="540893"/>
                  </a:lnTo>
                  <a:lnTo>
                    <a:pt x="961770" y="555244"/>
                  </a:lnTo>
                  <a:lnTo>
                    <a:pt x="990345" y="555244"/>
                  </a:lnTo>
                  <a:lnTo>
                    <a:pt x="990345" y="540893"/>
                  </a:lnTo>
                  <a:close/>
                </a:path>
                <a:path w="1952625" h="621664">
                  <a:moveTo>
                    <a:pt x="77769" y="542925"/>
                  </a:moveTo>
                  <a:lnTo>
                    <a:pt x="35559" y="542925"/>
                  </a:lnTo>
                  <a:lnTo>
                    <a:pt x="56691" y="555228"/>
                  </a:lnTo>
                  <a:lnTo>
                    <a:pt x="77769" y="542925"/>
                  </a:lnTo>
                  <a:close/>
                </a:path>
                <a:path w="1952625" h="621664">
                  <a:moveTo>
                    <a:pt x="990345" y="14350"/>
                  </a:moveTo>
                  <a:lnTo>
                    <a:pt x="976121" y="28575"/>
                  </a:lnTo>
                  <a:lnTo>
                    <a:pt x="990345" y="28575"/>
                  </a:lnTo>
                  <a:lnTo>
                    <a:pt x="990345" y="14350"/>
                  </a:lnTo>
                  <a:close/>
                </a:path>
                <a:path w="1952625" h="621664">
                  <a:moveTo>
                    <a:pt x="1952116" y="14350"/>
                  </a:moveTo>
                  <a:lnTo>
                    <a:pt x="990345" y="14350"/>
                  </a:lnTo>
                  <a:lnTo>
                    <a:pt x="990345" y="28575"/>
                  </a:lnTo>
                  <a:lnTo>
                    <a:pt x="1952116" y="28575"/>
                  </a:lnTo>
                  <a:lnTo>
                    <a:pt x="1952116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892677" y="4871529"/>
              <a:ext cx="1715770" cy="1197610"/>
            </a:xfrm>
            <a:custGeom>
              <a:avLst/>
              <a:gdLst/>
              <a:ahLst/>
              <a:cxnLst/>
              <a:rect l="l" t="t" r="r" b="b"/>
              <a:pathLst>
                <a:path w="1715770" h="1197610">
                  <a:moveTo>
                    <a:pt x="0" y="1196987"/>
                  </a:moveTo>
                  <a:lnTo>
                    <a:pt x="1715770" y="1196987"/>
                  </a:lnTo>
                  <a:lnTo>
                    <a:pt x="1715770" y="0"/>
                  </a:lnTo>
                  <a:lnTo>
                    <a:pt x="0" y="0"/>
                  </a:lnTo>
                  <a:lnTo>
                    <a:pt x="0" y="1196987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953768" y="5455792"/>
              <a:ext cx="1939289" cy="352425"/>
            </a:xfrm>
            <a:custGeom>
              <a:avLst/>
              <a:gdLst/>
              <a:ahLst/>
              <a:cxnLst/>
              <a:rect l="l" t="t" r="r" b="b"/>
              <a:pathLst>
                <a:path w="1939289" h="352425">
                  <a:moveTo>
                    <a:pt x="113664" y="219240"/>
                  </a:moveTo>
                  <a:lnTo>
                    <a:pt x="0" y="285572"/>
                  </a:lnTo>
                  <a:lnTo>
                    <a:pt x="113664" y="351891"/>
                  </a:lnTo>
                  <a:lnTo>
                    <a:pt x="122427" y="349592"/>
                  </a:lnTo>
                  <a:lnTo>
                    <a:pt x="126492" y="342772"/>
                  </a:lnTo>
                  <a:lnTo>
                    <a:pt x="130429" y="335953"/>
                  </a:lnTo>
                  <a:lnTo>
                    <a:pt x="128143" y="327215"/>
                  </a:lnTo>
                  <a:lnTo>
                    <a:pt x="81230" y="299859"/>
                  </a:lnTo>
                  <a:lnTo>
                    <a:pt x="28320" y="299859"/>
                  </a:lnTo>
                  <a:lnTo>
                    <a:pt x="28320" y="271284"/>
                  </a:lnTo>
                  <a:lnTo>
                    <a:pt x="81198" y="271284"/>
                  </a:lnTo>
                  <a:lnTo>
                    <a:pt x="128143" y="243928"/>
                  </a:lnTo>
                  <a:lnTo>
                    <a:pt x="130429" y="235178"/>
                  </a:lnTo>
                  <a:lnTo>
                    <a:pt x="126492" y="228358"/>
                  </a:lnTo>
                  <a:lnTo>
                    <a:pt x="122427" y="221551"/>
                  </a:lnTo>
                  <a:lnTo>
                    <a:pt x="113664" y="219240"/>
                  </a:lnTo>
                  <a:close/>
                </a:path>
                <a:path w="1939289" h="352425">
                  <a:moveTo>
                    <a:pt x="81198" y="271284"/>
                  </a:moveTo>
                  <a:lnTo>
                    <a:pt x="28320" y="271284"/>
                  </a:lnTo>
                  <a:lnTo>
                    <a:pt x="28320" y="299859"/>
                  </a:lnTo>
                  <a:lnTo>
                    <a:pt x="81230" y="299859"/>
                  </a:lnTo>
                  <a:lnTo>
                    <a:pt x="77876" y="297903"/>
                  </a:lnTo>
                  <a:lnTo>
                    <a:pt x="35559" y="297903"/>
                  </a:lnTo>
                  <a:lnTo>
                    <a:pt x="35559" y="273227"/>
                  </a:lnTo>
                  <a:lnTo>
                    <a:pt x="77867" y="273227"/>
                  </a:lnTo>
                  <a:lnTo>
                    <a:pt x="81198" y="271284"/>
                  </a:lnTo>
                  <a:close/>
                </a:path>
                <a:path w="1939289" h="352425">
                  <a:moveTo>
                    <a:pt x="955167" y="271284"/>
                  </a:moveTo>
                  <a:lnTo>
                    <a:pt x="81198" y="271284"/>
                  </a:lnTo>
                  <a:lnTo>
                    <a:pt x="56716" y="285564"/>
                  </a:lnTo>
                  <a:lnTo>
                    <a:pt x="81230" y="299859"/>
                  </a:lnTo>
                  <a:lnTo>
                    <a:pt x="977392" y="299859"/>
                  </a:lnTo>
                  <a:lnTo>
                    <a:pt x="983742" y="293458"/>
                  </a:lnTo>
                  <a:lnTo>
                    <a:pt x="983742" y="285572"/>
                  </a:lnTo>
                  <a:lnTo>
                    <a:pt x="955167" y="285572"/>
                  </a:lnTo>
                  <a:lnTo>
                    <a:pt x="955167" y="271284"/>
                  </a:lnTo>
                  <a:close/>
                </a:path>
                <a:path w="1939289" h="352425">
                  <a:moveTo>
                    <a:pt x="35559" y="273227"/>
                  </a:moveTo>
                  <a:lnTo>
                    <a:pt x="35559" y="297903"/>
                  </a:lnTo>
                  <a:lnTo>
                    <a:pt x="56716" y="285564"/>
                  </a:lnTo>
                  <a:lnTo>
                    <a:pt x="35559" y="273227"/>
                  </a:lnTo>
                  <a:close/>
                </a:path>
                <a:path w="1939289" h="352425">
                  <a:moveTo>
                    <a:pt x="56716" y="285564"/>
                  </a:moveTo>
                  <a:lnTo>
                    <a:pt x="35559" y="297903"/>
                  </a:lnTo>
                  <a:lnTo>
                    <a:pt x="77876" y="297903"/>
                  </a:lnTo>
                  <a:lnTo>
                    <a:pt x="56716" y="285564"/>
                  </a:lnTo>
                  <a:close/>
                </a:path>
                <a:path w="1939289" h="352425">
                  <a:moveTo>
                    <a:pt x="1938908" y="0"/>
                  </a:moveTo>
                  <a:lnTo>
                    <a:pt x="961644" y="0"/>
                  </a:lnTo>
                  <a:lnTo>
                    <a:pt x="955167" y="6349"/>
                  </a:lnTo>
                  <a:lnTo>
                    <a:pt x="955167" y="285572"/>
                  </a:lnTo>
                  <a:lnTo>
                    <a:pt x="969518" y="271284"/>
                  </a:lnTo>
                  <a:lnTo>
                    <a:pt x="983742" y="271284"/>
                  </a:lnTo>
                  <a:lnTo>
                    <a:pt x="983742" y="28574"/>
                  </a:lnTo>
                  <a:lnTo>
                    <a:pt x="969518" y="28574"/>
                  </a:lnTo>
                  <a:lnTo>
                    <a:pt x="983742" y="14223"/>
                  </a:lnTo>
                  <a:lnTo>
                    <a:pt x="1938908" y="14223"/>
                  </a:lnTo>
                  <a:lnTo>
                    <a:pt x="1938908" y="0"/>
                  </a:lnTo>
                  <a:close/>
                </a:path>
                <a:path w="1939289" h="352425">
                  <a:moveTo>
                    <a:pt x="983742" y="271284"/>
                  </a:moveTo>
                  <a:lnTo>
                    <a:pt x="969518" y="271284"/>
                  </a:lnTo>
                  <a:lnTo>
                    <a:pt x="955167" y="285572"/>
                  </a:lnTo>
                  <a:lnTo>
                    <a:pt x="983742" y="285572"/>
                  </a:lnTo>
                  <a:lnTo>
                    <a:pt x="983742" y="271284"/>
                  </a:lnTo>
                  <a:close/>
                </a:path>
                <a:path w="1939289" h="352425">
                  <a:moveTo>
                    <a:pt x="77867" y="273227"/>
                  </a:moveTo>
                  <a:lnTo>
                    <a:pt x="35559" y="273227"/>
                  </a:lnTo>
                  <a:lnTo>
                    <a:pt x="56716" y="285564"/>
                  </a:lnTo>
                  <a:lnTo>
                    <a:pt x="77867" y="273227"/>
                  </a:lnTo>
                  <a:close/>
                </a:path>
                <a:path w="1939289" h="352425">
                  <a:moveTo>
                    <a:pt x="983742" y="14223"/>
                  </a:moveTo>
                  <a:lnTo>
                    <a:pt x="969518" y="28574"/>
                  </a:lnTo>
                  <a:lnTo>
                    <a:pt x="983742" y="28574"/>
                  </a:lnTo>
                  <a:lnTo>
                    <a:pt x="983742" y="14223"/>
                  </a:lnTo>
                  <a:close/>
                </a:path>
                <a:path w="1939289" h="352425">
                  <a:moveTo>
                    <a:pt x="1938908" y="14223"/>
                  </a:moveTo>
                  <a:lnTo>
                    <a:pt x="983742" y="14223"/>
                  </a:lnTo>
                  <a:lnTo>
                    <a:pt x="983742" y="28574"/>
                  </a:lnTo>
                  <a:lnTo>
                    <a:pt x="1938908" y="28574"/>
                  </a:lnTo>
                  <a:lnTo>
                    <a:pt x="1938908" y="14223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775070" y="2850451"/>
              <a:ext cx="1574800" cy="3507740"/>
            </a:xfrm>
            <a:custGeom>
              <a:avLst/>
              <a:gdLst/>
              <a:ahLst/>
              <a:cxnLst/>
              <a:rect l="l" t="t" r="r" b="b"/>
              <a:pathLst>
                <a:path w="1574800" h="3507740">
                  <a:moveTo>
                    <a:pt x="0" y="3507359"/>
                  </a:moveTo>
                  <a:lnTo>
                    <a:pt x="1574419" y="3507359"/>
                  </a:lnTo>
                  <a:lnTo>
                    <a:pt x="1574419" y="0"/>
                  </a:lnTo>
                  <a:lnTo>
                    <a:pt x="0" y="0"/>
                  </a:lnTo>
                  <a:lnTo>
                    <a:pt x="0" y="3507359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472939" y="996353"/>
              <a:ext cx="7384415" cy="666115"/>
            </a:xfrm>
            <a:custGeom>
              <a:avLst/>
              <a:gdLst/>
              <a:ahLst/>
              <a:cxnLst/>
              <a:rect l="l" t="t" r="r" b="b"/>
              <a:pathLst>
                <a:path w="7384415" h="666114">
                  <a:moveTo>
                    <a:pt x="7384033" y="0"/>
                  </a:moveTo>
                  <a:lnTo>
                    <a:pt x="0" y="0"/>
                  </a:lnTo>
                  <a:lnTo>
                    <a:pt x="0" y="665949"/>
                  </a:lnTo>
                  <a:lnTo>
                    <a:pt x="7384033" y="665949"/>
                  </a:lnTo>
                  <a:lnTo>
                    <a:pt x="7384033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3932554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0"/>
              <a:t>Aba</a:t>
            </a:r>
            <a:r>
              <a:rPr dirty="0" spc="80"/>
              <a:t> </a:t>
            </a:r>
            <a:r>
              <a:rPr dirty="0" spc="40"/>
              <a:t>“Identificação</a:t>
            </a:r>
            <a:r>
              <a:rPr dirty="0" spc="70"/>
              <a:t> </a:t>
            </a:r>
            <a:r>
              <a:rPr dirty="0" spc="20"/>
              <a:t>da</a:t>
            </a:r>
            <a:r>
              <a:rPr dirty="0" spc="85"/>
              <a:t> </a:t>
            </a:r>
            <a:r>
              <a:rPr dirty="0" spc="40"/>
              <a:t>Edificação”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579746" y="1041908"/>
            <a:ext cx="71716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latin typeface="Verdana"/>
                <a:cs typeface="Verdana"/>
              </a:rPr>
              <a:t>Box </a:t>
            </a:r>
            <a:r>
              <a:rPr dirty="0" sz="1200" spc="-5" b="1">
                <a:latin typeface="Verdana"/>
                <a:cs typeface="Verdana"/>
              </a:rPr>
              <a:t>superior:</a:t>
            </a:r>
            <a:r>
              <a:rPr dirty="0" sz="1200" spc="30" b="1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placa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identificação</a:t>
            </a:r>
            <a:r>
              <a:rPr dirty="0" sz="1200" spc="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formam</a:t>
            </a:r>
            <a:r>
              <a:rPr dirty="0" sz="1200">
                <a:latin typeface="Verdana"/>
                <a:cs typeface="Verdana"/>
              </a:rPr>
              <a:t> 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parte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final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Geocódigo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52315" y="1413764"/>
            <a:ext cx="41236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latin typeface="Verdana"/>
                <a:cs typeface="Verdana"/>
              </a:rPr>
              <a:t>Box </a:t>
            </a:r>
            <a:r>
              <a:rPr dirty="0" sz="1200" spc="-5" b="1">
                <a:latin typeface="Verdana"/>
                <a:cs typeface="Verdana"/>
              </a:rPr>
              <a:t>inferior:</a:t>
            </a:r>
            <a:r>
              <a:rPr dirty="0" sz="1200" spc="35" b="1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endereço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230115" y="1315085"/>
            <a:ext cx="6021070" cy="5299710"/>
            <a:chOff x="4230115" y="1315085"/>
            <a:chExt cx="6021070" cy="5299710"/>
          </a:xfrm>
        </p:grpSpPr>
        <p:sp>
          <p:nvSpPr>
            <p:cNvPr id="18" name="object 18"/>
            <p:cNvSpPr/>
            <p:nvPr/>
          </p:nvSpPr>
          <p:spPr>
            <a:xfrm>
              <a:off x="4230115" y="1315085"/>
              <a:ext cx="2399030" cy="1535430"/>
            </a:xfrm>
            <a:custGeom>
              <a:avLst/>
              <a:gdLst/>
              <a:ahLst/>
              <a:cxnLst/>
              <a:rect l="l" t="t" r="r" b="b"/>
              <a:pathLst>
                <a:path w="2399029" h="1535430">
                  <a:moveTo>
                    <a:pt x="2281809" y="1405127"/>
                  </a:moveTo>
                  <a:lnTo>
                    <a:pt x="2268093" y="1413002"/>
                  </a:lnTo>
                  <a:lnTo>
                    <a:pt x="2265807" y="1421764"/>
                  </a:lnTo>
                  <a:lnTo>
                    <a:pt x="2269744" y="1428623"/>
                  </a:lnTo>
                  <a:lnTo>
                    <a:pt x="2332101" y="1535429"/>
                  </a:lnTo>
                  <a:lnTo>
                    <a:pt x="2348635" y="1507109"/>
                  </a:lnTo>
                  <a:lnTo>
                    <a:pt x="2317877" y="1507109"/>
                  </a:lnTo>
                  <a:lnTo>
                    <a:pt x="2317877" y="1454179"/>
                  </a:lnTo>
                  <a:lnTo>
                    <a:pt x="2294509" y="1414144"/>
                  </a:lnTo>
                  <a:lnTo>
                    <a:pt x="2290444" y="1407414"/>
                  </a:lnTo>
                  <a:lnTo>
                    <a:pt x="2281809" y="1405127"/>
                  </a:lnTo>
                  <a:close/>
                </a:path>
                <a:path w="2399029" h="1535430">
                  <a:moveTo>
                    <a:pt x="2317877" y="1454179"/>
                  </a:moveTo>
                  <a:lnTo>
                    <a:pt x="2317877" y="1507109"/>
                  </a:lnTo>
                  <a:lnTo>
                    <a:pt x="2346452" y="1507109"/>
                  </a:lnTo>
                  <a:lnTo>
                    <a:pt x="2346452" y="1499869"/>
                  </a:lnTo>
                  <a:lnTo>
                    <a:pt x="2319782" y="1499869"/>
                  </a:lnTo>
                  <a:lnTo>
                    <a:pt x="2332165" y="1478657"/>
                  </a:lnTo>
                  <a:lnTo>
                    <a:pt x="2317877" y="1454179"/>
                  </a:lnTo>
                  <a:close/>
                </a:path>
                <a:path w="2399029" h="1535430">
                  <a:moveTo>
                    <a:pt x="2382519" y="1405127"/>
                  </a:moveTo>
                  <a:lnTo>
                    <a:pt x="2373757" y="1407414"/>
                  </a:lnTo>
                  <a:lnTo>
                    <a:pt x="2346455" y="1454179"/>
                  </a:lnTo>
                  <a:lnTo>
                    <a:pt x="2346452" y="1507109"/>
                  </a:lnTo>
                  <a:lnTo>
                    <a:pt x="2348635" y="1507109"/>
                  </a:lnTo>
                  <a:lnTo>
                    <a:pt x="2394458" y="1428623"/>
                  </a:lnTo>
                  <a:lnTo>
                    <a:pt x="2398522" y="1421764"/>
                  </a:lnTo>
                  <a:lnTo>
                    <a:pt x="2396109" y="1413002"/>
                  </a:lnTo>
                  <a:lnTo>
                    <a:pt x="2389378" y="1409064"/>
                  </a:lnTo>
                  <a:lnTo>
                    <a:pt x="2382519" y="1405127"/>
                  </a:lnTo>
                  <a:close/>
                </a:path>
                <a:path w="2399029" h="1535430">
                  <a:moveTo>
                    <a:pt x="2332165" y="1478657"/>
                  </a:moveTo>
                  <a:lnTo>
                    <a:pt x="2319782" y="1499869"/>
                  </a:lnTo>
                  <a:lnTo>
                    <a:pt x="2344547" y="1499869"/>
                  </a:lnTo>
                  <a:lnTo>
                    <a:pt x="2332165" y="1478657"/>
                  </a:lnTo>
                  <a:close/>
                </a:path>
                <a:path w="2399029" h="1535430">
                  <a:moveTo>
                    <a:pt x="2346452" y="1454185"/>
                  </a:moveTo>
                  <a:lnTo>
                    <a:pt x="2332165" y="1478657"/>
                  </a:lnTo>
                  <a:lnTo>
                    <a:pt x="2344547" y="1499869"/>
                  </a:lnTo>
                  <a:lnTo>
                    <a:pt x="2346452" y="1499869"/>
                  </a:lnTo>
                  <a:lnTo>
                    <a:pt x="2346452" y="1454185"/>
                  </a:lnTo>
                  <a:close/>
                </a:path>
                <a:path w="2399029" h="1535430">
                  <a:moveTo>
                    <a:pt x="2317877" y="941324"/>
                  </a:moveTo>
                  <a:lnTo>
                    <a:pt x="2317880" y="1454185"/>
                  </a:lnTo>
                  <a:lnTo>
                    <a:pt x="2332165" y="1478657"/>
                  </a:lnTo>
                  <a:lnTo>
                    <a:pt x="2346452" y="1454185"/>
                  </a:lnTo>
                  <a:lnTo>
                    <a:pt x="2346452" y="955675"/>
                  </a:lnTo>
                  <a:lnTo>
                    <a:pt x="2332101" y="955675"/>
                  </a:lnTo>
                  <a:lnTo>
                    <a:pt x="2317877" y="941324"/>
                  </a:lnTo>
                  <a:close/>
                </a:path>
                <a:path w="2399029" h="1535430">
                  <a:moveTo>
                    <a:pt x="242824" y="0"/>
                  </a:moveTo>
                  <a:lnTo>
                    <a:pt x="6350" y="0"/>
                  </a:lnTo>
                  <a:lnTo>
                    <a:pt x="0" y="6350"/>
                  </a:lnTo>
                  <a:lnTo>
                    <a:pt x="0" y="949198"/>
                  </a:lnTo>
                  <a:lnTo>
                    <a:pt x="6350" y="955675"/>
                  </a:lnTo>
                  <a:lnTo>
                    <a:pt x="2317877" y="955675"/>
                  </a:lnTo>
                  <a:lnTo>
                    <a:pt x="2317877" y="941324"/>
                  </a:lnTo>
                  <a:lnTo>
                    <a:pt x="28575" y="941324"/>
                  </a:lnTo>
                  <a:lnTo>
                    <a:pt x="14224" y="927100"/>
                  </a:lnTo>
                  <a:lnTo>
                    <a:pt x="28575" y="927100"/>
                  </a:lnTo>
                  <a:lnTo>
                    <a:pt x="28575" y="28575"/>
                  </a:lnTo>
                  <a:lnTo>
                    <a:pt x="14224" y="28575"/>
                  </a:lnTo>
                  <a:lnTo>
                    <a:pt x="28575" y="14350"/>
                  </a:lnTo>
                  <a:lnTo>
                    <a:pt x="242824" y="14350"/>
                  </a:lnTo>
                  <a:lnTo>
                    <a:pt x="242824" y="0"/>
                  </a:lnTo>
                  <a:close/>
                </a:path>
                <a:path w="2399029" h="1535430">
                  <a:moveTo>
                    <a:pt x="2340102" y="927100"/>
                  </a:moveTo>
                  <a:lnTo>
                    <a:pt x="28575" y="927100"/>
                  </a:lnTo>
                  <a:lnTo>
                    <a:pt x="28575" y="941324"/>
                  </a:lnTo>
                  <a:lnTo>
                    <a:pt x="2317877" y="941324"/>
                  </a:lnTo>
                  <a:lnTo>
                    <a:pt x="2332101" y="955675"/>
                  </a:lnTo>
                  <a:lnTo>
                    <a:pt x="2346452" y="955675"/>
                  </a:lnTo>
                  <a:lnTo>
                    <a:pt x="2346452" y="933450"/>
                  </a:lnTo>
                  <a:lnTo>
                    <a:pt x="2340102" y="927100"/>
                  </a:lnTo>
                  <a:close/>
                </a:path>
                <a:path w="2399029" h="1535430">
                  <a:moveTo>
                    <a:pt x="28575" y="927100"/>
                  </a:moveTo>
                  <a:lnTo>
                    <a:pt x="14224" y="927100"/>
                  </a:lnTo>
                  <a:lnTo>
                    <a:pt x="28575" y="941324"/>
                  </a:lnTo>
                  <a:lnTo>
                    <a:pt x="28575" y="927100"/>
                  </a:lnTo>
                  <a:close/>
                </a:path>
                <a:path w="2399029" h="1535430">
                  <a:moveTo>
                    <a:pt x="28575" y="14350"/>
                  </a:moveTo>
                  <a:lnTo>
                    <a:pt x="14224" y="28575"/>
                  </a:lnTo>
                  <a:lnTo>
                    <a:pt x="28575" y="28575"/>
                  </a:lnTo>
                  <a:lnTo>
                    <a:pt x="28575" y="14350"/>
                  </a:lnTo>
                  <a:close/>
                </a:path>
                <a:path w="2399029" h="1535430">
                  <a:moveTo>
                    <a:pt x="242824" y="14350"/>
                  </a:moveTo>
                  <a:lnTo>
                    <a:pt x="28575" y="14350"/>
                  </a:lnTo>
                  <a:lnTo>
                    <a:pt x="28575" y="28575"/>
                  </a:lnTo>
                  <a:lnTo>
                    <a:pt x="242824" y="28575"/>
                  </a:lnTo>
                  <a:lnTo>
                    <a:pt x="242824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513192" y="2850476"/>
              <a:ext cx="1715770" cy="852805"/>
            </a:xfrm>
            <a:custGeom>
              <a:avLst/>
              <a:gdLst/>
              <a:ahLst/>
              <a:cxnLst/>
              <a:rect l="l" t="t" r="r" b="b"/>
              <a:pathLst>
                <a:path w="1715770" h="852804">
                  <a:moveTo>
                    <a:pt x="0" y="852335"/>
                  </a:moveTo>
                  <a:lnTo>
                    <a:pt x="1715262" y="852335"/>
                  </a:lnTo>
                  <a:lnTo>
                    <a:pt x="1715262" y="0"/>
                  </a:lnTo>
                  <a:lnTo>
                    <a:pt x="0" y="0"/>
                  </a:lnTo>
                  <a:lnTo>
                    <a:pt x="0" y="852335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9228454" y="2757043"/>
              <a:ext cx="1022985" cy="534035"/>
            </a:xfrm>
            <a:custGeom>
              <a:avLst/>
              <a:gdLst/>
              <a:ahLst/>
              <a:cxnLst/>
              <a:rect l="l" t="t" r="r" b="b"/>
              <a:pathLst>
                <a:path w="1022984" h="534035">
                  <a:moveTo>
                    <a:pt x="496950" y="505333"/>
                  </a:moveTo>
                  <a:lnTo>
                    <a:pt x="0" y="505333"/>
                  </a:lnTo>
                  <a:lnTo>
                    <a:pt x="0" y="533908"/>
                  </a:lnTo>
                  <a:lnTo>
                    <a:pt x="519175" y="533908"/>
                  </a:lnTo>
                  <a:lnTo>
                    <a:pt x="525526" y="527558"/>
                  </a:lnTo>
                  <a:lnTo>
                    <a:pt x="525526" y="519557"/>
                  </a:lnTo>
                  <a:lnTo>
                    <a:pt x="496950" y="519557"/>
                  </a:lnTo>
                  <a:lnTo>
                    <a:pt x="496950" y="505333"/>
                  </a:lnTo>
                  <a:close/>
                </a:path>
                <a:path w="1022984" h="534035">
                  <a:moveTo>
                    <a:pt x="941353" y="51943"/>
                  </a:moveTo>
                  <a:lnTo>
                    <a:pt x="503427" y="51943"/>
                  </a:lnTo>
                  <a:lnTo>
                    <a:pt x="496950" y="58420"/>
                  </a:lnTo>
                  <a:lnTo>
                    <a:pt x="496950" y="519557"/>
                  </a:lnTo>
                  <a:lnTo>
                    <a:pt x="511301" y="505333"/>
                  </a:lnTo>
                  <a:lnTo>
                    <a:pt x="525526" y="505333"/>
                  </a:lnTo>
                  <a:lnTo>
                    <a:pt x="525526" y="80518"/>
                  </a:lnTo>
                  <a:lnTo>
                    <a:pt x="511301" y="80518"/>
                  </a:lnTo>
                  <a:lnTo>
                    <a:pt x="525526" y="66294"/>
                  </a:lnTo>
                  <a:lnTo>
                    <a:pt x="965885" y="66294"/>
                  </a:lnTo>
                  <a:lnTo>
                    <a:pt x="941353" y="51943"/>
                  </a:lnTo>
                  <a:close/>
                </a:path>
                <a:path w="1022984" h="534035">
                  <a:moveTo>
                    <a:pt x="525526" y="505333"/>
                  </a:moveTo>
                  <a:lnTo>
                    <a:pt x="511301" y="505333"/>
                  </a:lnTo>
                  <a:lnTo>
                    <a:pt x="496950" y="519557"/>
                  </a:lnTo>
                  <a:lnTo>
                    <a:pt x="525526" y="519557"/>
                  </a:lnTo>
                  <a:lnTo>
                    <a:pt x="525526" y="505333"/>
                  </a:lnTo>
                  <a:close/>
                </a:path>
                <a:path w="1022984" h="534035">
                  <a:moveTo>
                    <a:pt x="965912" y="66278"/>
                  </a:moveTo>
                  <a:lnTo>
                    <a:pt x="901319" y="103886"/>
                  </a:lnTo>
                  <a:lnTo>
                    <a:pt x="894461" y="107950"/>
                  </a:lnTo>
                  <a:lnTo>
                    <a:pt x="892175" y="116712"/>
                  </a:lnTo>
                  <a:lnTo>
                    <a:pt x="896112" y="123444"/>
                  </a:lnTo>
                  <a:lnTo>
                    <a:pt x="900176" y="130302"/>
                  </a:lnTo>
                  <a:lnTo>
                    <a:pt x="908939" y="132587"/>
                  </a:lnTo>
                  <a:lnTo>
                    <a:pt x="998211" y="80518"/>
                  </a:lnTo>
                  <a:lnTo>
                    <a:pt x="994283" y="80518"/>
                  </a:lnTo>
                  <a:lnTo>
                    <a:pt x="994283" y="78612"/>
                  </a:lnTo>
                  <a:lnTo>
                    <a:pt x="987044" y="78612"/>
                  </a:lnTo>
                  <a:lnTo>
                    <a:pt x="965912" y="66278"/>
                  </a:lnTo>
                  <a:close/>
                </a:path>
                <a:path w="1022984" h="534035">
                  <a:moveTo>
                    <a:pt x="525526" y="66294"/>
                  </a:moveTo>
                  <a:lnTo>
                    <a:pt x="511301" y="80518"/>
                  </a:lnTo>
                  <a:lnTo>
                    <a:pt x="525526" y="80518"/>
                  </a:lnTo>
                  <a:lnTo>
                    <a:pt x="525526" y="66294"/>
                  </a:lnTo>
                  <a:close/>
                </a:path>
                <a:path w="1022984" h="534035">
                  <a:moveTo>
                    <a:pt x="965885" y="66294"/>
                  </a:moveTo>
                  <a:lnTo>
                    <a:pt x="525526" y="66294"/>
                  </a:lnTo>
                  <a:lnTo>
                    <a:pt x="525526" y="80518"/>
                  </a:lnTo>
                  <a:lnTo>
                    <a:pt x="941454" y="80518"/>
                  </a:lnTo>
                  <a:lnTo>
                    <a:pt x="965885" y="66294"/>
                  </a:lnTo>
                  <a:close/>
                </a:path>
                <a:path w="1022984" h="534035">
                  <a:moveTo>
                    <a:pt x="997998" y="51943"/>
                  </a:moveTo>
                  <a:lnTo>
                    <a:pt x="994283" y="51943"/>
                  </a:lnTo>
                  <a:lnTo>
                    <a:pt x="994283" y="80518"/>
                  </a:lnTo>
                  <a:lnTo>
                    <a:pt x="998211" y="80518"/>
                  </a:lnTo>
                  <a:lnTo>
                    <a:pt x="1022603" y="66294"/>
                  </a:lnTo>
                  <a:lnTo>
                    <a:pt x="997998" y="51943"/>
                  </a:lnTo>
                  <a:close/>
                </a:path>
                <a:path w="1022984" h="534035">
                  <a:moveTo>
                    <a:pt x="987044" y="53975"/>
                  </a:moveTo>
                  <a:lnTo>
                    <a:pt x="965912" y="66278"/>
                  </a:lnTo>
                  <a:lnTo>
                    <a:pt x="987044" y="78612"/>
                  </a:lnTo>
                  <a:lnTo>
                    <a:pt x="987044" y="53975"/>
                  </a:lnTo>
                  <a:close/>
                </a:path>
                <a:path w="1022984" h="534035">
                  <a:moveTo>
                    <a:pt x="994283" y="53975"/>
                  </a:moveTo>
                  <a:lnTo>
                    <a:pt x="987044" y="53975"/>
                  </a:lnTo>
                  <a:lnTo>
                    <a:pt x="987044" y="78612"/>
                  </a:lnTo>
                  <a:lnTo>
                    <a:pt x="994283" y="78612"/>
                  </a:lnTo>
                  <a:lnTo>
                    <a:pt x="994283" y="53975"/>
                  </a:lnTo>
                  <a:close/>
                </a:path>
                <a:path w="1022984" h="534035">
                  <a:moveTo>
                    <a:pt x="908939" y="0"/>
                  </a:moveTo>
                  <a:lnTo>
                    <a:pt x="900176" y="2286"/>
                  </a:lnTo>
                  <a:lnTo>
                    <a:pt x="896112" y="9017"/>
                  </a:lnTo>
                  <a:lnTo>
                    <a:pt x="892175" y="15875"/>
                  </a:lnTo>
                  <a:lnTo>
                    <a:pt x="894461" y="24637"/>
                  </a:lnTo>
                  <a:lnTo>
                    <a:pt x="965912" y="66278"/>
                  </a:lnTo>
                  <a:lnTo>
                    <a:pt x="987044" y="53975"/>
                  </a:lnTo>
                  <a:lnTo>
                    <a:pt x="994283" y="53975"/>
                  </a:lnTo>
                  <a:lnTo>
                    <a:pt x="994283" y="51943"/>
                  </a:lnTo>
                  <a:lnTo>
                    <a:pt x="997998" y="51943"/>
                  </a:lnTo>
                  <a:lnTo>
                    <a:pt x="908939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513192" y="3900551"/>
              <a:ext cx="1695450" cy="1522730"/>
            </a:xfrm>
            <a:custGeom>
              <a:avLst/>
              <a:gdLst/>
              <a:ahLst/>
              <a:cxnLst/>
              <a:rect l="l" t="t" r="r" b="b"/>
              <a:pathLst>
                <a:path w="1695450" h="1522729">
                  <a:moveTo>
                    <a:pt x="0" y="1522476"/>
                  </a:moveTo>
                  <a:lnTo>
                    <a:pt x="1695069" y="1522476"/>
                  </a:lnTo>
                  <a:lnTo>
                    <a:pt x="1695069" y="0"/>
                  </a:lnTo>
                  <a:lnTo>
                    <a:pt x="0" y="0"/>
                  </a:lnTo>
                  <a:lnTo>
                    <a:pt x="0" y="152247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9208261" y="4285107"/>
              <a:ext cx="1043305" cy="391160"/>
            </a:xfrm>
            <a:custGeom>
              <a:avLst/>
              <a:gdLst/>
              <a:ahLst/>
              <a:cxnLst/>
              <a:rect l="l" t="t" r="r" b="b"/>
              <a:pathLst>
                <a:path w="1043304" h="391160">
                  <a:moveTo>
                    <a:pt x="506984" y="362458"/>
                  </a:moveTo>
                  <a:lnTo>
                    <a:pt x="0" y="362458"/>
                  </a:lnTo>
                  <a:lnTo>
                    <a:pt x="0" y="391033"/>
                  </a:lnTo>
                  <a:lnTo>
                    <a:pt x="529209" y="391033"/>
                  </a:lnTo>
                  <a:lnTo>
                    <a:pt x="535559" y="384556"/>
                  </a:lnTo>
                  <a:lnTo>
                    <a:pt x="535559" y="376682"/>
                  </a:lnTo>
                  <a:lnTo>
                    <a:pt x="506984" y="376682"/>
                  </a:lnTo>
                  <a:lnTo>
                    <a:pt x="506984" y="362458"/>
                  </a:lnTo>
                  <a:close/>
                </a:path>
                <a:path w="1043304" h="391160">
                  <a:moveTo>
                    <a:pt x="961546" y="52070"/>
                  </a:moveTo>
                  <a:lnTo>
                    <a:pt x="513461" y="52070"/>
                  </a:lnTo>
                  <a:lnTo>
                    <a:pt x="506984" y="58420"/>
                  </a:lnTo>
                  <a:lnTo>
                    <a:pt x="506984" y="376682"/>
                  </a:lnTo>
                  <a:lnTo>
                    <a:pt x="521335" y="362458"/>
                  </a:lnTo>
                  <a:lnTo>
                    <a:pt x="535559" y="362458"/>
                  </a:lnTo>
                  <a:lnTo>
                    <a:pt x="535559" y="80645"/>
                  </a:lnTo>
                  <a:lnTo>
                    <a:pt x="521335" y="80645"/>
                  </a:lnTo>
                  <a:lnTo>
                    <a:pt x="535559" y="66294"/>
                  </a:lnTo>
                  <a:lnTo>
                    <a:pt x="985914" y="66294"/>
                  </a:lnTo>
                  <a:lnTo>
                    <a:pt x="961546" y="52070"/>
                  </a:lnTo>
                  <a:close/>
                </a:path>
                <a:path w="1043304" h="391160">
                  <a:moveTo>
                    <a:pt x="535559" y="362458"/>
                  </a:moveTo>
                  <a:lnTo>
                    <a:pt x="521335" y="362458"/>
                  </a:lnTo>
                  <a:lnTo>
                    <a:pt x="506984" y="376682"/>
                  </a:lnTo>
                  <a:lnTo>
                    <a:pt x="535559" y="376682"/>
                  </a:lnTo>
                  <a:lnTo>
                    <a:pt x="535559" y="362458"/>
                  </a:lnTo>
                  <a:close/>
                </a:path>
                <a:path w="1043304" h="391160">
                  <a:moveTo>
                    <a:pt x="986023" y="66357"/>
                  </a:moveTo>
                  <a:lnTo>
                    <a:pt x="914654" y="107950"/>
                  </a:lnTo>
                  <a:lnTo>
                    <a:pt x="912368" y="116713"/>
                  </a:lnTo>
                  <a:lnTo>
                    <a:pt x="916305" y="123571"/>
                  </a:lnTo>
                  <a:lnTo>
                    <a:pt x="920369" y="130429"/>
                  </a:lnTo>
                  <a:lnTo>
                    <a:pt x="929132" y="132715"/>
                  </a:lnTo>
                  <a:lnTo>
                    <a:pt x="935863" y="128651"/>
                  </a:lnTo>
                  <a:lnTo>
                    <a:pt x="1018186" y="80645"/>
                  </a:lnTo>
                  <a:lnTo>
                    <a:pt x="1014476" y="80645"/>
                  </a:lnTo>
                  <a:lnTo>
                    <a:pt x="1014476" y="78740"/>
                  </a:lnTo>
                  <a:lnTo>
                    <a:pt x="1007237" y="78740"/>
                  </a:lnTo>
                  <a:lnTo>
                    <a:pt x="986023" y="66357"/>
                  </a:lnTo>
                  <a:close/>
                </a:path>
                <a:path w="1043304" h="391160">
                  <a:moveTo>
                    <a:pt x="535559" y="66294"/>
                  </a:moveTo>
                  <a:lnTo>
                    <a:pt x="521335" y="80645"/>
                  </a:lnTo>
                  <a:lnTo>
                    <a:pt x="535559" y="80645"/>
                  </a:lnTo>
                  <a:lnTo>
                    <a:pt x="535559" y="66294"/>
                  </a:lnTo>
                  <a:close/>
                </a:path>
                <a:path w="1043304" h="391160">
                  <a:moveTo>
                    <a:pt x="985914" y="66294"/>
                  </a:moveTo>
                  <a:lnTo>
                    <a:pt x="535559" y="66294"/>
                  </a:lnTo>
                  <a:lnTo>
                    <a:pt x="535559" y="80645"/>
                  </a:lnTo>
                  <a:lnTo>
                    <a:pt x="961546" y="80645"/>
                  </a:lnTo>
                  <a:lnTo>
                    <a:pt x="986023" y="66357"/>
                  </a:lnTo>
                  <a:close/>
                </a:path>
                <a:path w="1043304" h="391160">
                  <a:moveTo>
                    <a:pt x="1018409" y="52070"/>
                  </a:moveTo>
                  <a:lnTo>
                    <a:pt x="1014476" y="52070"/>
                  </a:lnTo>
                  <a:lnTo>
                    <a:pt x="1014476" y="80645"/>
                  </a:lnTo>
                  <a:lnTo>
                    <a:pt x="1018186" y="80645"/>
                  </a:lnTo>
                  <a:lnTo>
                    <a:pt x="1042797" y="66294"/>
                  </a:lnTo>
                  <a:lnTo>
                    <a:pt x="1018409" y="52070"/>
                  </a:lnTo>
                  <a:close/>
                </a:path>
                <a:path w="1043304" h="391160">
                  <a:moveTo>
                    <a:pt x="1007237" y="53975"/>
                  </a:moveTo>
                  <a:lnTo>
                    <a:pt x="986023" y="66357"/>
                  </a:lnTo>
                  <a:lnTo>
                    <a:pt x="1007237" y="78740"/>
                  </a:lnTo>
                  <a:lnTo>
                    <a:pt x="1007237" y="53975"/>
                  </a:lnTo>
                  <a:close/>
                </a:path>
                <a:path w="1043304" h="391160">
                  <a:moveTo>
                    <a:pt x="1014476" y="53975"/>
                  </a:moveTo>
                  <a:lnTo>
                    <a:pt x="1007237" y="53975"/>
                  </a:lnTo>
                  <a:lnTo>
                    <a:pt x="1007237" y="78740"/>
                  </a:lnTo>
                  <a:lnTo>
                    <a:pt x="1014476" y="78740"/>
                  </a:lnTo>
                  <a:lnTo>
                    <a:pt x="1014476" y="53975"/>
                  </a:lnTo>
                  <a:close/>
                </a:path>
                <a:path w="1043304" h="391160">
                  <a:moveTo>
                    <a:pt x="929132" y="0"/>
                  </a:moveTo>
                  <a:lnTo>
                    <a:pt x="920369" y="2286"/>
                  </a:lnTo>
                  <a:lnTo>
                    <a:pt x="916305" y="9144"/>
                  </a:lnTo>
                  <a:lnTo>
                    <a:pt x="912368" y="16002"/>
                  </a:lnTo>
                  <a:lnTo>
                    <a:pt x="914654" y="24765"/>
                  </a:lnTo>
                  <a:lnTo>
                    <a:pt x="986023" y="66357"/>
                  </a:lnTo>
                  <a:lnTo>
                    <a:pt x="1007237" y="53975"/>
                  </a:lnTo>
                  <a:lnTo>
                    <a:pt x="1014476" y="53975"/>
                  </a:lnTo>
                  <a:lnTo>
                    <a:pt x="1014476" y="52070"/>
                  </a:lnTo>
                  <a:lnTo>
                    <a:pt x="1018409" y="52070"/>
                  </a:lnTo>
                  <a:lnTo>
                    <a:pt x="929132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516113" y="5579694"/>
              <a:ext cx="1692910" cy="1021080"/>
            </a:xfrm>
            <a:custGeom>
              <a:avLst/>
              <a:gdLst/>
              <a:ahLst/>
              <a:cxnLst/>
              <a:rect l="l" t="t" r="r" b="b"/>
              <a:pathLst>
                <a:path w="1692909" h="1021079">
                  <a:moveTo>
                    <a:pt x="0" y="1020711"/>
                  </a:moveTo>
                  <a:lnTo>
                    <a:pt x="1692402" y="1020711"/>
                  </a:lnTo>
                  <a:lnTo>
                    <a:pt x="1692402" y="0"/>
                  </a:lnTo>
                  <a:lnTo>
                    <a:pt x="0" y="0"/>
                  </a:lnTo>
                  <a:lnTo>
                    <a:pt x="0" y="1020711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9208515" y="5820410"/>
              <a:ext cx="1042669" cy="284480"/>
            </a:xfrm>
            <a:custGeom>
              <a:avLst/>
              <a:gdLst/>
              <a:ahLst/>
              <a:cxnLst/>
              <a:rect l="l" t="t" r="r" b="b"/>
              <a:pathLst>
                <a:path w="1042670" h="284479">
                  <a:moveTo>
                    <a:pt x="506983" y="255346"/>
                  </a:moveTo>
                  <a:lnTo>
                    <a:pt x="0" y="255346"/>
                  </a:lnTo>
                  <a:lnTo>
                    <a:pt x="0" y="283921"/>
                  </a:lnTo>
                  <a:lnTo>
                    <a:pt x="529081" y="283921"/>
                  </a:lnTo>
                  <a:lnTo>
                    <a:pt x="535558" y="277520"/>
                  </a:lnTo>
                  <a:lnTo>
                    <a:pt x="535558" y="269633"/>
                  </a:lnTo>
                  <a:lnTo>
                    <a:pt x="506983" y="269633"/>
                  </a:lnTo>
                  <a:lnTo>
                    <a:pt x="506983" y="255346"/>
                  </a:lnTo>
                  <a:close/>
                </a:path>
                <a:path w="1042670" h="284479">
                  <a:moveTo>
                    <a:pt x="961312" y="52031"/>
                  </a:moveTo>
                  <a:lnTo>
                    <a:pt x="513333" y="52031"/>
                  </a:lnTo>
                  <a:lnTo>
                    <a:pt x="506983" y="58432"/>
                  </a:lnTo>
                  <a:lnTo>
                    <a:pt x="506983" y="269633"/>
                  </a:lnTo>
                  <a:lnTo>
                    <a:pt x="521207" y="255346"/>
                  </a:lnTo>
                  <a:lnTo>
                    <a:pt x="535558" y="255346"/>
                  </a:lnTo>
                  <a:lnTo>
                    <a:pt x="535558" y="80606"/>
                  </a:lnTo>
                  <a:lnTo>
                    <a:pt x="521207" y="80606"/>
                  </a:lnTo>
                  <a:lnTo>
                    <a:pt x="535558" y="66319"/>
                  </a:lnTo>
                  <a:lnTo>
                    <a:pt x="985813" y="66319"/>
                  </a:lnTo>
                  <a:lnTo>
                    <a:pt x="961312" y="52031"/>
                  </a:lnTo>
                  <a:close/>
                </a:path>
                <a:path w="1042670" h="284479">
                  <a:moveTo>
                    <a:pt x="535558" y="255346"/>
                  </a:moveTo>
                  <a:lnTo>
                    <a:pt x="521207" y="255346"/>
                  </a:lnTo>
                  <a:lnTo>
                    <a:pt x="506983" y="269633"/>
                  </a:lnTo>
                  <a:lnTo>
                    <a:pt x="535558" y="269633"/>
                  </a:lnTo>
                  <a:lnTo>
                    <a:pt x="535558" y="255346"/>
                  </a:lnTo>
                  <a:close/>
                </a:path>
                <a:path w="1042670" h="284479">
                  <a:moveTo>
                    <a:pt x="985826" y="66327"/>
                  </a:moveTo>
                  <a:lnTo>
                    <a:pt x="914400" y="107962"/>
                  </a:lnTo>
                  <a:lnTo>
                    <a:pt x="912113" y="116712"/>
                  </a:lnTo>
                  <a:lnTo>
                    <a:pt x="916051" y="123532"/>
                  </a:lnTo>
                  <a:lnTo>
                    <a:pt x="920114" y="130340"/>
                  </a:lnTo>
                  <a:lnTo>
                    <a:pt x="928877" y="132651"/>
                  </a:lnTo>
                  <a:lnTo>
                    <a:pt x="1018041" y="80606"/>
                  </a:lnTo>
                  <a:lnTo>
                    <a:pt x="1014222" y="80606"/>
                  </a:lnTo>
                  <a:lnTo>
                    <a:pt x="1014222" y="78663"/>
                  </a:lnTo>
                  <a:lnTo>
                    <a:pt x="1006982" y="78663"/>
                  </a:lnTo>
                  <a:lnTo>
                    <a:pt x="985826" y="66327"/>
                  </a:lnTo>
                  <a:close/>
                </a:path>
                <a:path w="1042670" h="284479">
                  <a:moveTo>
                    <a:pt x="535558" y="66319"/>
                  </a:moveTo>
                  <a:lnTo>
                    <a:pt x="521207" y="80606"/>
                  </a:lnTo>
                  <a:lnTo>
                    <a:pt x="535558" y="80606"/>
                  </a:lnTo>
                  <a:lnTo>
                    <a:pt x="535558" y="66319"/>
                  </a:lnTo>
                  <a:close/>
                </a:path>
                <a:path w="1042670" h="284479">
                  <a:moveTo>
                    <a:pt x="985813" y="66319"/>
                  </a:moveTo>
                  <a:lnTo>
                    <a:pt x="535558" y="66319"/>
                  </a:lnTo>
                  <a:lnTo>
                    <a:pt x="535558" y="80606"/>
                  </a:lnTo>
                  <a:lnTo>
                    <a:pt x="961344" y="80606"/>
                  </a:lnTo>
                  <a:lnTo>
                    <a:pt x="985826" y="66327"/>
                  </a:lnTo>
                  <a:close/>
                </a:path>
                <a:path w="1042670" h="284479">
                  <a:moveTo>
                    <a:pt x="1018036" y="52031"/>
                  </a:moveTo>
                  <a:lnTo>
                    <a:pt x="1014222" y="52031"/>
                  </a:lnTo>
                  <a:lnTo>
                    <a:pt x="1014222" y="80606"/>
                  </a:lnTo>
                  <a:lnTo>
                    <a:pt x="1018041" y="80606"/>
                  </a:lnTo>
                  <a:lnTo>
                    <a:pt x="1042542" y="66319"/>
                  </a:lnTo>
                  <a:lnTo>
                    <a:pt x="1018036" y="52031"/>
                  </a:lnTo>
                  <a:close/>
                </a:path>
                <a:path w="1042670" h="284479">
                  <a:moveTo>
                    <a:pt x="1006982" y="53987"/>
                  </a:moveTo>
                  <a:lnTo>
                    <a:pt x="985826" y="66327"/>
                  </a:lnTo>
                  <a:lnTo>
                    <a:pt x="1006982" y="78663"/>
                  </a:lnTo>
                  <a:lnTo>
                    <a:pt x="1006982" y="53987"/>
                  </a:lnTo>
                  <a:close/>
                </a:path>
                <a:path w="1042670" h="284479">
                  <a:moveTo>
                    <a:pt x="1014222" y="53987"/>
                  </a:moveTo>
                  <a:lnTo>
                    <a:pt x="1006982" y="53987"/>
                  </a:lnTo>
                  <a:lnTo>
                    <a:pt x="1006982" y="78663"/>
                  </a:lnTo>
                  <a:lnTo>
                    <a:pt x="1014222" y="78663"/>
                  </a:lnTo>
                  <a:lnTo>
                    <a:pt x="1014222" y="53987"/>
                  </a:lnTo>
                  <a:close/>
                </a:path>
                <a:path w="1042670" h="284479">
                  <a:moveTo>
                    <a:pt x="928877" y="0"/>
                  </a:moveTo>
                  <a:lnTo>
                    <a:pt x="920114" y="2298"/>
                  </a:lnTo>
                  <a:lnTo>
                    <a:pt x="916051" y="9118"/>
                  </a:lnTo>
                  <a:lnTo>
                    <a:pt x="912113" y="15938"/>
                  </a:lnTo>
                  <a:lnTo>
                    <a:pt x="914400" y="24676"/>
                  </a:lnTo>
                  <a:lnTo>
                    <a:pt x="985826" y="66327"/>
                  </a:lnTo>
                  <a:lnTo>
                    <a:pt x="1006982" y="53987"/>
                  </a:lnTo>
                  <a:lnTo>
                    <a:pt x="1014222" y="53987"/>
                  </a:lnTo>
                  <a:lnTo>
                    <a:pt x="1014222" y="52031"/>
                  </a:lnTo>
                  <a:lnTo>
                    <a:pt x="1018036" y="52031"/>
                  </a:lnTo>
                  <a:lnTo>
                    <a:pt x="928877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347802" y="5152936"/>
            <a:ext cx="1606550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43510" marR="136525" indent="-127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sobre o </a:t>
            </a:r>
            <a:r>
              <a:rPr dirty="0" sz="1200" spc="-5">
                <a:latin typeface="Verdana"/>
                <a:cs typeface="Verdana"/>
              </a:rPr>
              <a:t>projeto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caracterizam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0">
                <a:latin typeface="Verdana"/>
                <a:cs typeface="Verdana"/>
              </a:rPr>
              <a:t> tipo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intervenção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250931" y="3430651"/>
            <a:ext cx="1606550" cy="18421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58115" marR="151130" indent="6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sobre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condição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ocupação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moradia que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apontam </a:t>
            </a:r>
            <a:r>
              <a:rPr dirty="0" sz="1200">
                <a:latin typeface="Verdana"/>
                <a:cs typeface="Verdana"/>
              </a:rPr>
              <a:t>se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casa </a:t>
            </a:r>
            <a:r>
              <a:rPr dirty="0" sz="1200">
                <a:latin typeface="Verdana"/>
                <a:cs typeface="Verdana"/>
              </a:rPr>
              <a:t>é </a:t>
            </a:r>
            <a:r>
              <a:rPr dirty="0" sz="1200" spc="-5">
                <a:latin typeface="Verdana"/>
                <a:cs typeface="Verdana"/>
              </a:rPr>
              <a:t>própria,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alugada, cedida,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etc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250931" y="5409107"/>
            <a:ext cx="1606550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29539" marR="122555" indent="6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sobre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tempo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moradia 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núcleo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34619" y="3596259"/>
            <a:ext cx="1606550" cy="13989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87325" marR="182245" indent="-63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gerais </a:t>
            </a:r>
            <a:r>
              <a:rPr dirty="0" sz="1200">
                <a:latin typeface="Verdana"/>
                <a:cs typeface="Verdana"/>
              </a:rPr>
              <a:t>sobre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intervenção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formam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parte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inicial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Geocódigo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38086" y="1389888"/>
            <a:ext cx="1606550" cy="206375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21920" marR="114935" indent="-1905">
              <a:lnSpc>
                <a:spcPct val="120000"/>
              </a:lnSpc>
              <a:spcBef>
                <a:spcPts val="170"/>
              </a:spcBef>
            </a:pPr>
            <a:r>
              <a:rPr dirty="0" sz="1200" spc="-40">
                <a:latin typeface="Verdana"/>
                <a:cs typeface="Verdana"/>
              </a:rPr>
              <a:t>Traz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sobre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edificação, que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foram coletadas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durante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arrolamento,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mas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podem ter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sido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alteradas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250931" y="2345728"/>
            <a:ext cx="1606550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12395" marR="105410" indent="63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sobre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condição </a:t>
            </a:r>
            <a:r>
              <a:rPr dirty="0" sz="1200">
                <a:latin typeface="Verdana"/>
                <a:cs typeface="Verdana"/>
              </a:rPr>
              <a:t> e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tipo</a:t>
            </a:r>
            <a:r>
              <a:rPr dirty="0" sz="1200" spc="-5">
                <a:latin typeface="Verdana"/>
                <a:cs typeface="Verdana"/>
              </a:rPr>
              <a:t> de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uso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0065" y="1835137"/>
            <a:ext cx="6587490" cy="4712970"/>
            <a:chOff x="2810065" y="1835137"/>
            <a:chExt cx="6587490" cy="47129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19653" y="1844662"/>
              <a:ext cx="6568440" cy="46939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814827" y="1839899"/>
              <a:ext cx="6577965" cy="4703445"/>
            </a:xfrm>
            <a:custGeom>
              <a:avLst/>
              <a:gdLst/>
              <a:ahLst/>
              <a:cxnLst/>
              <a:rect l="l" t="t" r="r" b="b"/>
              <a:pathLst>
                <a:path w="6577965" h="4703445">
                  <a:moveTo>
                    <a:pt x="0" y="4703445"/>
                  </a:moveTo>
                  <a:lnTo>
                    <a:pt x="6577965" y="4703445"/>
                  </a:lnTo>
                  <a:lnTo>
                    <a:pt x="6577965" y="0"/>
                  </a:lnTo>
                  <a:lnTo>
                    <a:pt x="0" y="0"/>
                  </a:lnTo>
                  <a:lnTo>
                    <a:pt x="0" y="470344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77139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0"/>
              <a:t>Aba</a:t>
            </a:r>
            <a:r>
              <a:rPr dirty="0" spc="80"/>
              <a:t> </a:t>
            </a:r>
            <a:r>
              <a:rPr dirty="0" spc="40"/>
              <a:t>“Identificação</a:t>
            </a:r>
            <a:r>
              <a:rPr dirty="0" spc="75"/>
              <a:t> </a:t>
            </a:r>
            <a:r>
              <a:rPr dirty="0" spc="20"/>
              <a:t>da</a:t>
            </a:r>
            <a:r>
              <a:rPr dirty="0" spc="80"/>
              <a:t> </a:t>
            </a:r>
            <a:r>
              <a:rPr dirty="0" spc="40"/>
              <a:t>Edificação”</a:t>
            </a:r>
            <a:r>
              <a:rPr dirty="0" spc="90"/>
              <a:t> </a:t>
            </a:r>
            <a:r>
              <a:rPr dirty="0" spc="40"/>
              <a:t>(cont.)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46354" y="1539570"/>
            <a:ext cx="1606550" cy="81216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0955" rIns="0" bIns="0" rtlCol="0" vert="horz">
            <a:spAutoFit/>
          </a:bodyPr>
          <a:lstStyle/>
          <a:p>
            <a:pPr algn="ctr" marL="140335" marR="132715" indent="-635">
              <a:lnSpc>
                <a:spcPct val="120100"/>
              </a:lnSpc>
              <a:spcBef>
                <a:spcPts val="165"/>
              </a:spcBef>
            </a:pPr>
            <a:r>
              <a:rPr dirty="0" sz="1200" spc="-5">
                <a:latin typeface="Verdana"/>
                <a:cs typeface="Verdana"/>
              </a:rPr>
              <a:t>GeoCódigo 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 </a:t>
            </a:r>
            <a:r>
              <a:rPr dirty="0" sz="1200">
                <a:latin typeface="Verdana"/>
                <a:cs typeface="Verdana"/>
              </a:rPr>
              <a:t>e 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status da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vistoria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940560" y="1879092"/>
            <a:ext cx="8310880" cy="4526280"/>
            <a:chOff x="1940560" y="1879092"/>
            <a:chExt cx="8310880" cy="4526280"/>
          </a:xfrm>
        </p:grpSpPr>
        <p:sp>
          <p:nvSpPr>
            <p:cNvPr id="8" name="object 8"/>
            <p:cNvSpPr/>
            <p:nvPr/>
          </p:nvSpPr>
          <p:spPr>
            <a:xfrm>
              <a:off x="1940560" y="1879091"/>
              <a:ext cx="8310880" cy="4526280"/>
            </a:xfrm>
            <a:custGeom>
              <a:avLst/>
              <a:gdLst/>
              <a:ahLst/>
              <a:cxnLst/>
              <a:rect l="l" t="t" r="r" b="b"/>
              <a:pathLst>
                <a:path w="8310880" h="4526280">
                  <a:moveTo>
                    <a:pt x="1916176" y="2643505"/>
                  </a:moveTo>
                  <a:lnTo>
                    <a:pt x="667639" y="2643505"/>
                  </a:lnTo>
                  <a:lnTo>
                    <a:pt x="667639" y="1564132"/>
                  </a:lnTo>
                  <a:lnTo>
                    <a:pt x="667639" y="1549908"/>
                  </a:lnTo>
                  <a:lnTo>
                    <a:pt x="667639" y="1542034"/>
                  </a:lnTo>
                  <a:lnTo>
                    <a:pt x="661289" y="1535557"/>
                  </a:lnTo>
                  <a:lnTo>
                    <a:pt x="81241" y="1535557"/>
                  </a:lnTo>
                  <a:lnTo>
                    <a:pt x="128143" y="1508252"/>
                  </a:lnTo>
                  <a:lnTo>
                    <a:pt x="130429" y="1499489"/>
                  </a:lnTo>
                  <a:lnTo>
                    <a:pt x="126492" y="1492758"/>
                  </a:lnTo>
                  <a:lnTo>
                    <a:pt x="122555" y="1485900"/>
                  </a:lnTo>
                  <a:lnTo>
                    <a:pt x="113792" y="1483614"/>
                  </a:lnTo>
                  <a:lnTo>
                    <a:pt x="0" y="1549908"/>
                  </a:lnTo>
                  <a:lnTo>
                    <a:pt x="113792" y="1616202"/>
                  </a:lnTo>
                  <a:lnTo>
                    <a:pt x="122555" y="1613916"/>
                  </a:lnTo>
                  <a:lnTo>
                    <a:pt x="126492" y="1607058"/>
                  </a:lnTo>
                  <a:lnTo>
                    <a:pt x="130429" y="1600327"/>
                  </a:lnTo>
                  <a:lnTo>
                    <a:pt x="128143" y="1591564"/>
                  </a:lnTo>
                  <a:lnTo>
                    <a:pt x="81026" y="1564132"/>
                  </a:lnTo>
                  <a:lnTo>
                    <a:pt x="639064" y="1564132"/>
                  </a:lnTo>
                  <a:lnTo>
                    <a:pt x="639064" y="2665730"/>
                  </a:lnTo>
                  <a:lnTo>
                    <a:pt x="645414" y="2672080"/>
                  </a:lnTo>
                  <a:lnTo>
                    <a:pt x="1916176" y="2672080"/>
                  </a:lnTo>
                  <a:lnTo>
                    <a:pt x="1916176" y="2657729"/>
                  </a:lnTo>
                  <a:lnTo>
                    <a:pt x="1916176" y="2643505"/>
                  </a:lnTo>
                  <a:close/>
                </a:path>
                <a:path w="8310880" h="4526280">
                  <a:moveTo>
                    <a:pt x="2784729" y="58420"/>
                  </a:moveTo>
                  <a:lnTo>
                    <a:pt x="2778252" y="51943"/>
                  </a:lnTo>
                  <a:lnTo>
                    <a:pt x="93052" y="51943"/>
                  </a:lnTo>
                  <a:lnTo>
                    <a:pt x="139827" y="24638"/>
                  </a:lnTo>
                  <a:lnTo>
                    <a:pt x="142240" y="15875"/>
                  </a:lnTo>
                  <a:lnTo>
                    <a:pt x="138176" y="9017"/>
                  </a:lnTo>
                  <a:lnTo>
                    <a:pt x="134239" y="2286"/>
                  </a:lnTo>
                  <a:lnTo>
                    <a:pt x="125476" y="0"/>
                  </a:lnTo>
                  <a:lnTo>
                    <a:pt x="11811" y="66294"/>
                  </a:lnTo>
                  <a:lnTo>
                    <a:pt x="125476" y="132588"/>
                  </a:lnTo>
                  <a:lnTo>
                    <a:pt x="134239" y="130302"/>
                  </a:lnTo>
                  <a:lnTo>
                    <a:pt x="138176" y="123444"/>
                  </a:lnTo>
                  <a:lnTo>
                    <a:pt x="142240" y="116713"/>
                  </a:lnTo>
                  <a:lnTo>
                    <a:pt x="139827" y="107950"/>
                  </a:lnTo>
                  <a:lnTo>
                    <a:pt x="92837" y="80518"/>
                  </a:lnTo>
                  <a:lnTo>
                    <a:pt x="2756154" y="80518"/>
                  </a:lnTo>
                  <a:lnTo>
                    <a:pt x="2756154" y="1223010"/>
                  </a:lnTo>
                  <a:lnTo>
                    <a:pt x="2784729" y="1223010"/>
                  </a:lnTo>
                  <a:lnTo>
                    <a:pt x="2784729" y="80518"/>
                  </a:lnTo>
                  <a:lnTo>
                    <a:pt x="2784729" y="66294"/>
                  </a:lnTo>
                  <a:lnTo>
                    <a:pt x="2784729" y="58420"/>
                  </a:lnTo>
                  <a:close/>
                </a:path>
                <a:path w="8310880" h="4526280">
                  <a:moveTo>
                    <a:pt x="2800096" y="4312107"/>
                  </a:moveTo>
                  <a:lnTo>
                    <a:pt x="2771521" y="4312107"/>
                  </a:lnTo>
                  <a:lnTo>
                    <a:pt x="2771521" y="4497387"/>
                  </a:lnTo>
                  <a:lnTo>
                    <a:pt x="685800" y="4497387"/>
                  </a:lnTo>
                  <a:lnTo>
                    <a:pt x="685800" y="3451987"/>
                  </a:lnTo>
                  <a:lnTo>
                    <a:pt x="685800" y="3437763"/>
                  </a:lnTo>
                  <a:lnTo>
                    <a:pt x="685800" y="3429762"/>
                  </a:lnTo>
                  <a:lnTo>
                    <a:pt x="679323" y="3423412"/>
                  </a:lnTo>
                  <a:lnTo>
                    <a:pt x="93052" y="3423412"/>
                  </a:lnTo>
                  <a:lnTo>
                    <a:pt x="139827" y="3396107"/>
                  </a:lnTo>
                  <a:lnTo>
                    <a:pt x="142240" y="3387344"/>
                  </a:lnTo>
                  <a:lnTo>
                    <a:pt x="138176" y="3380486"/>
                  </a:lnTo>
                  <a:lnTo>
                    <a:pt x="134239" y="3373628"/>
                  </a:lnTo>
                  <a:lnTo>
                    <a:pt x="125476" y="3371342"/>
                  </a:lnTo>
                  <a:lnTo>
                    <a:pt x="11811" y="3437763"/>
                  </a:lnTo>
                  <a:lnTo>
                    <a:pt x="125476" y="3504057"/>
                  </a:lnTo>
                  <a:lnTo>
                    <a:pt x="134239" y="3501771"/>
                  </a:lnTo>
                  <a:lnTo>
                    <a:pt x="138176" y="3494913"/>
                  </a:lnTo>
                  <a:lnTo>
                    <a:pt x="142240" y="3488055"/>
                  </a:lnTo>
                  <a:lnTo>
                    <a:pt x="139827" y="3479292"/>
                  </a:lnTo>
                  <a:lnTo>
                    <a:pt x="93052" y="3451987"/>
                  </a:lnTo>
                  <a:lnTo>
                    <a:pt x="657225" y="3451987"/>
                  </a:lnTo>
                  <a:lnTo>
                    <a:pt x="657225" y="4519574"/>
                  </a:lnTo>
                  <a:lnTo>
                    <a:pt x="663575" y="4525962"/>
                  </a:lnTo>
                  <a:lnTo>
                    <a:pt x="2793746" y="4525962"/>
                  </a:lnTo>
                  <a:lnTo>
                    <a:pt x="2800096" y="4519574"/>
                  </a:lnTo>
                  <a:lnTo>
                    <a:pt x="2800096" y="4511675"/>
                  </a:lnTo>
                  <a:lnTo>
                    <a:pt x="2800096" y="4497387"/>
                  </a:lnTo>
                  <a:lnTo>
                    <a:pt x="2800096" y="4312107"/>
                  </a:lnTo>
                  <a:close/>
                </a:path>
                <a:path w="8310880" h="4526280">
                  <a:moveTo>
                    <a:pt x="8310499" y="1495425"/>
                  </a:moveTo>
                  <a:lnTo>
                    <a:pt x="8286102" y="1481201"/>
                  </a:lnTo>
                  <a:lnTo>
                    <a:pt x="8196834" y="1429131"/>
                  </a:lnTo>
                  <a:lnTo>
                    <a:pt x="8188071" y="1431417"/>
                  </a:lnTo>
                  <a:lnTo>
                    <a:pt x="8184007" y="1438275"/>
                  </a:lnTo>
                  <a:lnTo>
                    <a:pt x="8180070" y="1445133"/>
                  </a:lnTo>
                  <a:lnTo>
                    <a:pt x="8182356" y="1453896"/>
                  </a:lnTo>
                  <a:lnTo>
                    <a:pt x="8229181" y="1481201"/>
                  </a:lnTo>
                  <a:lnTo>
                    <a:pt x="7805547" y="1481201"/>
                  </a:lnTo>
                  <a:lnTo>
                    <a:pt x="7799197" y="1487551"/>
                  </a:lnTo>
                  <a:lnTo>
                    <a:pt x="7799197" y="2562606"/>
                  </a:lnTo>
                  <a:lnTo>
                    <a:pt x="7316597" y="2562606"/>
                  </a:lnTo>
                  <a:lnTo>
                    <a:pt x="7316597" y="2591181"/>
                  </a:lnTo>
                  <a:lnTo>
                    <a:pt x="7821422" y="2591181"/>
                  </a:lnTo>
                  <a:lnTo>
                    <a:pt x="7827772" y="2584704"/>
                  </a:lnTo>
                  <a:lnTo>
                    <a:pt x="7827772" y="2576830"/>
                  </a:lnTo>
                  <a:lnTo>
                    <a:pt x="7827772" y="2562606"/>
                  </a:lnTo>
                  <a:lnTo>
                    <a:pt x="7827772" y="1509776"/>
                  </a:lnTo>
                  <a:lnTo>
                    <a:pt x="8229206" y="1509776"/>
                  </a:lnTo>
                  <a:lnTo>
                    <a:pt x="8182356" y="1537081"/>
                  </a:lnTo>
                  <a:lnTo>
                    <a:pt x="8180070" y="1545844"/>
                  </a:lnTo>
                  <a:lnTo>
                    <a:pt x="8184007" y="1552702"/>
                  </a:lnTo>
                  <a:lnTo>
                    <a:pt x="8188071" y="1559433"/>
                  </a:lnTo>
                  <a:lnTo>
                    <a:pt x="8196834" y="1561846"/>
                  </a:lnTo>
                  <a:lnTo>
                    <a:pt x="8203565" y="1557782"/>
                  </a:lnTo>
                  <a:lnTo>
                    <a:pt x="8285886" y="1509776"/>
                  </a:lnTo>
                  <a:lnTo>
                    <a:pt x="8310499" y="149542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723767" y="2286190"/>
              <a:ext cx="5708650" cy="4022090"/>
            </a:xfrm>
            <a:custGeom>
              <a:avLst/>
              <a:gdLst/>
              <a:ahLst/>
              <a:cxnLst/>
              <a:rect l="l" t="t" r="r" b="b"/>
              <a:pathLst>
                <a:path w="5708650" h="4022090">
                  <a:moveTo>
                    <a:pt x="0" y="4021582"/>
                  </a:moveTo>
                  <a:lnTo>
                    <a:pt x="5708269" y="4021582"/>
                  </a:lnTo>
                  <a:lnTo>
                    <a:pt x="5708269" y="0"/>
                  </a:lnTo>
                  <a:lnTo>
                    <a:pt x="0" y="0"/>
                  </a:lnTo>
                  <a:lnTo>
                    <a:pt x="0" y="4021582"/>
                  </a:lnTo>
                  <a:close/>
                </a:path>
              </a:pathLst>
            </a:custGeom>
            <a:ln w="19050">
              <a:solidFill>
                <a:srgbClr val="924B2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836670" y="3102127"/>
              <a:ext cx="5420995" cy="3089275"/>
            </a:xfrm>
            <a:custGeom>
              <a:avLst/>
              <a:gdLst/>
              <a:ahLst/>
              <a:cxnLst/>
              <a:rect l="l" t="t" r="r" b="b"/>
              <a:pathLst>
                <a:path w="5420995" h="3089275">
                  <a:moveTo>
                    <a:pt x="0" y="1049121"/>
                  </a:moveTo>
                  <a:lnTo>
                    <a:pt x="1748536" y="1049121"/>
                  </a:lnTo>
                  <a:lnTo>
                    <a:pt x="1748536" y="0"/>
                  </a:lnTo>
                  <a:lnTo>
                    <a:pt x="0" y="0"/>
                  </a:lnTo>
                  <a:lnTo>
                    <a:pt x="0" y="1049121"/>
                  </a:lnTo>
                  <a:close/>
                </a:path>
                <a:path w="5420995" h="3089275">
                  <a:moveTo>
                    <a:pt x="20065" y="1697075"/>
                  </a:moveTo>
                  <a:lnTo>
                    <a:pt x="1768602" y="1697075"/>
                  </a:lnTo>
                  <a:lnTo>
                    <a:pt x="1768602" y="1172514"/>
                  </a:lnTo>
                  <a:lnTo>
                    <a:pt x="20065" y="1172514"/>
                  </a:lnTo>
                  <a:lnTo>
                    <a:pt x="20065" y="1697075"/>
                  </a:lnTo>
                  <a:close/>
                </a:path>
                <a:path w="5420995" h="3089275">
                  <a:moveTo>
                    <a:pt x="15493" y="3089071"/>
                  </a:moveTo>
                  <a:lnTo>
                    <a:pt x="1764029" y="3089071"/>
                  </a:lnTo>
                  <a:lnTo>
                    <a:pt x="1764029" y="1820392"/>
                  </a:lnTo>
                  <a:lnTo>
                    <a:pt x="15493" y="1820392"/>
                  </a:lnTo>
                  <a:lnTo>
                    <a:pt x="15493" y="3089071"/>
                  </a:lnTo>
                  <a:close/>
                </a:path>
                <a:path w="5420995" h="3089275">
                  <a:moveTo>
                    <a:pt x="3671951" y="2039975"/>
                  </a:moveTo>
                  <a:lnTo>
                    <a:pt x="5420487" y="2039975"/>
                  </a:lnTo>
                  <a:lnTo>
                    <a:pt x="5420487" y="667613"/>
                  </a:lnTo>
                  <a:lnTo>
                    <a:pt x="3671951" y="667613"/>
                  </a:lnTo>
                  <a:lnTo>
                    <a:pt x="3671951" y="2039975"/>
                  </a:lnTo>
                  <a:close/>
                </a:path>
                <a:path w="5420995" h="3089275">
                  <a:moveTo>
                    <a:pt x="3671951" y="2447899"/>
                  </a:moveTo>
                  <a:lnTo>
                    <a:pt x="5420487" y="2447899"/>
                  </a:lnTo>
                  <a:lnTo>
                    <a:pt x="5420487" y="2099716"/>
                  </a:lnTo>
                  <a:lnTo>
                    <a:pt x="3671951" y="2099716"/>
                  </a:lnTo>
                  <a:lnTo>
                    <a:pt x="3671951" y="2447899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9184766" y="5000879"/>
              <a:ext cx="1066800" cy="359410"/>
            </a:xfrm>
            <a:custGeom>
              <a:avLst/>
              <a:gdLst/>
              <a:ahLst/>
              <a:cxnLst/>
              <a:rect l="l" t="t" r="r" b="b"/>
              <a:pathLst>
                <a:path w="1066800" h="359410">
                  <a:moveTo>
                    <a:pt x="518794" y="330708"/>
                  </a:moveTo>
                  <a:lnTo>
                    <a:pt x="0" y="330708"/>
                  </a:lnTo>
                  <a:lnTo>
                    <a:pt x="0" y="359283"/>
                  </a:lnTo>
                  <a:lnTo>
                    <a:pt x="541019" y="359283"/>
                  </a:lnTo>
                  <a:lnTo>
                    <a:pt x="547369" y="352933"/>
                  </a:lnTo>
                  <a:lnTo>
                    <a:pt x="547369" y="345059"/>
                  </a:lnTo>
                  <a:lnTo>
                    <a:pt x="518794" y="345059"/>
                  </a:lnTo>
                  <a:lnTo>
                    <a:pt x="518794" y="330708"/>
                  </a:lnTo>
                  <a:close/>
                </a:path>
                <a:path w="1066800" h="359410">
                  <a:moveTo>
                    <a:pt x="985041" y="52070"/>
                  </a:moveTo>
                  <a:lnTo>
                    <a:pt x="525272" y="52070"/>
                  </a:lnTo>
                  <a:lnTo>
                    <a:pt x="518794" y="58420"/>
                  </a:lnTo>
                  <a:lnTo>
                    <a:pt x="518794" y="345059"/>
                  </a:lnTo>
                  <a:lnTo>
                    <a:pt x="533146" y="330708"/>
                  </a:lnTo>
                  <a:lnTo>
                    <a:pt x="547369" y="330708"/>
                  </a:lnTo>
                  <a:lnTo>
                    <a:pt x="547369" y="80645"/>
                  </a:lnTo>
                  <a:lnTo>
                    <a:pt x="533146" y="80645"/>
                  </a:lnTo>
                  <a:lnTo>
                    <a:pt x="547369" y="66421"/>
                  </a:lnTo>
                  <a:lnTo>
                    <a:pt x="1009409" y="66421"/>
                  </a:lnTo>
                  <a:lnTo>
                    <a:pt x="985041" y="52070"/>
                  </a:lnTo>
                  <a:close/>
                </a:path>
                <a:path w="1066800" h="359410">
                  <a:moveTo>
                    <a:pt x="547369" y="330708"/>
                  </a:moveTo>
                  <a:lnTo>
                    <a:pt x="533146" y="330708"/>
                  </a:lnTo>
                  <a:lnTo>
                    <a:pt x="518794" y="345059"/>
                  </a:lnTo>
                  <a:lnTo>
                    <a:pt x="547369" y="345059"/>
                  </a:lnTo>
                  <a:lnTo>
                    <a:pt x="547369" y="330708"/>
                  </a:lnTo>
                  <a:close/>
                </a:path>
                <a:path w="1066800" h="359410">
                  <a:moveTo>
                    <a:pt x="1009518" y="66357"/>
                  </a:moveTo>
                  <a:lnTo>
                    <a:pt x="938149" y="107950"/>
                  </a:lnTo>
                  <a:lnTo>
                    <a:pt x="935862" y="116713"/>
                  </a:lnTo>
                  <a:lnTo>
                    <a:pt x="939800" y="123571"/>
                  </a:lnTo>
                  <a:lnTo>
                    <a:pt x="943863" y="130429"/>
                  </a:lnTo>
                  <a:lnTo>
                    <a:pt x="952626" y="132715"/>
                  </a:lnTo>
                  <a:lnTo>
                    <a:pt x="959357" y="128651"/>
                  </a:lnTo>
                  <a:lnTo>
                    <a:pt x="1041849" y="80645"/>
                  </a:lnTo>
                  <a:lnTo>
                    <a:pt x="1037971" y="80645"/>
                  </a:lnTo>
                  <a:lnTo>
                    <a:pt x="1037971" y="78740"/>
                  </a:lnTo>
                  <a:lnTo>
                    <a:pt x="1030731" y="78740"/>
                  </a:lnTo>
                  <a:lnTo>
                    <a:pt x="1009518" y="66357"/>
                  </a:lnTo>
                  <a:close/>
                </a:path>
                <a:path w="1066800" h="359410">
                  <a:moveTo>
                    <a:pt x="547369" y="66421"/>
                  </a:moveTo>
                  <a:lnTo>
                    <a:pt x="533146" y="80645"/>
                  </a:lnTo>
                  <a:lnTo>
                    <a:pt x="547369" y="80645"/>
                  </a:lnTo>
                  <a:lnTo>
                    <a:pt x="547369" y="66421"/>
                  </a:lnTo>
                  <a:close/>
                </a:path>
                <a:path w="1066800" h="359410">
                  <a:moveTo>
                    <a:pt x="1009409" y="66421"/>
                  </a:moveTo>
                  <a:lnTo>
                    <a:pt x="547369" y="66421"/>
                  </a:lnTo>
                  <a:lnTo>
                    <a:pt x="547369" y="80645"/>
                  </a:lnTo>
                  <a:lnTo>
                    <a:pt x="985041" y="80645"/>
                  </a:lnTo>
                  <a:lnTo>
                    <a:pt x="1009409" y="66421"/>
                  </a:lnTo>
                  <a:close/>
                </a:path>
                <a:path w="1066800" h="359410">
                  <a:moveTo>
                    <a:pt x="1041681" y="52070"/>
                  </a:moveTo>
                  <a:lnTo>
                    <a:pt x="1037971" y="52070"/>
                  </a:lnTo>
                  <a:lnTo>
                    <a:pt x="1037971" y="80645"/>
                  </a:lnTo>
                  <a:lnTo>
                    <a:pt x="1041849" y="80645"/>
                  </a:lnTo>
                  <a:lnTo>
                    <a:pt x="1066291" y="66421"/>
                  </a:lnTo>
                  <a:lnTo>
                    <a:pt x="1041681" y="52070"/>
                  </a:lnTo>
                  <a:close/>
                </a:path>
                <a:path w="1066800" h="359410">
                  <a:moveTo>
                    <a:pt x="1030731" y="53975"/>
                  </a:moveTo>
                  <a:lnTo>
                    <a:pt x="1009518" y="66357"/>
                  </a:lnTo>
                  <a:lnTo>
                    <a:pt x="1030731" y="78740"/>
                  </a:lnTo>
                  <a:lnTo>
                    <a:pt x="1030731" y="53975"/>
                  </a:lnTo>
                  <a:close/>
                </a:path>
                <a:path w="1066800" h="359410">
                  <a:moveTo>
                    <a:pt x="1037971" y="53975"/>
                  </a:moveTo>
                  <a:lnTo>
                    <a:pt x="1030731" y="53975"/>
                  </a:lnTo>
                  <a:lnTo>
                    <a:pt x="1030731" y="78740"/>
                  </a:lnTo>
                  <a:lnTo>
                    <a:pt x="1037971" y="78740"/>
                  </a:lnTo>
                  <a:lnTo>
                    <a:pt x="1037971" y="53975"/>
                  </a:lnTo>
                  <a:close/>
                </a:path>
                <a:path w="1066800" h="359410">
                  <a:moveTo>
                    <a:pt x="952626" y="0"/>
                  </a:moveTo>
                  <a:lnTo>
                    <a:pt x="943863" y="2286"/>
                  </a:lnTo>
                  <a:lnTo>
                    <a:pt x="939800" y="9144"/>
                  </a:lnTo>
                  <a:lnTo>
                    <a:pt x="935862" y="16002"/>
                  </a:lnTo>
                  <a:lnTo>
                    <a:pt x="938149" y="24765"/>
                  </a:lnTo>
                  <a:lnTo>
                    <a:pt x="1009518" y="66357"/>
                  </a:lnTo>
                  <a:lnTo>
                    <a:pt x="1030731" y="53975"/>
                  </a:lnTo>
                  <a:lnTo>
                    <a:pt x="1037971" y="53975"/>
                  </a:lnTo>
                  <a:lnTo>
                    <a:pt x="1037971" y="52070"/>
                  </a:lnTo>
                  <a:lnTo>
                    <a:pt x="1041681" y="52070"/>
                  </a:lnTo>
                  <a:lnTo>
                    <a:pt x="959357" y="4064"/>
                  </a:lnTo>
                  <a:lnTo>
                    <a:pt x="952626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334619" y="2840532"/>
            <a:ext cx="1606550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40335" marR="13525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Box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incluir </a:t>
            </a:r>
            <a:r>
              <a:rPr dirty="0" sz="1200" spc="-5">
                <a:latin typeface="Verdana"/>
                <a:cs typeface="Verdana"/>
              </a:rPr>
              <a:t> código definido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pela equipe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devolução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tablet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6354" y="4506810"/>
            <a:ext cx="1606550" cy="16205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87960" marR="181610" indent="-6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sobre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pessoas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instituições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representam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comunidade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segundo</a:t>
            </a:r>
            <a:r>
              <a:rPr dirty="0" sz="1200">
                <a:latin typeface="Verdana"/>
                <a:cs typeface="Verdana"/>
              </a:rPr>
              <a:t> 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entrevistado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250931" y="2675382"/>
            <a:ext cx="1606550" cy="13989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04775" marR="9525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Campos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genéricos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inserção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consideradas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importantes pela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supervisão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50931" y="4478820"/>
            <a:ext cx="1606550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90500" marR="182880">
              <a:lnSpc>
                <a:spcPct val="1201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Observações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registradas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pela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equipe técnica,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durante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arrolamento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05257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0"/>
              <a:t>Aba</a:t>
            </a:r>
            <a:r>
              <a:rPr dirty="0" spc="85"/>
              <a:t> </a:t>
            </a:r>
            <a:r>
              <a:rPr dirty="0" spc="40"/>
              <a:t>“Residentes</a:t>
            </a:r>
            <a:r>
              <a:rPr dirty="0" spc="80"/>
              <a:t> </a:t>
            </a:r>
            <a:r>
              <a:rPr dirty="0"/>
              <a:t>e</a:t>
            </a:r>
            <a:r>
              <a:rPr dirty="0" spc="90"/>
              <a:t> </a:t>
            </a:r>
            <a:r>
              <a:rPr dirty="0" spc="40"/>
              <a:t>Responsáveis”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794444" y="1105788"/>
            <a:ext cx="6587490" cy="5422900"/>
            <a:chOff x="2794444" y="1105788"/>
            <a:chExt cx="6587490" cy="54229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4033" y="1824888"/>
              <a:ext cx="6568440" cy="46939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799207" y="1820125"/>
              <a:ext cx="6577965" cy="4703445"/>
            </a:xfrm>
            <a:custGeom>
              <a:avLst/>
              <a:gdLst/>
              <a:ahLst/>
              <a:cxnLst/>
              <a:rect l="l" t="t" r="r" b="b"/>
              <a:pathLst>
                <a:path w="6577965" h="4703445">
                  <a:moveTo>
                    <a:pt x="0" y="4703445"/>
                  </a:moveTo>
                  <a:lnTo>
                    <a:pt x="6577965" y="4703445"/>
                  </a:lnTo>
                  <a:lnTo>
                    <a:pt x="6577965" y="0"/>
                  </a:lnTo>
                  <a:lnTo>
                    <a:pt x="0" y="0"/>
                  </a:lnTo>
                  <a:lnTo>
                    <a:pt x="0" y="470344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524883" y="2494559"/>
              <a:ext cx="930275" cy="203835"/>
            </a:xfrm>
            <a:custGeom>
              <a:avLst/>
              <a:gdLst/>
              <a:ahLst/>
              <a:cxnLst/>
              <a:rect l="l" t="t" r="r" b="b"/>
              <a:pathLst>
                <a:path w="930275" h="203835">
                  <a:moveTo>
                    <a:pt x="0" y="203428"/>
                  </a:moveTo>
                  <a:lnTo>
                    <a:pt x="929932" y="203428"/>
                  </a:lnTo>
                  <a:lnTo>
                    <a:pt x="929932" y="0"/>
                  </a:lnTo>
                  <a:lnTo>
                    <a:pt x="0" y="0"/>
                  </a:lnTo>
                  <a:lnTo>
                    <a:pt x="0" y="203428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987671" y="1105788"/>
              <a:ext cx="2591435" cy="517525"/>
            </a:xfrm>
            <a:custGeom>
              <a:avLst/>
              <a:gdLst/>
              <a:ahLst/>
              <a:cxnLst/>
              <a:rect l="l" t="t" r="r" b="b"/>
              <a:pathLst>
                <a:path w="2591434" h="517525">
                  <a:moveTo>
                    <a:pt x="2585211" y="0"/>
                  </a:moveTo>
                  <a:lnTo>
                    <a:pt x="5968" y="0"/>
                  </a:lnTo>
                  <a:lnTo>
                    <a:pt x="0" y="5969"/>
                  </a:lnTo>
                  <a:lnTo>
                    <a:pt x="0" y="13335"/>
                  </a:lnTo>
                  <a:lnTo>
                    <a:pt x="0" y="511048"/>
                  </a:lnTo>
                  <a:lnTo>
                    <a:pt x="5968" y="517016"/>
                  </a:lnTo>
                  <a:lnTo>
                    <a:pt x="2585211" y="517016"/>
                  </a:lnTo>
                  <a:lnTo>
                    <a:pt x="2591180" y="511048"/>
                  </a:lnTo>
                  <a:lnTo>
                    <a:pt x="2591180" y="5969"/>
                  </a:lnTo>
                  <a:lnTo>
                    <a:pt x="2585211" y="0"/>
                  </a:lnTo>
                  <a:close/>
                </a:path>
              </a:pathLst>
            </a:custGeom>
            <a:solidFill>
              <a:srgbClr val="FFCFC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5311902" y="1118743"/>
            <a:ext cx="1944370" cy="464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12090" marR="5080" indent="-200025">
              <a:lnSpc>
                <a:spcPct val="120000"/>
              </a:lnSpc>
              <a:spcBef>
                <a:spcPts val="100"/>
              </a:spcBef>
            </a:pPr>
            <a:r>
              <a:rPr dirty="0" sz="1200" spc="-40">
                <a:latin typeface="Verdana"/>
                <a:cs typeface="Verdana"/>
              </a:rPr>
              <a:t>Traz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sobre 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composição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familiar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940686" y="1350010"/>
            <a:ext cx="8310245" cy="4091940"/>
            <a:chOff x="1940686" y="1350010"/>
            <a:chExt cx="8310245" cy="4091940"/>
          </a:xfrm>
        </p:grpSpPr>
        <p:sp>
          <p:nvSpPr>
            <p:cNvPr id="10" name="object 10"/>
            <p:cNvSpPr/>
            <p:nvPr/>
          </p:nvSpPr>
          <p:spPr>
            <a:xfrm>
              <a:off x="4282058" y="1350010"/>
              <a:ext cx="706120" cy="1312545"/>
            </a:xfrm>
            <a:custGeom>
              <a:avLst/>
              <a:gdLst/>
              <a:ahLst/>
              <a:cxnLst/>
              <a:rect l="l" t="t" r="r" b="b"/>
              <a:pathLst>
                <a:path w="706120" h="1312545">
                  <a:moveTo>
                    <a:pt x="186286" y="1246251"/>
                  </a:moveTo>
                  <a:lnTo>
                    <a:pt x="114807" y="1287906"/>
                  </a:lnTo>
                  <a:lnTo>
                    <a:pt x="112521" y="1296669"/>
                  </a:lnTo>
                  <a:lnTo>
                    <a:pt x="116458" y="1303401"/>
                  </a:lnTo>
                  <a:lnTo>
                    <a:pt x="120523" y="1310259"/>
                  </a:lnTo>
                  <a:lnTo>
                    <a:pt x="129286" y="1312544"/>
                  </a:lnTo>
                  <a:lnTo>
                    <a:pt x="218558" y="1260475"/>
                  </a:lnTo>
                  <a:lnTo>
                    <a:pt x="214629" y="1260475"/>
                  </a:lnTo>
                  <a:lnTo>
                    <a:pt x="214629" y="1258569"/>
                  </a:lnTo>
                  <a:lnTo>
                    <a:pt x="207390" y="1258569"/>
                  </a:lnTo>
                  <a:lnTo>
                    <a:pt x="186286" y="1246251"/>
                  </a:lnTo>
                  <a:close/>
                </a:path>
                <a:path w="706120" h="1312545">
                  <a:moveTo>
                    <a:pt x="705612" y="0"/>
                  </a:moveTo>
                  <a:lnTo>
                    <a:pt x="6350" y="0"/>
                  </a:lnTo>
                  <a:lnTo>
                    <a:pt x="0" y="6476"/>
                  </a:lnTo>
                  <a:lnTo>
                    <a:pt x="0" y="1254125"/>
                  </a:lnTo>
                  <a:lnTo>
                    <a:pt x="6350" y="1260475"/>
                  </a:lnTo>
                  <a:lnTo>
                    <a:pt x="161917" y="1260475"/>
                  </a:lnTo>
                  <a:lnTo>
                    <a:pt x="186286" y="1246251"/>
                  </a:lnTo>
                  <a:lnTo>
                    <a:pt x="28575" y="1246251"/>
                  </a:lnTo>
                  <a:lnTo>
                    <a:pt x="14224" y="1231900"/>
                  </a:lnTo>
                  <a:lnTo>
                    <a:pt x="28575" y="1231900"/>
                  </a:lnTo>
                  <a:lnTo>
                    <a:pt x="28575" y="28575"/>
                  </a:lnTo>
                  <a:lnTo>
                    <a:pt x="14224" y="28575"/>
                  </a:lnTo>
                  <a:lnTo>
                    <a:pt x="28575" y="14350"/>
                  </a:lnTo>
                  <a:lnTo>
                    <a:pt x="705612" y="14350"/>
                  </a:lnTo>
                  <a:lnTo>
                    <a:pt x="705612" y="0"/>
                  </a:lnTo>
                  <a:close/>
                </a:path>
                <a:path w="706120" h="1312545">
                  <a:moveTo>
                    <a:pt x="218345" y="1231900"/>
                  </a:moveTo>
                  <a:lnTo>
                    <a:pt x="214629" y="1231900"/>
                  </a:lnTo>
                  <a:lnTo>
                    <a:pt x="214629" y="1260475"/>
                  </a:lnTo>
                  <a:lnTo>
                    <a:pt x="218558" y="1260475"/>
                  </a:lnTo>
                  <a:lnTo>
                    <a:pt x="242950" y="1246251"/>
                  </a:lnTo>
                  <a:lnTo>
                    <a:pt x="218345" y="1231900"/>
                  </a:lnTo>
                  <a:close/>
                </a:path>
                <a:path w="706120" h="1312545">
                  <a:moveTo>
                    <a:pt x="207390" y="1233931"/>
                  </a:moveTo>
                  <a:lnTo>
                    <a:pt x="186286" y="1246251"/>
                  </a:lnTo>
                  <a:lnTo>
                    <a:pt x="207390" y="1258569"/>
                  </a:lnTo>
                  <a:lnTo>
                    <a:pt x="207390" y="1233931"/>
                  </a:lnTo>
                  <a:close/>
                </a:path>
                <a:path w="706120" h="1312545">
                  <a:moveTo>
                    <a:pt x="214629" y="1233931"/>
                  </a:moveTo>
                  <a:lnTo>
                    <a:pt x="207390" y="1233931"/>
                  </a:lnTo>
                  <a:lnTo>
                    <a:pt x="207390" y="1258569"/>
                  </a:lnTo>
                  <a:lnTo>
                    <a:pt x="214629" y="1258569"/>
                  </a:lnTo>
                  <a:lnTo>
                    <a:pt x="214629" y="1233931"/>
                  </a:lnTo>
                  <a:close/>
                </a:path>
                <a:path w="706120" h="1312545">
                  <a:moveTo>
                    <a:pt x="28575" y="1231900"/>
                  </a:moveTo>
                  <a:lnTo>
                    <a:pt x="14224" y="1231900"/>
                  </a:lnTo>
                  <a:lnTo>
                    <a:pt x="28575" y="1246251"/>
                  </a:lnTo>
                  <a:lnTo>
                    <a:pt x="28575" y="1231900"/>
                  </a:lnTo>
                  <a:close/>
                </a:path>
                <a:path w="706120" h="1312545">
                  <a:moveTo>
                    <a:pt x="161700" y="1231900"/>
                  </a:moveTo>
                  <a:lnTo>
                    <a:pt x="28575" y="1231900"/>
                  </a:lnTo>
                  <a:lnTo>
                    <a:pt x="28575" y="1246251"/>
                  </a:lnTo>
                  <a:lnTo>
                    <a:pt x="186286" y="1246251"/>
                  </a:lnTo>
                  <a:lnTo>
                    <a:pt x="161700" y="1231900"/>
                  </a:lnTo>
                  <a:close/>
                </a:path>
                <a:path w="706120" h="1312545">
                  <a:moveTo>
                    <a:pt x="129286" y="1179956"/>
                  </a:moveTo>
                  <a:lnTo>
                    <a:pt x="120523" y="1182242"/>
                  </a:lnTo>
                  <a:lnTo>
                    <a:pt x="116458" y="1189101"/>
                  </a:lnTo>
                  <a:lnTo>
                    <a:pt x="112521" y="1195831"/>
                  </a:lnTo>
                  <a:lnTo>
                    <a:pt x="114807" y="1204594"/>
                  </a:lnTo>
                  <a:lnTo>
                    <a:pt x="186286" y="1246251"/>
                  </a:lnTo>
                  <a:lnTo>
                    <a:pt x="207390" y="1233931"/>
                  </a:lnTo>
                  <a:lnTo>
                    <a:pt x="214629" y="1233931"/>
                  </a:lnTo>
                  <a:lnTo>
                    <a:pt x="214629" y="1231900"/>
                  </a:lnTo>
                  <a:lnTo>
                    <a:pt x="218345" y="1231900"/>
                  </a:lnTo>
                  <a:lnTo>
                    <a:pt x="129286" y="1179956"/>
                  </a:lnTo>
                  <a:close/>
                </a:path>
                <a:path w="706120" h="1312545">
                  <a:moveTo>
                    <a:pt x="28575" y="14350"/>
                  </a:moveTo>
                  <a:lnTo>
                    <a:pt x="14224" y="28575"/>
                  </a:lnTo>
                  <a:lnTo>
                    <a:pt x="28575" y="28575"/>
                  </a:lnTo>
                  <a:lnTo>
                    <a:pt x="28575" y="14350"/>
                  </a:lnTo>
                  <a:close/>
                </a:path>
                <a:path w="706120" h="1312545">
                  <a:moveTo>
                    <a:pt x="705612" y="14350"/>
                  </a:moveTo>
                  <a:lnTo>
                    <a:pt x="28575" y="14350"/>
                  </a:lnTo>
                  <a:lnTo>
                    <a:pt x="28575" y="28575"/>
                  </a:lnTo>
                  <a:lnTo>
                    <a:pt x="705612" y="28575"/>
                  </a:lnTo>
                  <a:lnTo>
                    <a:pt x="705612" y="14350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710939" y="3633546"/>
              <a:ext cx="5487035" cy="292100"/>
            </a:xfrm>
            <a:custGeom>
              <a:avLst/>
              <a:gdLst/>
              <a:ahLst/>
              <a:cxnLst/>
              <a:rect l="l" t="t" r="r" b="b"/>
              <a:pathLst>
                <a:path w="5487034" h="292100">
                  <a:moveTo>
                    <a:pt x="0" y="292023"/>
                  </a:moveTo>
                  <a:lnTo>
                    <a:pt x="5487035" y="292023"/>
                  </a:lnTo>
                  <a:lnTo>
                    <a:pt x="5487035" y="0"/>
                  </a:lnTo>
                  <a:lnTo>
                    <a:pt x="0" y="0"/>
                  </a:lnTo>
                  <a:lnTo>
                    <a:pt x="0" y="292023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940686" y="3082289"/>
              <a:ext cx="1770380" cy="763905"/>
            </a:xfrm>
            <a:custGeom>
              <a:avLst/>
              <a:gdLst/>
              <a:ahLst/>
              <a:cxnLst/>
              <a:rect l="l" t="t" r="r" b="b"/>
              <a:pathLst>
                <a:path w="1770379" h="763904">
                  <a:moveTo>
                    <a:pt x="1713562" y="697340"/>
                  </a:moveTo>
                  <a:lnTo>
                    <a:pt x="1648967" y="734949"/>
                  </a:lnTo>
                  <a:lnTo>
                    <a:pt x="1642237" y="739013"/>
                  </a:lnTo>
                  <a:lnTo>
                    <a:pt x="1639824" y="747776"/>
                  </a:lnTo>
                  <a:lnTo>
                    <a:pt x="1643888" y="754507"/>
                  </a:lnTo>
                  <a:lnTo>
                    <a:pt x="1647825" y="761365"/>
                  </a:lnTo>
                  <a:lnTo>
                    <a:pt x="1656588" y="763651"/>
                  </a:lnTo>
                  <a:lnTo>
                    <a:pt x="1745889" y="711581"/>
                  </a:lnTo>
                  <a:lnTo>
                    <a:pt x="1741932" y="711581"/>
                  </a:lnTo>
                  <a:lnTo>
                    <a:pt x="1741932" y="709676"/>
                  </a:lnTo>
                  <a:lnTo>
                    <a:pt x="1734692" y="709676"/>
                  </a:lnTo>
                  <a:lnTo>
                    <a:pt x="1713562" y="697340"/>
                  </a:lnTo>
                  <a:close/>
                </a:path>
                <a:path w="1770379" h="763904">
                  <a:moveTo>
                    <a:pt x="609600" y="14350"/>
                  </a:moveTo>
                  <a:lnTo>
                    <a:pt x="609600" y="705231"/>
                  </a:lnTo>
                  <a:lnTo>
                    <a:pt x="615950" y="711581"/>
                  </a:lnTo>
                  <a:lnTo>
                    <a:pt x="1689103" y="711581"/>
                  </a:lnTo>
                  <a:lnTo>
                    <a:pt x="1713534" y="697357"/>
                  </a:lnTo>
                  <a:lnTo>
                    <a:pt x="638175" y="697357"/>
                  </a:lnTo>
                  <a:lnTo>
                    <a:pt x="623824" y="683006"/>
                  </a:lnTo>
                  <a:lnTo>
                    <a:pt x="638175" y="683006"/>
                  </a:lnTo>
                  <a:lnTo>
                    <a:pt x="638175" y="28575"/>
                  </a:lnTo>
                  <a:lnTo>
                    <a:pt x="623824" y="28575"/>
                  </a:lnTo>
                  <a:lnTo>
                    <a:pt x="609600" y="14350"/>
                  </a:lnTo>
                  <a:close/>
                </a:path>
                <a:path w="1770379" h="763904">
                  <a:moveTo>
                    <a:pt x="1745672" y="683006"/>
                  </a:moveTo>
                  <a:lnTo>
                    <a:pt x="1741932" y="683006"/>
                  </a:lnTo>
                  <a:lnTo>
                    <a:pt x="1741932" y="711581"/>
                  </a:lnTo>
                  <a:lnTo>
                    <a:pt x="1745889" y="711581"/>
                  </a:lnTo>
                  <a:lnTo>
                    <a:pt x="1770252" y="697357"/>
                  </a:lnTo>
                  <a:lnTo>
                    <a:pt x="1745672" y="683006"/>
                  </a:lnTo>
                  <a:close/>
                </a:path>
                <a:path w="1770379" h="763904">
                  <a:moveTo>
                    <a:pt x="1734692" y="685038"/>
                  </a:moveTo>
                  <a:lnTo>
                    <a:pt x="1713562" y="697340"/>
                  </a:lnTo>
                  <a:lnTo>
                    <a:pt x="1734692" y="709676"/>
                  </a:lnTo>
                  <a:lnTo>
                    <a:pt x="1734692" y="685038"/>
                  </a:lnTo>
                  <a:close/>
                </a:path>
                <a:path w="1770379" h="763904">
                  <a:moveTo>
                    <a:pt x="1741932" y="685038"/>
                  </a:moveTo>
                  <a:lnTo>
                    <a:pt x="1734692" y="685038"/>
                  </a:lnTo>
                  <a:lnTo>
                    <a:pt x="1734692" y="709676"/>
                  </a:lnTo>
                  <a:lnTo>
                    <a:pt x="1741932" y="709676"/>
                  </a:lnTo>
                  <a:lnTo>
                    <a:pt x="1741932" y="685038"/>
                  </a:lnTo>
                  <a:close/>
                </a:path>
                <a:path w="1770379" h="763904">
                  <a:moveTo>
                    <a:pt x="638175" y="683006"/>
                  </a:moveTo>
                  <a:lnTo>
                    <a:pt x="623824" y="683006"/>
                  </a:lnTo>
                  <a:lnTo>
                    <a:pt x="638175" y="697357"/>
                  </a:lnTo>
                  <a:lnTo>
                    <a:pt x="638175" y="683006"/>
                  </a:lnTo>
                  <a:close/>
                </a:path>
                <a:path w="1770379" h="763904">
                  <a:moveTo>
                    <a:pt x="1689008" y="683006"/>
                  </a:moveTo>
                  <a:lnTo>
                    <a:pt x="638175" y="683006"/>
                  </a:lnTo>
                  <a:lnTo>
                    <a:pt x="638175" y="697357"/>
                  </a:lnTo>
                  <a:lnTo>
                    <a:pt x="1713534" y="697357"/>
                  </a:lnTo>
                  <a:lnTo>
                    <a:pt x="1689008" y="683006"/>
                  </a:lnTo>
                  <a:close/>
                </a:path>
                <a:path w="1770379" h="763904">
                  <a:moveTo>
                    <a:pt x="1656588" y="631063"/>
                  </a:moveTo>
                  <a:lnTo>
                    <a:pt x="1647825" y="633349"/>
                  </a:lnTo>
                  <a:lnTo>
                    <a:pt x="1643888" y="640080"/>
                  </a:lnTo>
                  <a:lnTo>
                    <a:pt x="1639824" y="646938"/>
                  </a:lnTo>
                  <a:lnTo>
                    <a:pt x="1642237" y="655701"/>
                  </a:lnTo>
                  <a:lnTo>
                    <a:pt x="1713562" y="697340"/>
                  </a:lnTo>
                  <a:lnTo>
                    <a:pt x="1734692" y="685038"/>
                  </a:lnTo>
                  <a:lnTo>
                    <a:pt x="1741932" y="685038"/>
                  </a:lnTo>
                  <a:lnTo>
                    <a:pt x="1741932" y="683006"/>
                  </a:lnTo>
                  <a:lnTo>
                    <a:pt x="1745672" y="683006"/>
                  </a:lnTo>
                  <a:lnTo>
                    <a:pt x="1656588" y="631063"/>
                  </a:lnTo>
                  <a:close/>
                </a:path>
                <a:path w="1770379" h="763904">
                  <a:moveTo>
                    <a:pt x="631698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609600" y="28575"/>
                  </a:lnTo>
                  <a:lnTo>
                    <a:pt x="609600" y="14350"/>
                  </a:lnTo>
                  <a:lnTo>
                    <a:pt x="638175" y="14350"/>
                  </a:lnTo>
                  <a:lnTo>
                    <a:pt x="638175" y="6476"/>
                  </a:lnTo>
                  <a:lnTo>
                    <a:pt x="631698" y="0"/>
                  </a:lnTo>
                  <a:close/>
                </a:path>
                <a:path w="1770379" h="763904">
                  <a:moveTo>
                    <a:pt x="638175" y="14350"/>
                  </a:moveTo>
                  <a:lnTo>
                    <a:pt x="609600" y="14350"/>
                  </a:lnTo>
                  <a:lnTo>
                    <a:pt x="623824" y="28575"/>
                  </a:lnTo>
                  <a:lnTo>
                    <a:pt x="638175" y="28575"/>
                  </a:lnTo>
                  <a:lnTo>
                    <a:pt x="638175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725672" y="4930851"/>
              <a:ext cx="5487035" cy="292100"/>
            </a:xfrm>
            <a:custGeom>
              <a:avLst/>
              <a:gdLst/>
              <a:ahLst/>
              <a:cxnLst/>
              <a:rect l="l" t="t" r="r" b="b"/>
              <a:pathLst>
                <a:path w="5487034" h="292100">
                  <a:moveTo>
                    <a:pt x="0" y="292023"/>
                  </a:moveTo>
                  <a:lnTo>
                    <a:pt x="5487035" y="292023"/>
                  </a:lnTo>
                  <a:lnTo>
                    <a:pt x="5487035" y="0"/>
                  </a:lnTo>
                  <a:lnTo>
                    <a:pt x="0" y="0"/>
                  </a:lnTo>
                  <a:lnTo>
                    <a:pt x="0" y="292023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952370" y="5010531"/>
              <a:ext cx="1773555" cy="431800"/>
            </a:xfrm>
            <a:custGeom>
              <a:avLst/>
              <a:gdLst/>
              <a:ahLst/>
              <a:cxnLst/>
              <a:rect l="l" t="t" r="r" b="b"/>
              <a:pathLst>
                <a:path w="1773554" h="431800">
                  <a:moveTo>
                    <a:pt x="872363" y="402717"/>
                  </a:moveTo>
                  <a:lnTo>
                    <a:pt x="0" y="402717"/>
                  </a:lnTo>
                  <a:lnTo>
                    <a:pt x="0" y="431292"/>
                  </a:lnTo>
                  <a:lnTo>
                    <a:pt x="894588" y="431292"/>
                  </a:lnTo>
                  <a:lnTo>
                    <a:pt x="900938" y="424942"/>
                  </a:lnTo>
                  <a:lnTo>
                    <a:pt x="900938" y="417068"/>
                  </a:lnTo>
                  <a:lnTo>
                    <a:pt x="872363" y="417068"/>
                  </a:lnTo>
                  <a:lnTo>
                    <a:pt x="872363" y="402717"/>
                  </a:lnTo>
                  <a:close/>
                </a:path>
                <a:path w="1773554" h="431800">
                  <a:moveTo>
                    <a:pt x="1692278" y="52070"/>
                  </a:moveTo>
                  <a:lnTo>
                    <a:pt x="878840" y="52070"/>
                  </a:lnTo>
                  <a:lnTo>
                    <a:pt x="872363" y="58420"/>
                  </a:lnTo>
                  <a:lnTo>
                    <a:pt x="872363" y="417068"/>
                  </a:lnTo>
                  <a:lnTo>
                    <a:pt x="886714" y="402717"/>
                  </a:lnTo>
                  <a:lnTo>
                    <a:pt x="900938" y="402717"/>
                  </a:lnTo>
                  <a:lnTo>
                    <a:pt x="900938" y="80645"/>
                  </a:lnTo>
                  <a:lnTo>
                    <a:pt x="886714" y="80645"/>
                  </a:lnTo>
                  <a:lnTo>
                    <a:pt x="900938" y="66294"/>
                  </a:lnTo>
                  <a:lnTo>
                    <a:pt x="1716709" y="66294"/>
                  </a:lnTo>
                  <a:lnTo>
                    <a:pt x="1692278" y="52070"/>
                  </a:lnTo>
                  <a:close/>
                </a:path>
                <a:path w="1773554" h="431800">
                  <a:moveTo>
                    <a:pt x="900938" y="402717"/>
                  </a:moveTo>
                  <a:lnTo>
                    <a:pt x="886714" y="402717"/>
                  </a:lnTo>
                  <a:lnTo>
                    <a:pt x="872363" y="417068"/>
                  </a:lnTo>
                  <a:lnTo>
                    <a:pt x="900938" y="417068"/>
                  </a:lnTo>
                  <a:lnTo>
                    <a:pt x="900938" y="402717"/>
                  </a:lnTo>
                  <a:close/>
                </a:path>
                <a:path w="1773554" h="431800">
                  <a:moveTo>
                    <a:pt x="1716736" y="66309"/>
                  </a:moveTo>
                  <a:lnTo>
                    <a:pt x="1645284" y="107950"/>
                  </a:lnTo>
                  <a:lnTo>
                    <a:pt x="1642999" y="116713"/>
                  </a:lnTo>
                  <a:lnTo>
                    <a:pt x="1646936" y="123571"/>
                  </a:lnTo>
                  <a:lnTo>
                    <a:pt x="1650873" y="130302"/>
                  </a:lnTo>
                  <a:lnTo>
                    <a:pt x="1659636" y="132588"/>
                  </a:lnTo>
                  <a:lnTo>
                    <a:pt x="1748817" y="80645"/>
                  </a:lnTo>
                  <a:lnTo>
                    <a:pt x="1744980" y="80645"/>
                  </a:lnTo>
                  <a:lnTo>
                    <a:pt x="1744980" y="78613"/>
                  </a:lnTo>
                  <a:lnTo>
                    <a:pt x="1737868" y="78613"/>
                  </a:lnTo>
                  <a:lnTo>
                    <a:pt x="1716736" y="66309"/>
                  </a:lnTo>
                  <a:close/>
                </a:path>
                <a:path w="1773554" h="431800">
                  <a:moveTo>
                    <a:pt x="900938" y="66294"/>
                  </a:moveTo>
                  <a:lnTo>
                    <a:pt x="886714" y="80645"/>
                  </a:lnTo>
                  <a:lnTo>
                    <a:pt x="900938" y="80645"/>
                  </a:lnTo>
                  <a:lnTo>
                    <a:pt x="900938" y="66294"/>
                  </a:lnTo>
                  <a:close/>
                </a:path>
                <a:path w="1773554" h="431800">
                  <a:moveTo>
                    <a:pt x="1716709" y="66294"/>
                  </a:moveTo>
                  <a:lnTo>
                    <a:pt x="900938" y="66294"/>
                  </a:lnTo>
                  <a:lnTo>
                    <a:pt x="900938" y="80645"/>
                  </a:lnTo>
                  <a:lnTo>
                    <a:pt x="1692177" y="80645"/>
                  </a:lnTo>
                  <a:lnTo>
                    <a:pt x="1716736" y="66309"/>
                  </a:lnTo>
                  <a:close/>
                </a:path>
                <a:path w="1773554" h="431800">
                  <a:moveTo>
                    <a:pt x="1749035" y="52070"/>
                  </a:moveTo>
                  <a:lnTo>
                    <a:pt x="1744980" y="52070"/>
                  </a:lnTo>
                  <a:lnTo>
                    <a:pt x="1744980" y="80645"/>
                  </a:lnTo>
                  <a:lnTo>
                    <a:pt x="1748817" y="80645"/>
                  </a:lnTo>
                  <a:lnTo>
                    <a:pt x="1773428" y="66294"/>
                  </a:lnTo>
                  <a:lnTo>
                    <a:pt x="1749035" y="52070"/>
                  </a:lnTo>
                  <a:close/>
                </a:path>
                <a:path w="1773554" h="431800">
                  <a:moveTo>
                    <a:pt x="1737868" y="53975"/>
                  </a:moveTo>
                  <a:lnTo>
                    <a:pt x="1716736" y="66309"/>
                  </a:lnTo>
                  <a:lnTo>
                    <a:pt x="1737868" y="78613"/>
                  </a:lnTo>
                  <a:lnTo>
                    <a:pt x="1737868" y="53975"/>
                  </a:lnTo>
                  <a:close/>
                </a:path>
                <a:path w="1773554" h="431800">
                  <a:moveTo>
                    <a:pt x="1744980" y="53975"/>
                  </a:moveTo>
                  <a:lnTo>
                    <a:pt x="1737868" y="53975"/>
                  </a:lnTo>
                  <a:lnTo>
                    <a:pt x="1737868" y="78613"/>
                  </a:lnTo>
                  <a:lnTo>
                    <a:pt x="1744980" y="78613"/>
                  </a:lnTo>
                  <a:lnTo>
                    <a:pt x="1744980" y="53975"/>
                  </a:lnTo>
                  <a:close/>
                </a:path>
                <a:path w="1773554" h="431800">
                  <a:moveTo>
                    <a:pt x="1659636" y="0"/>
                  </a:moveTo>
                  <a:lnTo>
                    <a:pt x="1650873" y="2286"/>
                  </a:lnTo>
                  <a:lnTo>
                    <a:pt x="1646936" y="9144"/>
                  </a:lnTo>
                  <a:lnTo>
                    <a:pt x="1642999" y="15875"/>
                  </a:lnTo>
                  <a:lnTo>
                    <a:pt x="1645284" y="24638"/>
                  </a:lnTo>
                  <a:lnTo>
                    <a:pt x="1652143" y="28702"/>
                  </a:lnTo>
                  <a:lnTo>
                    <a:pt x="1716736" y="66309"/>
                  </a:lnTo>
                  <a:lnTo>
                    <a:pt x="1737868" y="53975"/>
                  </a:lnTo>
                  <a:lnTo>
                    <a:pt x="1744980" y="53975"/>
                  </a:lnTo>
                  <a:lnTo>
                    <a:pt x="1744980" y="52070"/>
                  </a:lnTo>
                  <a:lnTo>
                    <a:pt x="1749035" y="52070"/>
                  </a:lnTo>
                  <a:lnTo>
                    <a:pt x="1659636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102219" y="3513442"/>
              <a:ext cx="465455" cy="506730"/>
            </a:xfrm>
            <a:custGeom>
              <a:avLst/>
              <a:gdLst/>
              <a:ahLst/>
              <a:cxnLst/>
              <a:rect l="l" t="t" r="r" b="b"/>
              <a:pathLst>
                <a:path w="465454" h="506729">
                  <a:moveTo>
                    <a:pt x="0" y="506107"/>
                  </a:moveTo>
                  <a:lnTo>
                    <a:pt x="465023" y="506107"/>
                  </a:lnTo>
                  <a:lnTo>
                    <a:pt x="465023" y="0"/>
                  </a:lnTo>
                  <a:lnTo>
                    <a:pt x="0" y="0"/>
                  </a:lnTo>
                  <a:lnTo>
                    <a:pt x="0" y="506107"/>
                  </a:lnTo>
                  <a:close/>
                </a:path>
              </a:pathLst>
            </a:custGeom>
            <a:ln w="28575">
              <a:solidFill>
                <a:srgbClr val="ECDA0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8268334" y="4019423"/>
              <a:ext cx="1983105" cy="1394460"/>
            </a:xfrm>
            <a:custGeom>
              <a:avLst/>
              <a:gdLst/>
              <a:ahLst/>
              <a:cxnLst/>
              <a:rect l="l" t="t" r="r" b="b"/>
              <a:pathLst>
                <a:path w="1983104" h="1394460">
                  <a:moveTo>
                    <a:pt x="66357" y="56773"/>
                  </a:moveTo>
                  <a:lnTo>
                    <a:pt x="52070" y="81250"/>
                  </a:lnTo>
                  <a:lnTo>
                    <a:pt x="52070" y="1388110"/>
                  </a:lnTo>
                  <a:lnTo>
                    <a:pt x="58547" y="1394460"/>
                  </a:lnTo>
                  <a:lnTo>
                    <a:pt x="1982597" y="1394460"/>
                  </a:lnTo>
                  <a:lnTo>
                    <a:pt x="1982597" y="1380236"/>
                  </a:lnTo>
                  <a:lnTo>
                    <a:pt x="80645" y="1380236"/>
                  </a:lnTo>
                  <a:lnTo>
                    <a:pt x="66421" y="1365885"/>
                  </a:lnTo>
                  <a:lnTo>
                    <a:pt x="80645" y="1365885"/>
                  </a:lnTo>
                  <a:lnTo>
                    <a:pt x="80645" y="81250"/>
                  </a:lnTo>
                  <a:lnTo>
                    <a:pt x="66357" y="56773"/>
                  </a:lnTo>
                  <a:close/>
                </a:path>
                <a:path w="1983104" h="1394460">
                  <a:moveTo>
                    <a:pt x="80645" y="1365885"/>
                  </a:moveTo>
                  <a:lnTo>
                    <a:pt x="66421" y="1365885"/>
                  </a:lnTo>
                  <a:lnTo>
                    <a:pt x="80645" y="1380236"/>
                  </a:lnTo>
                  <a:lnTo>
                    <a:pt x="80645" y="1365885"/>
                  </a:lnTo>
                  <a:close/>
                </a:path>
                <a:path w="1983104" h="1394460">
                  <a:moveTo>
                    <a:pt x="1982597" y="1365885"/>
                  </a:moveTo>
                  <a:lnTo>
                    <a:pt x="80645" y="1365885"/>
                  </a:lnTo>
                  <a:lnTo>
                    <a:pt x="80645" y="1380236"/>
                  </a:lnTo>
                  <a:lnTo>
                    <a:pt x="1982597" y="1380236"/>
                  </a:lnTo>
                  <a:lnTo>
                    <a:pt x="1982597" y="1365885"/>
                  </a:lnTo>
                  <a:close/>
                </a:path>
                <a:path w="1983104" h="1394460">
                  <a:moveTo>
                    <a:pt x="66421" y="0"/>
                  </a:moveTo>
                  <a:lnTo>
                    <a:pt x="4064" y="106933"/>
                  </a:lnTo>
                  <a:lnTo>
                    <a:pt x="0" y="113664"/>
                  </a:lnTo>
                  <a:lnTo>
                    <a:pt x="2413" y="122427"/>
                  </a:lnTo>
                  <a:lnTo>
                    <a:pt x="9144" y="126491"/>
                  </a:lnTo>
                  <a:lnTo>
                    <a:pt x="16001" y="130428"/>
                  </a:lnTo>
                  <a:lnTo>
                    <a:pt x="24765" y="128143"/>
                  </a:lnTo>
                  <a:lnTo>
                    <a:pt x="28701" y="121284"/>
                  </a:lnTo>
                  <a:lnTo>
                    <a:pt x="52070" y="81250"/>
                  </a:lnTo>
                  <a:lnTo>
                    <a:pt x="52070" y="28320"/>
                  </a:lnTo>
                  <a:lnTo>
                    <a:pt x="82938" y="28320"/>
                  </a:lnTo>
                  <a:lnTo>
                    <a:pt x="66421" y="0"/>
                  </a:lnTo>
                  <a:close/>
                </a:path>
                <a:path w="1983104" h="1394460">
                  <a:moveTo>
                    <a:pt x="82938" y="28320"/>
                  </a:moveTo>
                  <a:lnTo>
                    <a:pt x="80645" y="28320"/>
                  </a:lnTo>
                  <a:lnTo>
                    <a:pt x="80645" y="81250"/>
                  </a:lnTo>
                  <a:lnTo>
                    <a:pt x="104013" y="121284"/>
                  </a:lnTo>
                  <a:lnTo>
                    <a:pt x="108076" y="128143"/>
                  </a:lnTo>
                  <a:lnTo>
                    <a:pt x="116713" y="130428"/>
                  </a:lnTo>
                  <a:lnTo>
                    <a:pt x="123571" y="126491"/>
                  </a:lnTo>
                  <a:lnTo>
                    <a:pt x="130429" y="122427"/>
                  </a:lnTo>
                  <a:lnTo>
                    <a:pt x="132715" y="113664"/>
                  </a:lnTo>
                  <a:lnTo>
                    <a:pt x="82938" y="28320"/>
                  </a:lnTo>
                  <a:close/>
                </a:path>
                <a:path w="1983104" h="1394460">
                  <a:moveTo>
                    <a:pt x="80645" y="28320"/>
                  </a:moveTo>
                  <a:lnTo>
                    <a:pt x="52070" y="28320"/>
                  </a:lnTo>
                  <a:lnTo>
                    <a:pt x="52070" y="81250"/>
                  </a:lnTo>
                  <a:lnTo>
                    <a:pt x="66357" y="56773"/>
                  </a:lnTo>
                  <a:lnTo>
                    <a:pt x="53975" y="35559"/>
                  </a:lnTo>
                  <a:lnTo>
                    <a:pt x="80645" y="35559"/>
                  </a:lnTo>
                  <a:lnTo>
                    <a:pt x="80645" y="28320"/>
                  </a:lnTo>
                  <a:close/>
                </a:path>
                <a:path w="1983104" h="1394460">
                  <a:moveTo>
                    <a:pt x="80645" y="35559"/>
                  </a:moveTo>
                  <a:lnTo>
                    <a:pt x="78740" y="35559"/>
                  </a:lnTo>
                  <a:lnTo>
                    <a:pt x="66357" y="56773"/>
                  </a:lnTo>
                  <a:lnTo>
                    <a:pt x="80645" y="81250"/>
                  </a:lnTo>
                  <a:lnTo>
                    <a:pt x="80645" y="35559"/>
                  </a:lnTo>
                  <a:close/>
                </a:path>
                <a:path w="1983104" h="1394460">
                  <a:moveTo>
                    <a:pt x="78740" y="35559"/>
                  </a:moveTo>
                  <a:lnTo>
                    <a:pt x="53975" y="35559"/>
                  </a:lnTo>
                  <a:lnTo>
                    <a:pt x="66357" y="56773"/>
                  </a:lnTo>
                  <a:lnTo>
                    <a:pt x="78740" y="35559"/>
                  </a:lnTo>
                  <a:close/>
                </a:path>
              </a:pathLst>
            </a:custGeom>
            <a:solidFill>
              <a:srgbClr val="ECDA0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353300" y="3091586"/>
              <a:ext cx="749300" cy="161290"/>
            </a:xfrm>
            <a:custGeom>
              <a:avLst/>
              <a:gdLst/>
              <a:ahLst/>
              <a:cxnLst/>
              <a:rect l="l" t="t" r="r" b="b"/>
              <a:pathLst>
                <a:path w="749300" h="161289">
                  <a:moveTo>
                    <a:pt x="0" y="161264"/>
                  </a:moveTo>
                  <a:lnTo>
                    <a:pt x="748919" y="161264"/>
                  </a:lnTo>
                  <a:lnTo>
                    <a:pt x="748919" y="0"/>
                  </a:lnTo>
                  <a:lnTo>
                    <a:pt x="0" y="0"/>
                  </a:lnTo>
                  <a:lnTo>
                    <a:pt x="0" y="161264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661402" y="2848610"/>
              <a:ext cx="2589530" cy="429895"/>
            </a:xfrm>
            <a:custGeom>
              <a:avLst/>
              <a:gdLst/>
              <a:ahLst/>
              <a:cxnLst/>
              <a:rect l="l" t="t" r="r" b="b"/>
              <a:pathLst>
                <a:path w="2589529" h="429895">
                  <a:moveTo>
                    <a:pt x="1500886" y="14350"/>
                  </a:moveTo>
                  <a:lnTo>
                    <a:pt x="1500886" y="423037"/>
                  </a:lnTo>
                  <a:lnTo>
                    <a:pt x="1507236" y="429387"/>
                  </a:lnTo>
                  <a:lnTo>
                    <a:pt x="2589529" y="429387"/>
                  </a:lnTo>
                  <a:lnTo>
                    <a:pt x="2589529" y="415163"/>
                  </a:lnTo>
                  <a:lnTo>
                    <a:pt x="1529461" y="415163"/>
                  </a:lnTo>
                  <a:lnTo>
                    <a:pt x="1515237" y="400812"/>
                  </a:lnTo>
                  <a:lnTo>
                    <a:pt x="1529461" y="400812"/>
                  </a:lnTo>
                  <a:lnTo>
                    <a:pt x="1529461" y="28575"/>
                  </a:lnTo>
                  <a:lnTo>
                    <a:pt x="1515237" y="28575"/>
                  </a:lnTo>
                  <a:lnTo>
                    <a:pt x="1500886" y="14350"/>
                  </a:lnTo>
                  <a:close/>
                </a:path>
                <a:path w="2589529" h="429895">
                  <a:moveTo>
                    <a:pt x="1529461" y="400812"/>
                  </a:moveTo>
                  <a:lnTo>
                    <a:pt x="1515237" y="400812"/>
                  </a:lnTo>
                  <a:lnTo>
                    <a:pt x="1529461" y="415163"/>
                  </a:lnTo>
                  <a:lnTo>
                    <a:pt x="1529461" y="400812"/>
                  </a:lnTo>
                  <a:close/>
                </a:path>
                <a:path w="2589529" h="429895">
                  <a:moveTo>
                    <a:pt x="2589529" y="400812"/>
                  </a:moveTo>
                  <a:lnTo>
                    <a:pt x="1529461" y="400812"/>
                  </a:lnTo>
                  <a:lnTo>
                    <a:pt x="1529461" y="415163"/>
                  </a:lnTo>
                  <a:lnTo>
                    <a:pt x="2589529" y="415163"/>
                  </a:lnTo>
                  <a:lnTo>
                    <a:pt x="2589529" y="400812"/>
                  </a:lnTo>
                  <a:close/>
                </a:path>
                <a:path w="2589529" h="429895">
                  <a:moveTo>
                    <a:pt x="16001" y="112649"/>
                  </a:moveTo>
                  <a:lnTo>
                    <a:pt x="2286" y="120523"/>
                  </a:lnTo>
                  <a:lnTo>
                    <a:pt x="0" y="129286"/>
                  </a:lnTo>
                  <a:lnTo>
                    <a:pt x="3937" y="136143"/>
                  </a:lnTo>
                  <a:lnTo>
                    <a:pt x="66294" y="243077"/>
                  </a:lnTo>
                  <a:lnTo>
                    <a:pt x="82883" y="214629"/>
                  </a:lnTo>
                  <a:lnTo>
                    <a:pt x="52070" y="214629"/>
                  </a:lnTo>
                  <a:lnTo>
                    <a:pt x="52070" y="161827"/>
                  </a:lnTo>
                  <a:lnTo>
                    <a:pt x="28701" y="121792"/>
                  </a:lnTo>
                  <a:lnTo>
                    <a:pt x="24765" y="114935"/>
                  </a:lnTo>
                  <a:lnTo>
                    <a:pt x="16001" y="112649"/>
                  </a:lnTo>
                  <a:close/>
                </a:path>
                <a:path w="2589529" h="429895">
                  <a:moveTo>
                    <a:pt x="52070" y="161827"/>
                  </a:moveTo>
                  <a:lnTo>
                    <a:pt x="52070" y="214629"/>
                  </a:lnTo>
                  <a:lnTo>
                    <a:pt x="80645" y="214629"/>
                  </a:lnTo>
                  <a:lnTo>
                    <a:pt x="80645" y="207517"/>
                  </a:lnTo>
                  <a:lnTo>
                    <a:pt x="53975" y="207517"/>
                  </a:lnTo>
                  <a:lnTo>
                    <a:pt x="66357" y="186304"/>
                  </a:lnTo>
                  <a:lnTo>
                    <a:pt x="52070" y="161827"/>
                  </a:lnTo>
                  <a:close/>
                </a:path>
                <a:path w="2589529" h="429895">
                  <a:moveTo>
                    <a:pt x="116713" y="112649"/>
                  </a:moveTo>
                  <a:lnTo>
                    <a:pt x="107950" y="114935"/>
                  </a:lnTo>
                  <a:lnTo>
                    <a:pt x="104013" y="121792"/>
                  </a:lnTo>
                  <a:lnTo>
                    <a:pt x="80645" y="161827"/>
                  </a:lnTo>
                  <a:lnTo>
                    <a:pt x="80645" y="214629"/>
                  </a:lnTo>
                  <a:lnTo>
                    <a:pt x="82883" y="214629"/>
                  </a:lnTo>
                  <a:lnTo>
                    <a:pt x="128650" y="136143"/>
                  </a:lnTo>
                  <a:lnTo>
                    <a:pt x="132715" y="129286"/>
                  </a:lnTo>
                  <a:lnTo>
                    <a:pt x="130301" y="120523"/>
                  </a:lnTo>
                  <a:lnTo>
                    <a:pt x="123571" y="116586"/>
                  </a:lnTo>
                  <a:lnTo>
                    <a:pt x="116713" y="112649"/>
                  </a:lnTo>
                  <a:close/>
                </a:path>
                <a:path w="2589529" h="429895">
                  <a:moveTo>
                    <a:pt x="66357" y="186304"/>
                  </a:moveTo>
                  <a:lnTo>
                    <a:pt x="53975" y="207517"/>
                  </a:lnTo>
                  <a:lnTo>
                    <a:pt x="78740" y="207517"/>
                  </a:lnTo>
                  <a:lnTo>
                    <a:pt x="66357" y="186304"/>
                  </a:lnTo>
                  <a:close/>
                </a:path>
                <a:path w="2589529" h="429895">
                  <a:moveTo>
                    <a:pt x="80645" y="161827"/>
                  </a:moveTo>
                  <a:lnTo>
                    <a:pt x="66357" y="186304"/>
                  </a:lnTo>
                  <a:lnTo>
                    <a:pt x="78740" y="207517"/>
                  </a:lnTo>
                  <a:lnTo>
                    <a:pt x="80645" y="207517"/>
                  </a:lnTo>
                  <a:lnTo>
                    <a:pt x="80645" y="161827"/>
                  </a:lnTo>
                  <a:close/>
                </a:path>
                <a:path w="2589529" h="429895">
                  <a:moveTo>
                    <a:pt x="1523111" y="0"/>
                  </a:moveTo>
                  <a:lnTo>
                    <a:pt x="58420" y="0"/>
                  </a:lnTo>
                  <a:lnTo>
                    <a:pt x="52070" y="6476"/>
                  </a:lnTo>
                  <a:lnTo>
                    <a:pt x="52070" y="161827"/>
                  </a:lnTo>
                  <a:lnTo>
                    <a:pt x="66357" y="186304"/>
                  </a:lnTo>
                  <a:lnTo>
                    <a:pt x="80645" y="161827"/>
                  </a:lnTo>
                  <a:lnTo>
                    <a:pt x="80645" y="28575"/>
                  </a:lnTo>
                  <a:lnTo>
                    <a:pt x="66294" y="28575"/>
                  </a:lnTo>
                  <a:lnTo>
                    <a:pt x="80645" y="14350"/>
                  </a:lnTo>
                  <a:lnTo>
                    <a:pt x="1529461" y="14350"/>
                  </a:lnTo>
                  <a:lnTo>
                    <a:pt x="1529461" y="6476"/>
                  </a:lnTo>
                  <a:lnTo>
                    <a:pt x="1523111" y="0"/>
                  </a:lnTo>
                  <a:close/>
                </a:path>
                <a:path w="2589529" h="429895">
                  <a:moveTo>
                    <a:pt x="80645" y="14350"/>
                  </a:moveTo>
                  <a:lnTo>
                    <a:pt x="66294" y="28575"/>
                  </a:lnTo>
                  <a:lnTo>
                    <a:pt x="80645" y="28575"/>
                  </a:lnTo>
                  <a:lnTo>
                    <a:pt x="80645" y="14350"/>
                  </a:lnTo>
                  <a:close/>
                </a:path>
                <a:path w="2589529" h="429895">
                  <a:moveTo>
                    <a:pt x="1500886" y="14350"/>
                  </a:moveTo>
                  <a:lnTo>
                    <a:pt x="80645" y="14350"/>
                  </a:lnTo>
                  <a:lnTo>
                    <a:pt x="80645" y="28575"/>
                  </a:lnTo>
                  <a:lnTo>
                    <a:pt x="1500886" y="28575"/>
                  </a:lnTo>
                  <a:lnTo>
                    <a:pt x="1500886" y="14350"/>
                  </a:lnTo>
                  <a:close/>
                </a:path>
                <a:path w="2589529" h="429895">
                  <a:moveTo>
                    <a:pt x="1529461" y="14350"/>
                  </a:moveTo>
                  <a:lnTo>
                    <a:pt x="1500886" y="14350"/>
                  </a:lnTo>
                  <a:lnTo>
                    <a:pt x="1515237" y="28575"/>
                  </a:lnTo>
                  <a:lnTo>
                    <a:pt x="1529461" y="28575"/>
                  </a:lnTo>
                  <a:lnTo>
                    <a:pt x="1529461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334619" y="2840608"/>
            <a:ext cx="1606550" cy="51244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marL="514984" marR="335915" indent="-17272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C</a:t>
            </a:r>
            <a:r>
              <a:rPr dirty="0" sz="1200">
                <a:latin typeface="Verdana"/>
                <a:cs typeface="Verdana"/>
              </a:rPr>
              <a:t>om</a:t>
            </a:r>
            <a:r>
              <a:rPr dirty="0" sz="1200" spc="-10">
                <a:latin typeface="Verdana"/>
                <a:cs typeface="Verdana"/>
              </a:rPr>
              <a:t>p</a:t>
            </a:r>
            <a:r>
              <a:rPr dirty="0" sz="1200">
                <a:latin typeface="Verdana"/>
                <a:cs typeface="Verdana"/>
              </a:rPr>
              <a:t>os</a:t>
            </a:r>
            <a:r>
              <a:rPr dirty="0" sz="1200" spc="-5">
                <a:latin typeface="Verdana"/>
                <a:cs typeface="Verdana"/>
              </a:rPr>
              <a:t>i</a:t>
            </a:r>
            <a:r>
              <a:rPr dirty="0" sz="1200">
                <a:latin typeface="Verdana"/>
                <a:cs typeface="Verdana"/>
              </a:rPr>
              <a:t>ção  </a:t>
            </a:r>
            <a:r>
              <a:rPr dirty="0" sz="1200" spc="-5">
                <a:latin typeface="Verdana"/>
                <a:cs typeface="Verdana"/>
              </a:rPr>
              <a:t>familiar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6354" y="4506798"/>
            <a:ext cx="1606550" cy="18421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46685" marR="14097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Box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exibe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moradores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“inativados” que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saíram 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composição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familiar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após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finalização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arrolamento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250931" y="2675305"/>
            <a:ext cx="1606550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92710" marR="8255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Botão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permite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cadastrar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nova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pessoa que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passou</a:t>
            </a:r>
            <a:r>
              <a:rPr dirty="0" sz="1200">
                <a:latin typeface="Verdana"/>
                <a:cs typeface="Verdana"/>
              </a:rPr>
              <a:t> a</a:t>
            </a:r>
            <a:r>
              <a:rPr dirty="0" sz="1200" spc="4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morar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 edificação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250931" y="4478845"/>
            <a:ext cx="1606550" cy="1842135"/>
          </a:xfrm>
          <a:prstGeom prst="rect">
            <a:avLst/>
          </a:prstGeom>
          <a:solidFill>
            <a:srgbClr val="F9F19C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23189" marR="11557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Coluna que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permite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“inativar”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 </a:t>
            </a:r>
            <a:r>
              <a:rPr dirty="0" sz="1200" spc="-25">
                <a:latin typeface="Verdana"/>
                <a:cs typeface="Verdana"/>
              </a:rPr>
              <a:t>morador, </a:t>
            </a:r>
            <a:r>
              <a:rPr dirty="0" sz="1200">
                <a:latin typeface="Verdana"/>
                <a:cs typeface="Verdana"/>
              </a:rPr>
              <a:t>ou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seja,</a:t>
            </a:r>
            <a:r>
              <a:rPr dirty="0" sz="1200" spc="-10">
                <a:latin typeface="Verdana"/>
                <a:cs typeface="Verdana"/>
              </a:rPr>
              <a:t> tirar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composição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familiar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pessoa que saiu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367728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0"/>
              <a:t>Aba</a:t>
            </a:r>
            <a:r>
              <a:rPr dirty="0" spc="70"/>
              <a:t> </a:t>
            </a:r>
            <a:r>
              <a:rPr dirty="0" spc="40"/>
              <a:t>“Atendimento</a:t>
            </a:r>
            <a:r>
              <a:rPr dirty="0" spc="70"/>
              <a:t> </a:t>
            </a:r>
            <a:r>
              <a:rPr dirty="0" spc="20"/>
              <a:t>ao</a:t>
            </a:r>
            <a:r>
              <a:rPr dirty="0" spc="70"/>
              <a:t> </a:t>
            </a:r>
            <a:r>
              <a:rPr dirty="0" spc="40"/>
              <a:t>Morador”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940686" y="1807768"/>
            <a:ext cx="8310245" cy="4695825"/>
            <a:chOff x="1940686" y="1807768"/>
            <a:chExt cx="8310245" cy="4695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62122" y="1817293"/>
              <a:ext cx="6625844" cy="467652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757423" y="1812531"/>
              <a:ext cx="6635750" cy="4686300"/>
            </a:xfrm>
            <a:custGeom>
              <a:avLst/>
              <a:gdLst/>
              <a:ahLst/>
              <a:cxnLst/>
              <a:rect l="l" t="t" r="r" b="b"/>
              <a:pathLst>
                <a:path w="6635750" h="4686300">
                  <a:moveTo>
                    <a:pt x="0" y="4686046"/>
                  </a:moveTo>
                  <a:lnTo>
                    <a:pt x="6635369" y="4686046"/>
                  </a:lnTo>
                  <a:lnTo>
                    <a:pt x="6635369" y="0"/>
                  </a:lnTo>
                  <a:lnTo>
                    <a:pt x="0" y="0"/>
                  </a:lnTo>
                  <a:lnTo>
                    <a:pt x="0" y="468604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761101" y="2525458"/>
              <a:ext cx="899160" cy="222885"/>
            </a:xfrm>
            <a:custGeom>
              <a:avLst/>
              <a:gdLst/>
              <a:ahLst/>
              <a:cxnLst/>
              <a:rect l="l" t="t" r="r" b="b"/>
              <a:pathLst>
                <a:path w="899159" h="222885">
                  <a:moveTo>
                    <a:pt x="0" y="222694"/>
                  </a:moveTo>
                  <a:lnTo>
                    <a:pt x="899007" y="222694"/>
                  </a:lnTo>
                  <a:lnTo>
                    <a:pt x="899007" y="0"/>
                  </a:lnTo>
                  <a:lnTo>
                    <a:pt x="0" y="0"/>
                  </a:lnTo>
                  <a:lnTo>
                    <a:pt x="0" y="222694"/>
                  </a:lnTo>
                  <a:close/>
                </a:path>
              </a:pathLst>
            </a:custGeom>
            <a:ln w="28574">
              <a:solidFill>
                <a:srgbClr val="8641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660007" y="2249550"/>
              <a:ext cx="3590925" cy="454025"/>
            </a:xfrm>
            <a:custGeom>
              <a:avLst/>
              <a:gdLst/>
              <a:ahLst/>
              <a:cxnLst/>
              <a:rect l="l" t="t" r="r" b="b"/>
              <a:pathLst>
                <a:path w="3590925" h="454025">
                  <a:moveTo>
                    <a:pt x="113665" y="320928"/>
                  </a:moveTo>
                  <a:lnTo>
                    <a:pt x="0" y="387223"/>
                  </a:lnTo>
                  <a:lnTo>
                    <a:pt x="113665" y="453516"/>
                  </a:lnTo>
                  <a:lnTo>
                    <a:pt x="122427" y="451231"/>
                  </a:lnTo>
                  <a:lnTo>
                    <a:pt x="126365" y="444500"/>
                  </a:lnTo>
                  <a:lnTo>
                    <a:pt x="130428" y="437641"/>
                  </a:lnTo>
                  <a:lnTo>
                    <a:pt x="128143" y="428878"/>
                  </a:lnTo>
                  <a:lnTo>
                    <a:pt x="81250" y="401574"/>
                  </a:lnTo>
                  <a:lnTo>
                    <a:pt x="28321" y="401574"/>
                  </a:lnTo>
                  <a:lnTo>
                    <a:pt x="28321" y="372999"/>
                  </a:lnTo>
                  <a:lnTo>
                    <a:pt x="81149" y="372999"/>
                  </a:lnTo>
                  <a:lnTo>
                    <a:pt x="121285" y="349631"/>
                  </a:lnTo>
                  <a:lnTo>
                    <a:pt x="128143" y="345566"/>
                  </a:lnTo>
                  <a:lnTo>
                    <a:pt x="130428" y="336803"/>
                  </a:lnTo>
                  <a:lnTo>
                    <a:pt x="126365" y="330073"/>
                  </a:lnTo>
                  <a:lnTo>
                    <a:pt x="122427" y="323214"/>
                  </a:lnTo>
                  <a:lnTo>
                    <a:pt x="113665" y="320928"/>
                  </a:lnTo>
                  <a:close/>
                </a:path>
                <a:path w="3590925" h="454025">
                  <a:moveTo>
                    <a:pt x="81149" y="372999"/>
                  </a:moveTo>
                  <a:lnTo>
                    <a:pt x="28321" y="372999"/>
                  </a:lnTo>
                  <a:lnTo>
                    <a:pt x="28321" y="401574"/>
                  </a:lnTo>
                  <a:lnTo>
                    <a:pt x="81250" y="401574"/>
                  </a:lnTo>
                  <a:lnTo>
                    <a:pt x="77769" y="399541"/>
                  </a:lnTo>
                  <a:lnTo>
                    <a:pt x="35560" y="399541"/>
                  </a:lnTo>
                  <a:lnTo>
                    <a:pt x="35560" y="374903"/>
                  </a:lnTo>
                  <a:lnTo>
                    <a:pt x="77877" y="374903"/>
                  </a:lnTo>
                  <a:lnTo>
                    <a:pt x="81149" y="372999"/>
                  </a:lnTo>
                  <a:close/>
                </a:path>
                <a:path w="3590925" h="454025">
                  <a:moveTo>
                    <a:pt x="1781175" y="372999"/>
                  </a:moveTo>
                  <a:lnTo>
                    <a:pt x="81149" y="372999"/>
                  </a:lnTo>
                  <a:lnTo>
                    <a:pt x="56691" y="387238"/>
                  </a:lnTo>
                  <a:lnTo>
                    <a:pt x="81250" y="401574"/>
                  </a:lnTo>
                  <a:lnTo>
                    <a:pt x="1803400" y="401574"/>
                  </a:lnTo>
                  <a:lnTo>
                    <a:pt x="1809750" y="395097"/>
                  </a:lnTo>
                  <a:lnTo>
                    <a:pt x="1809750" y="387223"/>
                  </a:lnTo>
                  <a:lnTo>
                    <a:pt x="1781175" y="387223"/>
                  </a:lnTo>
                  <a:lnTo>
                    <a:pt x="1781175" y="372999"/>
                  </a:lnTo>
                  <a:close/>
                </a:path>
                <a:path w="3590925" h="454025">
                  <a:moveTo>
                    <a:pt x="35560" y="374903"/>
                  </a:moveTo>
                  <a:lnTo>
                    <a:pt x="35560" y="399541"/>
                  </a:lnTo>
                  <a:lnTo>
                    <a:pt x="56691" y="387238"/>
                  </a:lnTo>
                  <a:lnTo>
                    <a:pt x="35560" y="374903"/>
                  </a:lnTo>
                  <a:close/>
                </a:path>
                <a:path w="3590925" h="454025">
                  <a:moveTo>
                    <a:pt x="56691" y="387238"/>
                  </a:moveTo>
                  <a:lnTo>
                    <a:pt x="35560" y="399541"/>
                  </a:lnTo>
                  <a:lnTo>
                    <a:pt x="77769" y="399541"/>
                  </a:lnTo>
                  <a:lnTo>
                    <a:pt x="56691" y="387238"/>
                  </a:lnTo>
                  <a:close/>
                </a:path>
                <a:path w="3590925" h="454025">
                  <a:moveTo>
                    <a:pt x="77877" y="374903"/>
                  </a:moveTo>
                  <a:lnTo>
                    <a:pt x="35560" y="374903"/>
                  </a:lnTo>
                  <a:lnTo>
                    <a:pt x="56691" y="387238"/>
                  </a:lnTo>
                  <a:lnTo>
                    <a:pt x="77877" y="374903"/>
                  </a:lnTo>
                  <a:close/>
                </a:path>
                <a:path w="3590925" h="454025">
                  <a:moveTo>
                    <a:pt x="3590925" y="0"/>
                  </a:moveTo>
                  <a:lnTo>
                    <a:pt x="1787652" y="0"/>
                  </a:lnTo>
                  <a:lnTo>
                    <a:pt x="1781175" y="6350"/>
                  </a:lnTo>
                  <a:lnTo>
                    <a:pt x="1781175" y="387223"/>
                  </a:lnTo>
                  <a:lnTo>
                    <a:pt x="1795526" y="372999"/>
                  </a:lnTo>
                  <a:lnTo>
                    <a:pt x="1809750" y="372999"/>
                  </a:lnTo>
                  <a:lnTo>
                    <a:pt x="1809750" y="28575"/>
                  </a:lnTo>
                  <a:lnTo>
                    <a:pt x="1795526" y="28575"/>
                  </a:lnTo>
                  <a:lnTo>
                    <a:pt x="1809750" y="14224"/>
                  </a:lnTo>
                  <a:lnTo>
                    <a:pt x="3590925" y="14224"/>
                  </a:lnTo>
                  <a:lnTo>
                    <a:pt x="3590925" y="0"/>
                  </a:lnTo>
                  <a:close/>
                </a:path>
                <a:path w="3590925" h="454025">
                  <a:moveTo>
                    <a:pt x="1809750" y="372999"/>
                  </a:moveTo>
                  <a:lnTo>
                    <a:pt x="1795526" y="372999"/>
                  </a:lnTo>
                  <a:lnTo>
                    <a:pt x="1781175" y="387223"/>
                  </a:lnTo>
                  <a:lnTo>
                    <a:pt x="1809750" y="387223"/>
                  </a:lnTo>
                  <a:lnTo>
                    <a:pt x="1809750" y="372999"/>
                  </a:lnTo>
                  <a:close/>
                </a:path>
                <a:path w="3590925" h="454025">
                  <a:moveTo>
                    <a:pt x="1809750" y="14224"/>
                  </a:moveTo>
                  <a:lnTo>
                    <a:pt x="1795526" y="28575"/>
                  </a:lnTo>
                  <a:lnTo>
                    <a:pt x="1809750" y="28575"/>
                  </a:lnTo>
                  <a:lnTo>
                    <a:pt x="1809750" y="14224"/>
                  </a:lnTo>
                  <a:close/>
                </a:path>
                <a:path w="3590925" h="454025">
                  <a:moveTo>
                    <a:pt x="3590925" y="14224"/>
                  </a:moveTo>
                  <a:lnTo>
                    <a:pt x="1809750" y="14224"/>
                  </a:lnTo>
                  <a:lnTo>
                    <a:pt x="1809750" y="28575"/>
                  </a:lnTo>
                  <a:lnTo>
                    <a:pt x="3590925" y="28575"/>
                  </a:lnTo>
                  <a:lnTo>
                    <a:pt x="3590925" y="14224"/>
                  </a:lnTo>
                  <a:close/>
                </a:path>
              </a:pathLst>
            </a:custGeom>
            <a:solidFill>
              <a:srgbClr val="8641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772535" y="2797301"/>
              <a:ext cx="5393055" cy="1525270"/>
            </a:xfrm>
            <a:custGeom>
              <a:avLst/>
              <a:gdLst/>
              <a:ahLst/>
              <a:cxnLst/>
              <a:rect l="l" t="t" r="r" b="b"/>
              <a:pathLst>
                <a:path w="5393055" h="1525270">
                  <a:moveTo>
                    <a:pt x="0" y="1525270"/>
                  </a:moveTo>
                  <a:lnTo>
                    <a:pt x="5392801" y="1525270"/>
                  </a:lnTo>
                  <a:lnTo>
                    <a:pt x="5392801" y="0"/>
                  </a:lnTo>
                  <a:lnTo>
                    <a:pt x="0" y="0"/>
                  </a:lnTo>
                  <a:lnTo>
                    <a:pt x="0" y="1525270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940686" y="3197351"/>
              <a:ext cx="1831975" cy="429259"/>
            </a:xfrm>
            <a:custGeom>
              <a:avLst/>
              <a:gdLst/>
              <a:ahLst/>
              <a:cxnLst/>
              <a:rect l="l" t="t" r="r" b="b"/>
              <a:pathLst>
                <a:path w="1831975" h="429260">
                  <a:moveTo>
                    <a:pt x="1775156" y="362600"/>
                  </a:moveTo>
                  <a:lnTo>
                    <a:pt x="1703704" y="404240"/>
                  </a:lnTo>
                  <a:lnTo>
                    <a:pt x="1701418" y="413004"/>
                  </a:lnTo>
                  <a:lnTo>
                    <a:pt x="1705483" y="419862"/>
                  </a:lnTo>
                  <a:lnTo>
                    <a:pt x="1709420" y="426593"/>
                  </a:lnTo>
                  <a:lnTo>
                    <a:pt x="1718183" y="428879"/>
                  </a:lnTo>
                  <a:lnTo>
                    <a:pt x="1807242" y="376936"/>
                  </a:lnTo>
                  <a:lnTo>
                    <a:pt x="1803527" y="376936"/>
                  </a:lnTo>
                  <a:lnTo>
                    <a:pt x="1803527" y="374903"/>
                  </a:lnTo>
                  <a:lnTo>
                    <a:pt x="1796288" y="374903"/>
                  </a:lnTo>
                  <a:lnTo>
                    <a:pt x="1775156" y="362600"/>
                  </a:lnTo>
                  <a:close/>
                </a:path>
                <a:path w="1831975" h="429260">
                  <a:moveTo>
                    <a:pt x="567817" y="14350"/>
                  </a:moveTo>
                  <a:lnTo>
                    <a:pt x="567817" y="370459"/>
                  </a:lnTo>
                  <a:lnTo>
                    <a:pt x="574167" y="376936"/>
                  </a:lnTo>
                  <a:lnTo>
                    <a:pt x="1750597" y="376936"/>
                  </a:lnTo>
                  <a:lnTo>
                    <a:pt x="1775156" y="362600"/>
                  </a:lnTo>
                  <a:lnTo>
                    <a:pt x="596392" y="362585"/>
                  </a:lnTo>
                  <a:lnTo>
                    <a:pt x="582040" y="348361"/>
                  </a:lnTo>
                  <a:lnTo>
                    <a:pt x="596392" y="348361"/>
                  </a:lnTo>
                  <a:lnTo>
                    <a:pt x="596392" y="28575"/>
                  </a:lnTo>
                  <a:lnTo>
                    <a:pt x="582040" y="28575"/>
                  </a:lnTo>
                  <a:lnTo>
                    <a:pt x="567817" y="14350"/>
                  </a:lnTo>
                  <a:close/>
                </a:path>
                <a:path w="1831975" h="429260">
                  <a:moveTo>
                    <a:pt x="1807455" y="348361"/>
                  </a:moveTo>
                  <a:lnTo>
                    <a:pt x="1803527" y="348361"/>
                  </a:lnTo>
                  <a:lnTo>
                    <a:pt x="1803527" y="376936"/>
                  </a:lnTo>
                  <a:lnTo>
                    <a:pt x="1807242" y="376936"/>
                  </a:lnTo>
                  <a:lnTo>
                    <a:pt x="1831848" y="362585"/>
                  </a:lnTo>
                  <a:lnTo>
                    <a:pt x="1807455" y="348361"/>
                  </a:lnTo>
                  <a:close/>
                </a:path>
                <a:path w="1831975" h="429260">
                  <a:moveTo>
                    <a:pt x="1796288" y="350265"/>
                  </a:moveTo>
                  <a:lnTo>
                    <a:pt x="1775156" y="362600"/>
                  </a:lnTo>
                  <a:lnTo>
                    <a:pt x="1796288" y="374903"/>
                  </a:lnTo>
                  <a:lnTo>
                    <a:pt x="1796288" y="350265"/>
                  </a:lnTo>
                  <a:close/>
                </a:path>
                <a:path w="1831975" h="429260">
                  <a:moveTo>
                    <a:pt x="1803527" y="350265"/>
                  </a:moveTo>
                  <a:lnTo>
                    <a:pt x="1796288" y="350265"/>
                  </a:lnTo>
                  <a:lnTo>
                    <a:pt x="1796288" y="374903"/>
                  </a:lnTo>
                  <a:lnTo>
                    <a:pt x="1803527" y="374903"/>
                  </a:lnTo>
                  <a:lnTo>
                    <a:pt x="1803527" y="350265"/>
                  </a:lnTo>
                  <a:close/>
                </a:path>
                <a:path w="1831975" h="429260">
                  <a:moveTo>
                    <a:pt x="1718183" y="296290"/>
                  </a:moveTo>
                  <a:lnTo>
                    <a:pt x="1709420" y="298576"/>
                  </a:lnTo>
                  <a:lnTo>
                    <a:pt x="1705483" y="305435"/>
                  </a:lnTo>
                  <a:lnTo>
                    <a:pt x="1701418" y="312165"/>
                  </a:lnTo>
                  <a:lnTo>
                    <a:pt x="1703704" y="320928"/>
                  </a:lnTo>
                  <a:lnTo>
                    <a:pt x="1710563" y="324993"/>
                  </a:lnTo>
                  <a:lnTo>
                    <a:pt x="1775156" y="362600"/>
                  </a:lnTo>
                  <a:lnTo>
                    <a:pt x="1796288" y="350265"/>
                  </a:lnTo>
                  <a:lnTo>
                    <a:pt x="1803527" y="350265"/>
                  </a:lnTo>
                  <a:lnTo>
                    <a:pt x="1803527" y="348361"/>
                  </a:lnTo>
                  <a:lnTo>
                    <a:pt x="1807455" y="348361"/>
                  </a:lnTo>
                  <a:lnTo>
                    <a:pt x="1718183" y="296290"/>
                  </a:lnTo>
                  <a:close/>
                </a:path>
                <a:path w="1831975" h="429260">
                  <a:moveTo>
                    <a:pt x="596392" y="348361"/>
                  </a:moveTo>
                  <a:lnTo>
                    <a:pt x="582040" y="348361"/>
                  </a:lnTo>
                  <a:lnTo>
                    <a:pt x="596392" y="362585"/>
                  </a:lnTo>
                  <a:lnTo>
                    <a:pt x="596392" y="348361"/>
                  </a:lnTo>
                  <a:close/>
                </a:path>
                <a:path w="1831975" h="429260">
                  <a:moveTo>
                    <a:pt x="1750698" y="348361"/>
                  </a:moveTo>
                  <a:lnTo>
                    <a:pt x="596392" y="348361"/>
                  </a:lnTo>
                  <a:lnTo>
                    <a:pt x="596392" y="362585"/>
                  </a:lnTo>
                  <a:lnTo>
                    <a:pt x="1775129" y="362585"/>
                  </a:lnTo>
                  <a:lnTo>
                    <a:pt x="1750698" y="348361"/>
                  </a:lnTo>
                  <a:close/>
                </a:path>
                <a:path w="1831975" h="429260">
                  <a:moveTo>
                    <a:pt x="589914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567817" y="28575"/>
                  </a:lnTo>
                  <a:lnTo>
                    <a:pt x="567817" y="14350"/>
                  </a:lnTo>
                  <a:lnTo>
                    <a:pt x="596392" y="14350"/>
                  </a:lnTo>
                  <a:lnTo>
                    <a:pt x="596392" y="6350"/>
                  </a:lnTo>
                  <a:lnTo>
                    <a:pt x="589914" y="0"/>
                  </a:lnTo>
                  <a:close/>
                </a:path>
                <a:path w="1831975" h="429260">
                  <a:moveTo>
                    <a:pt x="596392" y="14350"/>
                  </a:moveTo>
                  <a:lnTo>
                    <a:pt x="567817" y="14350"/>
                  </a:lnTo>
                  <a:lnTo>
                    <a:pt x="582040" y="28575"/>
                  </a:lnTo>
                  <a:lnTo>
                    <a:pt x="596392" y="28575"/>
                  </a:lnTo>
                  <a:lnTo>
                    <a:pt x="596392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772535" y="4545253"/>
              <a:ext cx="5393055" cy="1525270"/>
            </a:xfrm>
            <a:custGeom>
              <a:avLst/>
              <a:gdLst/>
              <a:ahLst/>
              <a:cxnLst/>
              <a:rect l="l" t="t" r="r" b="b"/>
              <a:pathLst>
                <a:path w="5393055" h="1525270">
                  <a:moveTo>
                    <a:pt x="0" y="1525270"/>
                  </a:moveTo>
                  <a:lnTo>
                    <a:pt x="5392801" y="1525270"/>
                  </a:lnTo>
                  <a:lnTo>
                    <a:pt x="5392801" y="0"/>
                  </a:lnTo>
                  <a:lnTo>
                    <a:pt x="0" y="0"/>
                  </a:lnTo>
                  <a:lnTo>
                    <a:pt x="0" y="1525270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952370" y="4911344"/>
              <a:ext cx="1820545" cy="462915"/>
            </a:xfrm>
            <a:custGeom>
              <a:avLst/>
              <a:gdLst/>
              <a:ahLst/>
              <a:cxnLst/>
              <a:rect l="l" t="t" r="r" b="b"/>
              <a:pathLst>
                <a:path w="1820545" h="462914">
                  <a:moveTo>
                    <a:pt x="1763390" y="396557"/>
                  </a:moveTo>
                  <a:lnTo>
                    <a:pt x="1692020" y="438149"/>
                  </a:lnTo>
                  <a:lnTo>
                    <a:pt x="1689734" y="446912"/>
                  </a:lnTo>
                  <a:lnTo>
                    <a:pt x="1693799" y="453770"/>
                  </a:lnTo>
                  <a:lnTo>
                    <a:pt x="1697736" y="460628"/>
                  </a:lnTo>
                  <a:lnTo>
                    <a:pt x="1706499" y="462914"/>
                  </a:lnTo>
                  <a:lnTo>
                    <a:pt x="1713230" y="458850"/>
                  </a:lnTo>
                  <a:lnTo>
                    <a:pt x="1795721" y="410844"/>
                  </a:lnTo>
                  <a:lnTo>
                    <a:pt x="1791843" y="410844"/>
                  </a:lnTo>
                  <a:lnTo>
                    <a:pt x="1791843" y="408939"/>
                  </a:lnTo>
                  <a:lnTo>
                    <a:pt x="1784604" y="408939"/>
                  </a:lnTo>
                  <a:lnTo>
                    <a:pt x="1763390" y="396557"/>
                  </a:lnTo>
                  <a:close/>
                </a:path>
                <a:path w="1820545" h="462914">
                  <a:moveTo>
                    <a:pt x="489331" y="14223"/>
                  </a:moveTo>
                  <a:lnTo>
                    <a:pt x="489331" y="404494"/>
                  </a:lnTo>
                  <a:lnTo>
                    <a:pt x="495808" y="410844"/>
                  </a:lnTo>
                  <a:lnTo>
                    <a:pt x="1738913" y="410844"/>
                  </a:lnTo>
                  <a:lnTo>
                    <a:pt x="1763281" y="396620"/>
                  </a:lnTo>
                  <a:lnTo>
                    <a:pt x="517906" y="396620"/>
                  </a:lnTo>
                  <a:lnTo>
                    <a:pt x="503681" y="382269"/>
                  </a:lnTo>
                  <a:lnTo>
                    <a:pt x="517906" y="382269"/>
                  </a:lnTo>
                  <a:lnTo>
                    <a:pt x="517906" y="28574"/>
                  </a:lnTo>
                  <a:lnTo>
                    <a:pt x="503681" y="28574"/>
                  </a:lnTo>
                  <a:lnTo>
                    <a:pt x="489331" y="14223"/>
                  </a:lnTo>
                  <a:close/>
                </a:path>
                <a:path w="1820545" h="462914">
                  <a:moveTo>
                    <a:pt x="1795553" y="382269"/>
                  </a:moveTo>
                  <a:lnTo>
                    <a:pt x="1791843" y="382269"/>
                  </a:lnTo>
                  <a:lnTo>
                    <a:pt x="1791843" y="410844"/>
                  </a:lnTo>
                  <a:lnTo>
                    <a:pt x="1795721" y="410844"/>
                  </a:lnTo>
                  <a:lnTo>
                    <a:pt x="1820164" y="396620"/>
                  </a:lnTo>
                  <a:lnTo>
                    <a:pt x="1795553" y="382269"/>
                  </a:lnTo>
                  <a:close/>
                </a:path>
                <a:path w="1820545" h="462914">
                  <a:moveTo>
                    <a:pt x="1784604" y="384174"/>
                  </a:moveTo>
                  <a:lnTo>
                    <a:pt x="1763390" y="396557"/>
                  </a:lnTo>
                  <a:lnTo>
                    <a:pt x="1784604" y="408939"/>
                  </a:lnTo>
                  <a:lnTo>
                    <a:pt x="1784604" y="384174"/>
                  </a:lnTo>
                  <a:close/>
                </a:path>
                <a:path w="1820545" h="462914">
                  <a:moveTo>
                    <a:pt x="1791843" y="384174"/>
                  </a:moveTo>
                  <a:lnTo>
                    <a:pt x="1784604" y="384174"/>
                  </a:lnTo>
                  <a:lnTo>
                    <a:pt x="1784604" y="408939"/>
                  </a:lnTo>
                  <a:lnTo>
                    <a:pt x="1791843" y="408939"/>
                  </a:lnTo>
                  <a:lnTo>
                    <a:pt x="1791843" y="384174"/>
                  </a:lnTo>
                  <a:close/>
                </a:path>
                <a:path w="1820545" h="462914">
                  <a:moveTo>
                    <a:pt x="517906" y="382269"/>
                  </a:moveTo>
                  <a:lnTo>
                    <a:pt x="503681" y="382269"/>
                  </a:lnTo>
                  <a:lnTo>
                    <a:pt x="517906" y="396620"/>
                  </a:lnTo>
                  <a:lnTo>
                    <a:pt x="517906" y="382269"/>
                  </a:lnTo>
                  <a:close/>
                </a:path>
                <a:path w="1820545" h="462914">
                  <a:moveTo>
                    <a:pt x="1738913" y="382269"/>
                  </a:moveTo>
                  <a:lnTo>
                    <a:pt x="517906" y="382269"/>
                  </a:lnTo>
                  <a:lnTo>
                    <a:pt x="517906" y="396620"/>
                  </a:lnTo>
                  <a:lnTo>
                    <a:pt x="1763281" y="396620"/>
                  </a:lnTo>
                  <a:lnTo>
                    <a:pt x="1738913" y="382269"/>
                  </a:lnTo>
                  <a:close/>
                </a:path>
                <a:path w="1820545" h="462914">
                  <a:moveTo>
                    <a:pt x="1706499" y="330199"/>
                  </a:moveTo>
                  <a:lnTo>
                    <a:pt x="1697736" y="332485"/>
                  </a:lnTo>
                  <a:lnTo>
                    <a:pt x="1693799" y="339343"/>
                  </a:lnTo>
                  <a:lnTo>
                    <a:pt x="1689734" y="346201"/>
                  </a:lnTo>
                  <a:lnTo>
                    <a:pt x="1692020" y="354964"/>
                  </a:lnTo>
                  <a:lnTo>
                    <a:pt x="1763390" y="396557"/>
                  </a:lnTo>
                  <a:lnTo>
                    <a:pt x="1784604" y="384174"/>
                  </a:lnTo>
                  <a:lnTo>
                    <a:pt x="1791843" y="384174"/>
                  </a:lnTo>
                  <a:lnTo>
                    <a:pt x="1791843" y="382269"/>
                  </a:lnTo>
                  <a:lnTo>
                    <a:pt x="1795553" y="382269"/>
                  </a:lnTo>
                  <a:lnTo>
                    <a:pt x="1713230" y="334263"/>
                  </a:lnTo>
                  <a:lnTo>
                    <a:pt x="1706499" y="330199"/>
                  </a:lnTo>
                  <a:close/>
                </a:path>
                <a:path w="1820545" h="462914">
                  <a:moveTo>
                    <a:pt x="511556" y="0"/>
                  </a:moveTo>
                  <a:lnTo>
                    <a:pt x="0" y="0"/>
                  </a:lnTo>
                  <a:lnTo>
                    <a:pt x="0" y="28574"/>
                  </a:lnTo>
                  <a:lnTo>
                    <a:pt x="489331" y="28574"/>
                  </a:lnTo>
                  <a:lnTo>
                    <a:pt x="489331" y="14223"/>
                  </a:lnTo>
                  <a:lnTo>
                    <a:pt x="517906" y="14223"/>
                  </a:lnTo>
                  <a:lnTo>
                    <a:pt x="517906" y="6349"/>
                  </a:lnTo>
                  <a:lnTo>
                    <a:pt x="511556" y="0"/>
                  </a:lnTo>
                  <a:close/>
                </a:path>
                <a:path w="1820545" h="462914">
                  <a:moveTo>
                    <a:pt x="517906" y="14223"/>
                  </a:moveTo>
                  <a:lnTo>
                    <a:pt x="489331" y="14223"/>
                  </a:lnTo>
                  <a:lnTo>
                    <a:pt x="503681" y="28574"/>
                  </a:lnTo>
                  <a:lnTo>
                    <a:pt x="517906" y="28574"/>
                  </a:lnTo>
                  <a:lnTo>
                    <a:pt x="517906" y="14223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606538" y="2956877"/>
              <a:ext cx="817880" cy="222885"/>
            </a:xfrm>
            <a:custGeom>
              <a:avLst/>
              <a:gdLst/>
              <a:ahLst/>
              <a:cxnLst/>
              <a:rect l="l" t="t" r="r" b="b"/>
              <a:pathLst>
                <a:path w="817879" h="222885">
                  <a:moveTo>
                    <a:pt x="0" y="222694"/>
                  </a:moveTo>
                  <a:lnTo>
                    <a:pt x="817283" y="222694"/>
                  </a:lnTo>
                  <a:lnTo>
                    <a:pt x="817283" y="0"/>
                  </a:lnTo>
                  <a:lnTo>
                    <a:pt x="0" y="0"/>
                  </a:lnTo>
                  <a:lnTo>
                    <a:pt x="0" y="222694"/>
                  </a:lnTo>
                  <a:close/>
                </a:path>
              </a:pathLst>
            </a:custGeom>
            <a:ln w="28574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423655" y="3001898"/>
              <a:ext cx="1827530" cy="731520"/>
            </a:xfrm>
            <a:custGeom>
              <a:avLst/>
              <a:gdLst/>
              <a:ahLst/>
              <a:cxnLst/>
              <a:rect l="l" t="t" r="r" b="b"/>
              <a:pathLst>
                <a:path w="1827529" h="731520">
                  <a:moveTo>
                    <a:pt x="1175258" y="66421"/>
                  </a:moveTo>
                  <a:lnTo>
                    <a:pt x="1175258" y="725043"/>
                  </a:lnTo>
                  <a:lnTo>
                    <a:pt x="1181608" y="731393"/>
                  </a:lnTo>
                  <a:lnTo>
                    <a:pt x="1827276" y="731393"/>
                  </a:lnTo>
                  <a:lnTo>
                    <a:pt x="1827276" y="717169"/>
                  </a:lnTo>
                  <a:lnTo>
                    <a:pt x="1203833" y="717169"/>
                  </a:lnTo>
                  <a:lnTo>
                    <a:pt x="1189482" y="702818"/>
                  </a:lnTo>
                  <a:lnTo>
                    <a:pt x="1203833" y="702818"/>
                  </a:lnTo>
                  <a:lnTo>
                    <a:pt x="1203833" y="80645"/>
                  </a:lnTo>
                  <a:lnTo>
                    <a:pt x="1189482" y="80645"/>
                  </a:lnTo>
                  <a:lnTo>
                    <a:pt x="1175258" y="66421"/>
                  </a:lnTo>
                  <a:close/>
                </a:path>
                <a:path w="1827529" h="731520">
                  <a:moveTo>
                    <a:pt x="1203833" y="702818"/>
                  </a:moveTo>
                  <a:lnTo>
                    <a:pt x="1189482" y="702818"/>
                  </a:lnTo>
                  <a:lnTo>
                    <a:pt x="1203833" y="717169"/>
                  </a:lnTo>
                  <a:lnTo>
                    <a:pt x="1203833" y="702818"/>
                  </a:lnTo>
                  <a:close/>
                </a:path>
                <a:path w="1827529" h="731520">
                  <a:moveTo>
                    <a:pt x="1827276" y="702818"/>
                  </a:moveTo>
                  <a:lnTo>
                    <a:pt x="1203833" y="702818"/>
                  </a:lnTo>
                  <a:lnTo>
                    <a:pt x="1203833" y="717169"/>
                  </a:lnTo>
                  <a:lnTo>
                    <a:pt x="1827276" y="717169"/>
                  </a:lnTo>
                  <a:lnTo>
                    <a:pt x="1827276" y="702818"/>
                  </a:lnTo>
                  <a:close/>
                </a:path>
                <a:path w="1827529" h="731520">
                  <a:moveTo>
                    <a:pt x="113792" y="0"/>
                  </a:moveTo>
                  <a:lnTo>
                    <a:pt x="0" y="66421"/>
                  </a:lnTo>
                  <a:lnTo>
                    <a:pt x="113792" y="132714"/>
                  </a:lnTo>
                  <a:lnTo>
                    <a:pt x="122554" y="130428"/>
                  </a:lnTo>
                  <a:lnTo>
                    <a:pt x="130428" y="116712"/>
                  </a:lnTo>
                  <a:lnTo>
                    <a:pt x="128143" y="108076"/>
                  </a:lnTo>
                  <a:lnTo>
                    <a:pt x="121285" y="104012"/>
                  </a:lnTo>
                  <a:lnTo>
                    <a:pt x="81149" y="80645"/>
                  </a:lnTo>
                  <a:lnTo>
                    <a:pt x="28448" y="80645"/>
                  </a:lnTo>
                  <a:lnTo>
                    <a:pt x="28448" y="52070"/>
                  </a:lnTo>
                  <a:lnTo>
                    <a:pt x="81250" y="52070"/>
                  </a:lnTo>
                  <a:lnTo>
                    <a:pt x="128143" y="24764"/>
                  </a:lnTo>
                  <a:lnTo>
                    <a:pt x="130428" y="16001"/>
                  </a:lnTo>
                  <a:lnTo>
                    <a:pt x="126492" y="9143"/>
                  </a:lnTo>
                  <a:lnTo>
                    <a:pt x="122554" y="2412"/>
                  </a:lnTo>
                  <a:lnTo>
                    <a:pt x="113792" y="0"/>
                  </a:lnTo>
                  <a:close/>
                </a:path>
                <a:path w="1827529" h="731520">
                  <a:moveTo>
                    <a:pt x="81250" y="52070"/>
                  </a:moveTo>
                  <a:lnTo>
                    <a:pt x="28448" y="52070"/>
                  </a:lnTo>
                  <a:lnTo>
                    <a:pt x="28448" y="80645"/>
                  </a:lnTo>
                  <a:lnTo>
                    <a:pt x="81149" y="80645"/>
                  </a:lnTo>
                  <a:lnTo>
                    <a:pt x="77877" y="78739"/>
                  </a:lnTo>
                  <a:lnTo>
                    <a:pt x="35560" y="78739"/>
                  </a:lnTo>
                  <a:lnTo>
                    <a:pt x="35560" y="54101"/>
                  </a:lnTo>
                  <a:lnTo>
                    <a:pt x="77769" y="54101"/>
                  </a:lnTo>
                  <a:lnTo>
                    <a:pt x="81250" y="52070"/>
                  </a:lnTo>
                  <a:close/>
                </a:path>
                <a:path w="1827529" h="731520">
                  <a:moveTo>
                    <a:pt x="1197355" y="52070"/>
                  </a:moveTo>
                  <a:lnTo>
                    <a:pt x="81250" y="52070"/>
                  </a:lnTo>
                  <a:lnTo>
                    <a:pt x="56691" y="66405"/>
                  </a:lnTo>
                  <a:lnTo>
                    <a:pt x="81149" y="80645"/>
                  </a:lnTo>
                  <a:lnTo>
                    <a:pt x="1175258" y="80645"/>
                  </a:lnTo>
                  <a:lnTo>
                    <a:pt x="1175258" y="66421"/>
                  </a:lnTo>
                  <a:lnTo>
                    <a:pt x="1203833" y="66421"/>
                  </a:lnTo>
                  <a:lnTo>
                    <a:pt x="1203833" y="58547"/>
                  </a:lnTo>
                  <a:lnTo>
                    <a:pt x="1197355" y="52070"/>
                  </a:lnTo>
                  <a:close/>
                </a:path>
                <a:path w="1827529" h="731520">
                  <a:moveTo>
                    <a:pt x="1203833" y="66421"/>
                  </a:moveTo>
                  <a:lnTo>
                    <a:pt x="1175258" y="66421"/>
                  </a:lnTo>
                  <a:lnTo>
                    <a:pt x="1189482" y="80645"/>
                  </a:lnTo>
                  <a:lnTo>
                    <a:pt x="1203833" y="80645"/>
                  </a:lnTo>
                  <a:lnTo>
                    <a:pt x="1203833" y="66421"/>
                  </a:lnTo>
                  <a:close/>
                </a:path>
                <a:path w="1827529" h="731520">
                  <a:moveTo>
                    <a:pt x="35560" y="54101"/>
                  </a:moveTo>
                  <a:lnTo>
                    <a:pt x="35560" y="78739"/>
                  </a:lnTo>
                  <a:lnTo>
                    <a:pt x="56691" y="66405"/>
                  </a:lnTo>
                  <a:lnTo>
                    <a:pt x="35560" y="54101"/>
                  </a:lnTo>
                  <a:close/>
                </a:path>
                <a:path w="1827529" h="731520">
                  <a:moveTo>
                    <a:pt x="56691" y="66405"/>
                  </a:moveTo>
                  <a:lnTo>
                    <a:pt x="35560" y="78739"/>
                  </a:lnTo>
                  <a:lnTo>
                    <a:pt x="77877" y="78739"/>
                  </a:lnTo>
                  <a:lnTo>
                    <a:pt x="56691" y="66405"/>
                  </a:lnTo>
                  <a:close/>
                </a:path>
                <a:path w="1827529" h="731520">
                  <a:moveTo>
                    <a:pt x="77769" y="54101"/>
                  </a:moveTo>
                  <a:lnTo>
                    <a:pt x="35560" y="54101"/>
                  </a:lnTo>
                  <a:lnTo>
                    <a:pt x="56691" y="66405"/>
                  </a:lnTo>
                  <a:lnTo>
                    <a:pt x="77769" y="54101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200263" y="4712271"/>
              <a:ext cx="798195" cy="222885"/>
            </a:xfrm>
            <a:custGeom>
              <a:avLst/>
              <a:gdLst/>
              <a:ahLst/>
              <a:cxnLst/>
              <a:rect l="l" t="t" r="r" b="b"/>
              <a:pathLst>
                <a:path w="798195" h="222885">
                  <a:moveTo>
                    <a:pt x="0" y="222694"/>
                  </a:moveTo>
                  <a:lnTo>
                    <a:pt x="798068" y="222694"/>
                  </a:lnTo>
                  <a:lnTo>
                    <a:pt x="798068" y="0"/>
                  </a:lnTo>
                  <a:lnTo>
                    <a:pt x="0" y="0"/>
                  </a:lnTo>
                  <a:lnTo>
                    <a:pt x="0" y="222694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998204" y="4757292"/>
              <a:ext cx="1252855" cy="767715"/>
            </a:xfrm>
            <a:custGeom>
              <a:avLst/>
              <a:gdLst/>
              <a:ahLst/>
              <a:cxnLst/>
              <a:rect l="l" t="t" r="r" b="b"/>
              <a:pathLst>
                <a:path w="1252854" h="767714">
                  <a:moveTo>
                    <a:pt x="597662" y="66293"/>
                  </a:moveTo>
                  <a:lnTo>
                    <a:pt x="597662" y="760983"/>
                  </a:lnTo>
                  <a:lnTo>
                    <a:pt x="604012" y="767460"/>
                  </a:lnTo>
                  <a:lnTo>
                    <a:pt x="1252727" y="767460"/>
                  </a:lnTo>
                  <a:lnTo>
                    <a:pt x="1252727" y="753109"/>
                  </a:lnTo>
                  <a:lnTo>
                    <a:pt x="626237" y="753109"/>
                  </a:lnTo>
                  <a:lnTo>
                    <a:pt x="611886" y="738885"/>
                  </a:lnTo>
                  <a:lnTo>
                    <a:pt x="626237" y="738885"/>
                  </a:lnTo>
                  <a:lnTo>
                    <a:pt x="626237" y="80644"/>
                  </a:lnTo>
                  <a:lnTo>
                    <a:pt x="611886" y="80644"/>
                  </a:lnTo>
                  <a:lnTo>
                    <a:pt x="597662" y="66293"/>
                  </a:lnTo>
                  <a:close/>
                </a:path>
                <a:path w="1252854" h="767714">
                  <a:moveTo>
                    <a:pt x="626237" y="738885"/>
                  </a:moveTo>
                  <a:lnTo>
                    <a:pt x="611886" y="738885"/>
                  </a:lnTo>
                  <a:lnTo>
                    <a:pt x="626237" y="753109"/>
                  </a:lnTo>
                  <a:lnTo>
                    <a:pt x="626237" y="738885"/>
                  </a:lnTo>
                  <a:close/>
                </a:path>
                <a:path w="1252854" h="767714">
                  <a:moveTo>
                    <a:pt x="1252727" y="738885"/>
                  </a:moveTo>
                  <a:lnTo>
                    <a:pt x="626237" y="738885"/>
                  </a:lnTo>
                  <a:lnTo>
                    <a:pt x="626237" y="753109"/>
                  </a:lnTo>
                  <a:lnTo>
                    <a:pt x="1252727" y="753109"/>
                  </a:lnTo>
                  <a:lnTo>
                    <a:pt x="1252727" y="738885"/>
                  </a:lnTo>
                  <a:close/>
                </a:path>
                <a:path w="1252854" h="767714">
                  <a:moveTo>
                    <a:pt x="113792" y="0"/>
                  </a:moveTo>
                  <a:lnTo>
                    <a:pt x="106934" y="4063"/>
                  </a:lnTo>
                  <a:lnTo>
                    <a:pt x="0" y="66293"/>
                  </a:lnTo>
                  <a:lnTo>
                    <a:pt x="113792" y="132714"/>
                  </a:lnTo>
                  <a:lnTo>
                    <a:pt x="122427" y="130428"/>
                  </a:lnTo>
                  <a:lnTo>
                    <a:pt x="126492" y="123570"/>
                  </a:lnTo>
                  <a:lnTo>
                    <a:pt x="130428" y="116712"/>
                  </a:lnTo>
                  <a:lnTo>
                    <a:pt x="128143" y="107949"/>
                  </a:lnTo>
                  <a:lnTo>
                    <a:pt x="81250" y="80644"/>
                  </a:lnTo>
                  <a:lnTo>
                    <a:pt x="28448" y="80644"/>
                  </a:lnTo>
                  <a:lnTo>
                    <a:pt x="28448" y="52069"/>
                  </a:lnTo>
                  <a:lnTo>
                    <a:pt x="81250" y="52069"/>
                  </a:lnTo>
                  <a:lnTo>
                    <a:pt x="128143" y="24764"/>
                  </a:lnTo>
                  <a:lnTo>
                    <a:pt x="130428" y="16001"/>
                  </a:lnTo>
                  <a:lnTo>
                    <a:pt x="126492" y="9143"/>
                  </a:lnTo>
                  <a:lnTo>
                    <a:pt x="122427" y="2285"/>
                  </a:lnTo>
                  <a:lnTo>
                    <a:pt x="113792" y="0"/>
                  </a:lnTo>
                  <a:close/>
                </a:path>
                <a:path w="1252854" h="767714">
                  <a:moveTo>
                    <a:pt x="81250" y="52069"/>
                  </a:moveTo>
                  <a:lnTo>
                    <a:pt x="28448" y="52069"/>
                  </a:lnTo>
                  <a:lnTo>
                    <a:pt x="28448" y="80644"/>
                  </a:lnTo>
                  <a:lnTo>
                    <a:pt x="81250" y="80644"/>
                  </a:lnTo>
                  <a:lnTo>
                    <a:pt x="77987" y="78739"/>
                  </a:lnTo>
                  <a:lnTo>
                    <a:pt x="35560" y="78739"/>
                  </a:lnTo>
                  <a:lnTo>
                    <a:pt x="35560" y="53974"/>
                  </a:lnTo>
                  <a:lnTo>
                    <a:pt x="77987" y="53974"/>
                  </a:lnTo>
                  <a:lnTo>
                    <a:pt x="81250" y="52069"/>
                  </a:lnTo>
                  <a:close/>
                </a:path>
                <a:path w="1252854" h="767714">
                  <a:moveTo>
                    <a:pt x="619760" y="52069"/>
                  </a:moveTo>
                  <a:lnTo>
                    <a:pt x="81250" y="52069"/>
                  </a:lnTo>
                  <a:lnTo>
                    <a:pt x="56773" y="66357"/>
                  </a:lnTo>
                  <a:lnTo>
                    <a:pt x="81250" y="80644"/>
                  </a:lnTo>
                  <a:lnTo>
                    <a:pt x="597662" y="80644"/>
                  </a:lnTo>
                  <a:lnTo>
                    <a:pt x="597662" y="66293"/>
                  </a:lnTo>
                  <a:lnTo>
                    <a:pt x="626237" y="66293"/>
                  </a:lnTo>
                  <a:lnTo>
                    <a:pt x="626237" y="58419"/>
                  </a:lnTo>
                  <a:lnTo>
                    <a:pt x="619760" y="52069"/>
                  </a:lnTo>
                  <a:close/>
                </a:path>
                <a:path w="1252854" h="767714">
                  <a:moveTo>
                    <a:pt x="626237" y="66293"/>
                  </a:moveTo>
                  <a:lnTo>
                    <a:pt x="597662" y="66293"/>
                  </a:lnTo>
                  <a:lnTo>
                    <a:pt x="611886" y="80644"/>
                  </a:lnTo>
                  <a:lnTo>
                    <a:pt x="626237" y="80644"/>
                  </a:lnTo>
                  <a:lnTo>
                    <a:pt x="626237" y="66293"/>
                  </a:lnTo>
                  <a:close/>
                </a:path>
                <a:path w="1252854" h="767714">
                  <a:moveTo>
                    <a:pt x="35560" y="53974"/>
                  </a:moveTo>
                  <a:lnTo>
                    <a:pt x="35560" y="78739"/>
                  </a:lnTo>
                  <a:lnTo>
                    <a:pt x="56773" y="66357"/>
                  </a:lnTo>
                  <a:lnTo>
                    <a:pt x="35560" y="53974"/>
                  </a:lnTo>
                  <a:close/>
                </a:path>
                <a:path w="1252854" h="767714">
                  <a:moveTo>
                    <a:pt x="56773" y="66357"/>
                  </a:moveTo>
                  <a:lnTo>
                    <a:pt x="35560" y="78739"/>
                  </a:lnTo>
                  <a:lnTo>
                    <a:pt x="77987" y="78739"/>
                  </a:lnTo>
                  <a:lnTo>
                    <a:pt x="56773" y="66357"/>
                  </a:lnTo>
                  <a:close/>
                </a:path>
                <a:path w="1252854" h="767714">
                  <a:moveTo>
                    <a:pt x="77987" y="53974"/>
                  </a:moveTo>
                  <a:lnTo>
                    <a:pt x="35560" y="53974"/>
                  </a:lnTo>
                  <a:lnTo>
                    <a:pt x="56773" y="66357"/>
                  </a:lnTo>
                  <a:lnTo>
                    <a:pt x="77987" y="5397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334619" y="2401697"/>
            <a:ext cx="1606550" cy="16205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37160" marR="131445" indent="63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Apresenta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sociais realizados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pela equipe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técnica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relacionadas</a:t>
            </a:r>
            <a:r>
              <a:rPr dirty="0" sz="1200">
                <a:latin typeface="Verdana"/>
                <a:cs typeface="Verdana"/>
              </a:rPr>
              <a:t> à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6354" y="4226458"/>
            <a:ext cx="1606550" cy="13989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250190" marR="24447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Apresenta </a:t>
            </a:r>
            <a:r>
              <a:rPr dirty="0" sz="1200">
                <a:latin typeface="Verdana"/>
                <a:cs typeface="Verdana"/>
              </a:rPr>
              <a:t>as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ocorrências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abertas pela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equipe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técnica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relacionadas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à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250931" y="3241459"/>
            <a:ext cx="1606550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78435" marR="169545" indent="-127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Abre tela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registro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novo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 </a:t>
            </a:r>
            <a:r>
              <a:rPr dirty="0" sz="1200">
                <a:latin typeface="Verdana"/>
                <a:cs typeface="Verdana"/>
              </a:rPr>
              <a:t> social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250931" y="4478832"/>
            <a:ext cx="1606550" cy="206375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95885" marR="8890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Abre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</a:t>
            </a:r>
            <a:r>
              <a:rPr dirty="0" sz="1200" spc="-10">
                <a:latin typeface="Verdana"/>
                <a:cs typeface="Verdana"/>
              </a:rPr>
              <a:t> para </a:t>
            </a:r>
            <a:r>
              <a:rPr dirty="0" sz="1200" spc="-5">
                <a:latin typeface="Verdana"/>
                <a:cs typeface="Verdana"/>
              </a:rPr>
              <a:t> registro de </a:t>
            </a:r>
            <a:r>
              <a:rPr dirty="0" sz="1200" spc="-15">
                <a:latin typeface="Verdana"/>
                <a:cs typeface="Verdana"/>
              </a:rPr>
              <a:t>nova 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ocorrência </a:t>
            </a:r>
            <a:r>
              <a:rPr dirty="0" sz="1200">
                <a:latin typeface="Verdana"/>
                <a:cs typeface="Verdana"/>
              </a:rPr>
              <a:t>ou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permite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adicionar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uma ocorrências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existente desde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ela não esteja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associada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outro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(geocódigo)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250931" y="1564639"/>
            <a:ext cx="1606550" cy="1398905"/>
          </a:xfrm>
          <a:prstGeom prst="rect">
            <a:avLst/>
          </a:prstGeom>
          <a:solidFill>
            <a:srgbClr val="D1AEDF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94615" marR="83820" indent="-3175">
              <a:lnSpc>
                <a:spcPct val="120000"/>
              </a:lnSpc>
              <a:spcBef>
                <a:spcPts val="170"/>
              </a:spcBef>
            </a:pPr>
            <a:r>
              <a:rPr dirty="0" sz="1200" spc="-40">
                <a:latin typeface="Verdana"/>
                <a:cs typeface="Verdana"/>
              </a:rPr>
              <a:t>Traz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sobre </a:t>
            </a:r>
            <a:r>
              <a:rPr dirty="0" sz="1200" spc="-5">
                <a:latin typeface="Verdana"/>
                <a:cs typeface="Verdana"/>
              </a:rPr>
              <a:t>cada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realizado junto </a:t>
            </a:r>
            <a:r>
              <a:rPr dirty="0" sz="1200">
                <a:latin typeface="Verdana"/>
                <a:cs typeface="Verdana"/>
              </a:rPr>
              <a:t>às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famílias,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coletadas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durante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378904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0"/>
              <a:t>Aba</a:t>
            </a:r>
            <a:r>
              <a:rPr dirty="0" spc="70"/>
              <a:t> </a:t>
            </a:r>
            <a:r>
              <a:rPr dirty="0" spc="40"/>
              <a:t>“Atendimento</a:t>
            </a:r>
            <a:r>
              <a:rPr dirty="0" spc="75"/>
              <a:t> </a:t>
            </a:r>
            <a:r>
              <a:rPr dirty="0" spc="40"/>
              <a:t>Habitacional”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123353" y="1753908"/>
            <a:ext cx="10505440" cy="4714240"/>
            <a:chOff x="1123353" y="1753908"/>
            <a:chExt cx="10505440" cy="47142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56408" y="1763433"/>
              <a:ext cx="6615483" cy="469468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751582" y="1758670"/>
              <a:ext cx="6635750" cy="4704715"/>
            </a:xfrm>
            <a:custGeom>
              <a:avLst/>
              <a:gdLst/>
              <a:ahLst/>
              <a:cxnLst/>
              <a:rect l="l" t="t" r="r" b="b"/>
              <a:pathLst>
                <a:path w="6635750" h="4704715">
                  <a:moveTo>
                    <a:pt x="0" y="4704207"/>
                  </a:moveTo>
                  <a:lnTo>
                    <a:pt x="6635369" y="4704207"/>
                  </a:lnTo>
                  <a:lnTo>
                    <a:pt x="6635369" y="0"/>
                  </a:lnTo>
                  <a:lnTo>
                    <a:pt x="0" y="0"/>
                  </a:lnTo>
                  <a:lnTo>
                    <a:pt x="0" y="470420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123353" y="2075560"/>
              <a:ext cx="4040504" cy="819150"/>
            </a:xfrm>
            <a:custGeom>
              <a:avLst/>
              <a:gdLst/>
              <a:ahLst/>
              <a:cxnLst/>
              <a:rect l="l" t="t" r="r" b="b"/>
              <a:pathLst>
                <a:path w="4040504" h="819150">
                  <a:moveTo>
                    <a:pt x="3923499" y="688339"/>
                  </a:moveTo>
                  <a:lnTo>
                    <a:pt x="3909783" y="696213"/>
                  </a:lnTo>
                  <a:lnTo>
                    <a:pt x="3907497" y="704976"/>
                  </a:lnTo>
                  <a:lnTo>
                    <a:pt x="3911561" y="711835"/>
                  </a:lnTo>
                  <a:lnTo>
                    <a:pt x="3973918" y="818641"/>
                  </a:lnTo>
                  <a:lnTo>
                    <a:pt x="3990419" y="790321"/>
                  </a:lnTo>
                  <a:lnTo>
                    <a:pt x="3959567" y="790321"/>
                  </a:lnTo>
                  <a:lnTo>
                    <a:pt x="3959567" y="737397"/>
                  </a:lnTo>
                  <a:lnTo>
                    <a:pt x="3932262" y="690626"/>
                  </a:lnTo>
                  <a:lnTo>
                    <a:pt x="3923499" y="688339"/>
                  </a:lnTo>
                  <a:close/>
                </a:path>
                <a:path w="4040504" h="819150">
                  <a:moveTo>
                    <a:pt x="3959567" y="737397"/>
                  </a:moveTo>
                  <a:lnTo>
                    <a:pt x="3959567" y="790321"/>
                  </a:lnTo>
                  <a:lnTo>
                    <a:pt x="3988142" y="790321"/>
                  </a:lnTo>
                  <a:lnTo>
                    <a:pt x="3988142" y="783081"/>
                  </a:lnTo>
                  <a:lnTo>
                    <a:pt x="3961472" y="783081"/>
                  </a:lnTo>
                  <a:lnTo>
                    <a:pt x="3973855" y="761871"/>
                  </a:lnTo>
                  <a:lnTo>
                    <a:pt x="3959567" y="737397"/>
                  </a:lnTo>
                  <a:close/>
                </a:path>
                <a:path w="4040504" h="819150">
                  <a:moveTo>
                    <a:pt x="4024210" y="688339"/>
                  </a:moveTo>
                  <a:lnTo>
                    <a:pt x="4015447" y="690626"/>
                  </a:lnTo>
                  <a:lnTo>
                    <a:pt x="3988142" y="737397"/>
                  </a:lnTo>
                  <a:lnTo>
                    <a:pt x="3988142" y="790321"/>
                  </a:lnTo>
                  <a:lnTo>
                    <a:pt x="3990419" y="790321"/>
                  </a:lnTo>
                  <a:lnTo>
                    <a:pt x="4036148" y="711835"/>
                  </a:lnTo>
                  <a:lnTo>
                    <a:pt x="4040212" y="704976"/>
                  </a:lnTo>
                  <a:lnTo>
                    <a:pt x="4037926" y="696213"/>
                  </a:lnTo>
                  <a:lnTo>
                    <a:pt x="4024210" y="688339"/>
                  </a:lnTo>
                  <a:close/>
                </a:path>
                <a:path w="4040504" h="819150">
                  <a:moveTo>
                    <a:pt x="3973855" y="761871"/>
                  </a:moveTo>
                  <a:lnTo>
                    <a:pt x="3961472" y="783081"/>
                  </a:lnTo>
                  <a:lnTo>
                    <a:pt x="3986237" y="783081"/>
                  </a:lnTo>
                  <a:lnTo>
                    <a:pt x="3973855" y="761871"/>
                  </a:lnTo>
                  <a:close/>
                </a:path>
                <a:path w="4040504" h="819150">
                  <a:moveTo>
                    <a:pt x="3988142" y="737397"/>
                  </a:moveTo>
                  <a:lnTo>
                    <a:pt x="3973855" y="761871"/>
                  </a:lnTo>
                  <a:lnTo>
                    <a:pt x="3986237" y="783081"/>
                  </a:lnTo>
                  <a:lnTo>
                    <a:pt x="3988142" y="783081"/>
                  </a:lnTo>
                  <a:lnTo>
                    <a:pt x="3988142" y="737397"/>
                  </a:lnTo>
                  <a:close/>
                </a:path>
                <a:path w="4040504" h="819150">
                  <a:moveTo>
                    <a:pt x="3959567" y="14350"/>
                  </a:moveTo>
                  <a:lnTo>
                    <a:pt x="3959567" y="737397"/>
                  </a:lnTo>
                  <a:lnTo>
                    <a:pt x="3973855" y="761871"/>
                  </a:lnTo>
                  <a:lnTo>
                    <a:pt x="3988142" y="737397"/>
                  </a:lnTo>
                  <a:lnTo>
                    <a:pt x="3988142" y="28575"/>
                  </a:lnTo>
                  <a:lnTo>
                    <a:pt x="3973918" y="28575"/>
                  </a:lnTo>
                  <a:lnTo>
                    <a:pt x="3959567" y="14350"/>
                  </a:lnTo>
                  <a:close/>
                </a:path>
                <a:path w="4040504" h="819150">
                  <a:moveTo>
                    <a:pt x="3981792" y="0"/>
                  </a:moveTo>
                  <a:lnTo>
                    <a:pt x="6400" y="0"/>
                  </a:lnTo>
                  <a:lnTo>
                    <a:pt x="0" y="6476"/>
                  </a:lnTo>
                  <a:lnTo>
                    <a:pt x="0" y="242950"/>
                  </a:lnTo>
                  <a:lnTo>
                    <a:pt x="28575" y="242950"/>
                  </a:lnTo>
                  <a:lnTo>
                    <a:pt x="28575" y="28575"/>
                  </a:lnTo>
                  <a:lnTo>
                    <a:pt x="14287" y="28575"/>
                  </a:lnTo>
                  <a:lnTo>
                    <a:pt x="28575" y="14350"/>
                  </a:lnTo>
                  <a:lnTo>
                    <a:pt x="3988142" y="14350"/>
                  </a:lnTo>
                  <a:lnTo>
                    <a:pt x="3988142" y="6476"/>
                  </a:lnTo>
                  <a:lnTo>
                    <a:pt x="3981792" y="0"/>
                  </a:lnTo>
                  <a:close/>
                </a:path>
                <a:path w="4040504" h="819150">
                  <a:moveTo>
                    <a:pt x="28575" y="14350"/>
                  </a:moveTo>
                  <a:lnTo>
                    <a:pt x="14287" y="28575"/>
                  </a:lnTo>
                  <a:lnTo>
                    <a:pt x="28575" y="28575"/>
                  </a:lnTo>
                  <a:lnTo>
                    <a:pt x="28575" y="14350"/>
                  </a:lnTo>
                  <a:close/>
                </a:path>
                <a:path w="4040504" h="819150">
                  <a:moveTo>
                    <a:pt x="3959567" y="14350"/>
                  </a:moveTo>
                  <a:lnTo>
                    <a:pt x="28575" y="14350"/>
                  </a:lnTo>
                  <a:lnTo>
                    <a:pt x="28575" y="28575"/>
                  </a:lnTo>
                  <a:lnTo>
                    <a:pt x="3959567" y="28575"/>
                  </a:lnTo>
                  <a:lnTo>
                    <a:pt x="3959567" y="14350"/>
                  </a:lnTo>
                  <a:close/>
                </a:path>
                <a:path w="4040504" h="819150">
                  <a:moveTo>
                    <a:pt x="3988142" y="14350"/>
                  </a:moveTo>
                  <a:lnTo>
                    <a:pt x="3959567" y="14350"/>
                  </a:lnTo>
                  <a:lnTo>
                    <a:pt x="3973918" y="28575"/>
                  </a:lnTo>
                  <a:lnTo>
                    <a:pt x="3988142" y="28575"/>
                  </a:lnTo>
                  <a:lnTo>
                    <a:pt x="3988142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842892" y="2894139"/>
              <a:ext cx="2508885" cy="349885"/>
            </a:xfrm>
            <a:custGeom>
              <a:avLst/>
              <a:gdLst/>
              <a:ahLst/>
              <a:cxnLst/>
              <a:rect l="l" t="t" r="r" b="b"/>
              <a:pathLst>
                <a:path w="2508885" h="349885">
                  <a:moveTo>
                    <a:pt x="0" y="349567"/>
                  </a:moveTo>
                  <a:lnTo>
                    <a:pt x="2508758" y="349567"/>
                  </a:lnTo>
                  <a:lnTo>
                    <a:pt x="2508758" y="0"/>
                  </a:lnTo>
                  <a:lnTo>
                    <a:pt x="0" y="0"/>
                  </a:lnTo>
                  <a:lnTo>
                    <a:pt x="0" y="349567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082921" y="3243706"/>
              <a:ext cx="2437130" cy="2026920"/>
            </a:xfrm>
            <a:custGeom>
              <a:avLst/>
              <a:gdLst/>
              <a:ahLst/>
              <a:cxnLst/>
              <a:rect l="l" t="t" r="r" b="b"/>
              <a:pathLst>
                <a:path w="2437129" h="2026920">
                  <a:moveTo>
                    <a:pt x="2380465" y="1960244"/>
                  </a:moveTo>
                  <a:lnTo>
                    <a:pt x="2308986" y="2001901"/>
                  </a:lnTo>
                  <a:lnTo>
                    <a:pt x="2306701" y="2010664"/>
                  </a:lnTo>
                  <a:lnTo>
                    <a:pt x="2310637" y="2017394"/>
                  </a:lnTo>
                  <a:lnTo>
                    <a:pt x="2314702" y="2024252"/>
                  </a:lnTo>
                  <a:lnTo>
                    <a:pt x="2323337" y="2026539"/>
                  </a:lnTo>
                  <a:lnTo>
                    <a:pt x="2412737" y="1974468"/>
                  </a:lnTo>
                  <a:lnTo>
                    <a:pt x="2408808" y="1974468"/>
                  </a:lnTo>
                  <a:lnTo>
                    <a:pt x="2408808" y="1972563"/>
                  </a:lnTo>
                  <a:lnTo>
                    <a:pt x="2401570" y="1972563"/>
                  </a:lnTo>
                  <a:lnTo>
                    <a:pt x="2380465" y="1960244"/>
                  </a:lnTo>
                  <a:close/>
                </a:path>
                <a:path w="2437129" h="2026920">
                  <a:moveTo>
                    <a:pt x="28575" y="0"/>
                  </a:moveTo>
                  <a:lnTo>
                    <a:pt x="0" y="0"/>
                  </a:lnTo>
                  <a:lnTo>
                    <a:pt x="0" y="1968118"/>
                  </a:lnTo>
                  <a:lnTo>
                    <a:pt x="6350" y="1974468"/>
                  </a:lnTo>
                  <a:lnTo>
                    <a:pt x="2356096" y="1974468"/>
                  </a:lnTo>
                  <a:lnTo>
                    <a:pt x="2380465" y="1960244"/>
                  </a:lnTo>
                  <a:lnTo>
                    <a:pt x="28575" y="1960244"/>
                  </a:lnTo>
                  <a:lnTo>
                    <a:pt x="14350" y="1945893"/>
                  </a:lnTo>
                  <a:lnTo>
                    <a:pt x="28575" y="1945893"/>
                  </a:lnTo>
                  <a:lnTo>
                    <a:pt x="28575" y="0"/>
                  </a:lnTo>
                  <a:close/>
                </a:path>
                <a:path w="2437129" h="2026920">
                  <a:moveTo>
                    <a:pt x="2412519" y="1945893"/>
                  </a:moveTo>
                  <a:lnTo>
                    <a:pt x="2408808" y="1945893"/>
                  </a:lnTo>
                  <a:lnTo>
                    <a:pt x="2408808" y="1974468"/>
                  </a:lnTo>
                  <a:lnTo>
                    <a:pt x="2412737" y="1974468"/>
                  </a:lnTo>
                  <a:lnTo>
                    <a:pt x="2437129" y="1960244"/>
                  </a:lnTo>
                  <a:lnTo>
                    <a:pt x="2412519" y="1945893"/>
                  </a:lnTo>
                  <a:close/>
                </a:path>
                <a:path w="2437129" h="2026920">
                  <a:moveTo>
                    <a:pt x="2401570" y="1947925"/>
                  </a:moveTo>
                  <a:lnTo>
                    <a:pt x="2380465" y="1960244"/>
                  </a:lnTo>
                  <a:lnTo>
                    <a:pt x="2401570" y="1972563"/>
                  </a:lnTo>
                  <a:lnTo>
                    <a:pt x="2401570" y="1947925"/>
                  </a:lnTo>
                  <a:close/>
                </a:path>
                <a:path w="2437129" h="2026920">
                  <a:moveTo>
                    <a:pt x="2408808" y="1947925"/>
                  </a:moveTo>
                  <a:lnTo>
                    <a:pt x="2401570" y="1947925"/>
                  </a:lnTo>
                  <a:lnTo>
                    <a:pt x="2401570" y="1972563"/>
                  </a:lnTo>
                  <a:lnTo>
                    <a:pt x="2408808" y="1972563"/>
                  </a:lnTo>
                  <a:lnTo>
                    <a:pt x="2408808" y="1947925"/>
                  </a:lnTo>
                  <a:close/>
                </a:path>
                <a:path w="2437129" h="2026920">
                  <a:moveTo>
                    <a:pt x="28575" y="1945893"/>
                  </a:moveTo>
                  <a:lnTo>
                    <a:pt x="14350" y="1945893"/>
                  </a:lnTo>
                  <a:lnTo>
                    <a:pt x="28575" y="1960244"/>
                  </a:lnTo>
                  <a:lnTo>
                    <a:pt x="28575" y="1945893"/>
                  </a:lnTo>
                  <a:close/>
                </a:path>
                <a:path w="2437129" h="2026920">
                  <a:moveTo>
                    <a:pt x="2355879" y="1945893"/>
                  </a:moveTo>
                  <a:lnTo>
                    <a:pt x="28575" y="1945893"/>
                  </a:lnTo>
                  <a:lnTo>
                    <a:pt x="28575" y="1960244"/>
                  </a:lnTo>
                  <a:lnTo>
                    <a:pt x="2380465" y="1960244"/>
                  </a:lnTo>
                  <a:lnTo>
                    <a:pt x="2355879" y="1945893"/>
                  </a:lnTo>
                  <a:close/>
                </a:path>
                <a:path w="2437129" h="2026920">
                  <a:moveTo>
                    <a:pt x="2323337" y="1893950"/>
                  </a:moveTo>
                  <a:lnTo>
                    <a:pt x="2314702" y="1896236"/>
                  </a:lnTo>
                  <a:lnTo>
                    <a:pt x="2310637" y="1903094"/>
                  </a:lnTo>
                  <a:lnTo>
                    <a:pt x="2306701" y="1909825"/>
                  </a:lnTo>
                  <a:lnTo>
                    <a:pt x="2308986" y="1918588"/>
                  </a:lnTo>
                  <a:lnTo>
                    <a:pt x="2380465" y="1960244"/>
                  </a:lnTo>
                  <a:lnTo>
                    <a:pt x="2401570" y="1947925"/>
                  </a:lnTo>
                  <a:lnTo>
                    <a:pt x="2408808" y="1947925"/>
                  </a:lnTo>
                  <a:lnTo>
                    <a:pt x="2408808" y="1945893"/>
                  </a:lnTo>
                  <a:lnTo>
                    <a:pt x="2412519" y="1945893"/>
                  </a:lnTo>
                  <a:lnTo>
                    <a:pt x="2323337" y="18939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9923" y="4358931"/>
              <a:ext cx="4080129" cy="168998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505700" y="4344644"/>
              <a:ext cx="4109085" cy="1718945"/>
            </a:xfrm>
            <a:custGeom>
              <a:avLst/>
              <a:gdLst/>
              <a:ahLst/>
              <a:cxnLst/>
              <a:rect l="l" t="t" r="r" b="b"/>
              <a:pathLst>
                <a:path w="4109084" h="1718945">
                  <a:moveTo>
                    <a:pt x="0" y="1718564"/>
                  </a:moveTo>
                  <a:lnTo>
                    <a:pt x="4108704" y="1718564"/>
                  </a:lnTo>
                  <a:lnTo>
                    <a:pt x="4108704" y="0"/>
                  </a:lnTo>
                  <a:lnTo>
                    <a:pt x="0" y="0"/>
                  </a:lnTo>
                  <a:lnTo>
                    <a:pt x="0" y="1718564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952371" y="3414648"/>
              <a:ext cx="1891030" cy="1636395"/>
            </a:xfrm>
            <a:custGeom>
              <a:avLst/>
              <a:gdLst/>
              <a:ahLst/>
              <a:cxnLst/>
              <a:rect l="l" t="t" r="r" b="b"/>
              <a:pathLst>
                <a:path w="1891029" h="1636395">
                  <a:moveTo>
                    <a:pt x="113665" y="1503426"/>
                  </a:moveTo>
                  <a:lnTo>
                    <a:pt x="0" y="1569720"/>
                  </a:lnTo>
                  <a:lnTo>
                    <a:pt x="113665" y="1636014"/>
                  </a:lnTo>
                  <a:lnTo>
                    <a:pt x="122428" y="1633727"/>
                  </a:lnTo>
                  <a:lnTo>
                    <a:pt x="126365" y="1626996"/>
                  </a:lnTo>
                  <a:lnTo>
                    <a:pt x="130429" y="1620139"/>
                  </a:lnTo>
                  <a:lnTo>
                    <a:pt x="128016" y="1611376"/>
                  </a:lnTo>
                  <a:lnTo>
                    <a:pt x="81244" y="1584070"/>
                  </a:lnTo>
                  <a:lnTo>
                    <a:pt x="28321" y="1584070"/>
                  </a:lnTo>
                  <a:lnTo>
                    <a:pt x="28321" y="1555495"/>
                  </a:lnTo>
                  <a:lnTo>
                    <a:pt x="81149" y="1555495"/>
                  </a:lnTo>
                  <a:lnTo>
                    <a:pt x="121285" y="1532127"/>
                  </a:lnTo>
                  <a:lnTo>
                    <a:pt x="128016" y="1528064"/>
                  </a:lnTo>
                  <a:lnTo>
                    <a:pt x="130429" y="1519301"/>
                  </a:lnTo>
                  <a:lnTo>
                    <a:pt x="126365" y="1512570"/>
                  </a:lnTo>
                  <a:lnTo>
                    <a:pt x="122428" y="1505712"/>
                  </a:lnTo>
                  <a:lnTo>
                    <a:pt x="113665" y="1503426"/>
                  </a:lnTo>
                  <a:close/>
                </a:path>
                <a:path w="1891029" h="1636395">
                  <a:moveTo>
                    <a:pt x="81149" y="1555495"/>
                  </a:moveTo>
                  <a:lnTo>
                    <a:pt x="28321" y="1555495"/>
                  </a:lnTo>
                  <a:lnTo>
                    <a:pt x="28321" y="1584070"/>
                  </a:lnTo>
                  <a:lnTo>
                    <a:pt x="81244" y="1584070"/>
                  </a:lnTo>
                  <a:lnTo>
                    <a:pt x="77763" y="1582039"/>
                  </a:lnTo>
                  <a:lnTo>
                    <a:pt x="35560" y="1582039"/>
                  </a:lnTo>
                  <a:lnTo>
                    <a:pt x="35560" y="1557401"/>
                  </a:lnTo>
                  <a:lnTo>
                    <a:pt x="77877" y="1557401"/>
                  </a:lnTo>
                  <a:lnTo>
                    <a:pt x="81149" y="1555495"/>
                  </a:lnTo>
                  <a:close/>
                </a:path>
                <a:path w="1891029" h="1636395">
                  <a:moveTo>
                    <a:pt x="931037" y="1555495"/>
                  </a:moveTo>
                  <a:lnTo>
                    <a:pt x="81149" y="1555495"/>
                  </a:lnTo>
                  <a:lnTo>
                    <a:pt x="56690" y="1569736"/>
                  </a:lnTo>
                  <a:lnTo>
                    <a:pt x="81244" y="1584070"/>
                  </a:lnTo>
                  <a:lnTo>
                    <a:pt x="953135" y="1584070"/>
                  </a:lnTo>
                  <a:lnTo>
                    <a:pt x="959612" y="1577594"/>
                  </a:lnTo>
                  <a:lnTo>
                    <a:pt x="959612" y="1569720"/>
                  </a:lnTo>
                  <a:lnTo>
                    <a:pt x="931037" y="1569720"/>
                  </a:lnTo>
                  <a:lnTo>
                    <a:pt x="931037" y="1555495"/>
                  </a:lnTo>
                  <a:close/>
                </a:path>
                <a:path w="1891029" h="1636395">
                  <a:moveTo>
                    <a:pt x="35560" y="1557401"/>
                  </a:moveTo>
                  <a:lnTo>
                    <a:pt x="35560" y="1582039"/>
                  </a:lnTo>
                  <a:lnTo>
                    <a:pt x="56690" y="1569736"/>
                  </a:lnTo>
                  <a:lnTo>
                    <a:pt x="35560" y="1557401"/>
                  </a:lnTo>
                  <a:close/>
                </a:path>
                <a:path w="1891029" h="1636395">
                  <a:moveTo>
                    <a:pt x="56690" y="1569736"/>
                  </a:moveTo>
                  <a:lnTo>
                    <a:pt x="35560" y="1582039"/>
                  </a:lnTo>
                  <a:lnTo>
                    <a:pt x="77763" y="1582039"/>
                  </a:lnTo>
                  <a:lnTo>
                    <a:pt x="56690" y="1569736"/>
                  </a:lnTo>
                  <a:close/>
                </a:path>
                <a:path w="1891029" h="1636395">
                  <a:moveTo>
                    <a:pt x="77877" y="1557401"/>
                  </a:moveTo>
                  <a:lnTo>
                    <a:pt x="35560" y="1557401"/>
                  </a:lnTo>
                  <a:lnTo>
                    <a:pt x="56690" y="1569736"/>
                  </a:lnTo>
                  <a:lnTo>
                    <a:pt x="77877" y="1557401"/>
                  </a:lnTo>
                  <a:close/>
                </a:path>
                <a:path w="1891029" h="1636395">
                  <a:moveTo>
                    <a:pt x="1890521" y="0"/>
                  </a:moveTo>
                  <a:lnTo>
                    <a:pt x="937387" y="0"/>
                  </a:lnTo>
                  <a:lnTo>
                    <a:pt x="931037" y="6476"/>
                  </a:lnTo>
                  <a:lnTo>
                    <a:pt x="931037" y="1569720"/>
                  </a:lnTo>
                  <a:lnTo>
                    <a:pt x="945261" y="1555495"/>
                  </a:lnTo>
                  <a:lnTo>
                    <a:pt x="959612" y="1555495"/>
                  </a:lnTo>
                  <a:lnTo>
                    <a:pt x="959612" y="28575"/>
                  </a:lnTo>
                  <a:lnTo>
                    <a:pt x="945261" y="28575"/>
                  </a:lnTo>
                  <a:lnTo>
                    <a:pt x="959612" y="14350"/>
                  </a:lnTo>
                  <a:lnTo>
                    <a:pt x="1890521" y="14350"/>
                  </a:lnTo>
                  <a:lnTo>
                    <a:pt x="1890521" y="0"/>
                  </a:lnTo>
                  <a:close/>
                </a:path>
                <a:path w="1891029" h="1636395">
                  <a:moveTo>
                    <a:pt x="959612" y="1555495"/>
                  </a:moveTo>
                  <a:lnTo>
                    <a:pt x="945261" y="1555495"/>
                  </a:lnTo>
                  <a:lnTo>
                    <a:pt x="931037" y="1569720"/>
                  </a:lnTo>
                  <a:lnTo>
                    <a:pt x="959612" y="1569720"/>
                  </a:lnTo>
                  <a:lnTo>
                    <a:pt x="959612" y="1555495"/>
                  </a:lnTo>
                  <a:close/>
                </a:path>
                <a:path w="1891029" h="1636395">
                  <a:moveTo>
                    <a:pt x="959612" y="14350"/>
                  </a:moveTo>
                  <a:lnTo>
                    <a:pt x="945261" y="28575"/>
                  </a:lnTo>
                  <a:lnTo>
                    <a:pt x="959612" y="28575"/>
                  </a:lnTo>
                  <a:lnTo>
                    <a:pt x="959612" y="14350"/>
                  </a:lnTo>
                  <a:close/>
                </a:path>
                <a:path w="1891029" h="1636395">
                  <a:moveTo>
                    <a:pt x="1890521" y="14350"/>
                  </a:moveTo>
                  <a:lnTo>
                    <a:pt x="959612" y="14350"/>
                  </a:lnTo>
                  <a:lnTo>
                    <a:pt x="959612" y="28575"/>
                  </a:lnTo>
                  <a:lnTo>
                    <a:pt x="1890521" y="28575"/>
                  </a:lnTo>
                  <a:lnTo>
                    <a:pt x="1890521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696964" y="2514257"/>
              <a:ext cx="967740" cy="197485"/>
            </a:xfrm>
            <a:custGeom>
              <a:avLst/>
              <a:gdLst/>
              <a:ahLst/>
              <a:cxnLst/>
              <a:rect l="l" t="t" r="r" b="b"/>
              <a:pathLst>
                <a:path w="967740" h="197485">
                  <a:moveTo>
                    <a:pt x="0" y="197319"/>
                  </a:moveTo>
                  <a:lnTo>
                    <a:pt x="967231" y="197319"/>
                  </a:lnTo>
                  <a:lnTo>
                    <a:pt x="967231" y="0"/>
                  </a:lnTo>
                  <a:lnTo>
                    <a:pt x="0" y="0"/>
                  </a:lnTo>
                  <a:lnTo>
                    <a:pt x="0" y="197319"/>
                  </a:lnTo>
                  <a:close/>
                </a:path>
              </a:pathLst>
            </a:custGeom>
            <a:ln w="28575">
              <a:solidFill>
                <a:srgbClr val="8641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664195" y="2546603"/>
              <a:ext cx="2348865" cy="262890"/>
            </a:xfrm>
            <a:custGeom>
              <a:avLst/>
              <a:gdLst/>
              <a:ahLst/>
              <a:cxnLst/>
              <a:rect l="l" t="t" r="r" b="b"/>
              <a:pathLst>
                <a:path w="2348865" h="262889">
                  <a:moveTo>
                    <a:pt x="1160018" y="66294"/>
                  </a:moveTo>
                  <a:lnTo>
                    <a:pt x="1160018" y="256540"/>
                  </a:lnTo>
                  <a:lnTo>
                    <a:pt x="1166368" y="262890"/>
                  </a:lnTo>
                  <a:lnTo>
                    <a:pt x="2348610" y="262890"/>
                  </a:lnTo>
                  <a:lnTo>
                    <a:pt x="2348610" y="248538"/>
                  </a:lnTo>
                  <a:lnTo>
                    <a:pt x="1188593" y="248538"/>
                  </a:lnTo>
                  <a:lnTo>
                    <a:pt x="1174369" y="234315"/>
                  </a:lnTo>
                  <a:lnTo>
                    <a:pt x="1188593" y="234315"/>
                  </a:lnTo>
                  <a:lnTo>
                    <a:pt x="1188593" y="80645"/>
                  </a:lnTo>
                  <a:lnTo>
                    <a:pt x="1174369" y="80645"/>
                  </a:lnTo>
                  <a:lnTo>
                    <a:pt x="1160018" y="66294"/>
                  </a:lnTo>
                  <a:close/>
                </a:path>
                <a:path w="2348865" h="262889">
                  <a:moveTo>
                    <a:pt x="1188593" y="234315"/>
                  </a:moveTo>
                  <a:lnTo>
                    <a:pt x="1174369" y="234315"/>
                  </a:lnTo>
                  <a:lnTo>
                    <a:pt x="1188593" y="248538"/>
                  </a:lnTo>
                  <a:lnTo>
                    <a:pt x="1188593" y="234315"/>
                  </a:lnTo>
                  <a:close/>
                </a:path>
                <a:path w="2348865" h="262889">
                  <a:moveTo>
                    <a:pt x="2348610" y="234315"/>
                  </a:moveTo>
                  <a:lnTo>
                    <a:pt x="1188593" y="234315"/>
                  </a:lnTo>
                  <a:lnTo>
                    <a:pt x="1188593" y="248538"/>
                  </a:lnTo>
                  <a:lnTo>
                    <a:pt x="2348610" y="248538"/>
                  </a:lnTo>
                  <a:lnTo>
                    <a:pt x="2348610" y="234315"/>
                  </a:lnTo>
                  <a:close/>
                </a:path>
                <a:path w="2348865" h="262889">
                  <a:moveTo>
                    <a:pt x="113664" y="0"/>
                  </a:moveTo>
                  <a:lnTo>
                    <a:pt x="0" y="66294"/>
                  </a:lnTo>
                  <a:lnTo>
                    <a:pt x="113664" y="132715"/>
                  </a:lnTo>
                  <a:lnTo>
                    <a:pt x="122427" y="130429"/>
                  </a:lnTo>
                  <a:lnTo>
                    <a:pt x="126364" y="123571"/>
                  </a:lnTo>
                  <a:lnTo>
                    <a:pt x="130428" y="116712"/>
                  </a:lnTo>
                  <a:lnTo>
                    <a:pt x="128015" y="107950"/>
                  </a:lnTo>
                  <a:lnTo>
                    <a:pt x="81244" y="80645"/>
                  </a:lnTo>
                  <a:lnTo>
                    <a:pt x="28321" y="80645"/>
                  </a:lnTo>
                  <a:lnTo>
                    <a:pt x="28321" y="52070"/>
                  </a:lnTo>
                  <a:lnTo>
                    <a:pt x="81244" y="52070"/>
                  </a:lnTo>
                  <a:lnTo>
                    <a:pt x="128015" y="24765"/>
                  </a:lnTo>
                  <a:lnTo>
                    <a:pt x="130428" y="16001"/>
                  </a:lnTo>
                  <a:lnTo>
                    <a:pt x="126364" y="9144"/>
                  </a:lnTo>
                  <a:lnTo>
                    <a:pt x="122427" y="2286"/>
                  </a:lnTo>
                  <a:lnTo>
                    <a:pt x="113664" y="0"/>
                  </a:lnTo>
                  <a:close/>
                </a:path>
                <a:path w="2348865" h="262889">
                  <a:moveTo>
                    <a:pt x="81244" y="52070"/>
                  </a:moveTo>
                  <a:lnTo>
                    <a:pt x="28321" y="52070"/>
                  </a:lnTo>
                  <a:lnTo>
                    <a:pt x="28321" y="80645"/>
                  </a:lnTo>
                  <a:lnTo>
                    <a:pt x="81244" y="80645"/>
                  </a:lnTo>
                  <a:lnTo>
                    <a:pt x="77980" y="78740"/>
                  </a:lnTo>
                  <a:lnTo>
                    <a:pt x="35559" y="78740"/>
                  </a:lnTo>
                  <a:lnTo>
                    <a:pt x="35559" y="53975"/>
                  </a:lnTo>
                  <a:lnTo>
                    <a:pt x="77980" y="53975"/>
                  </a:lnTo>
                  <a:lnTo>
                    <a:pt x="81244" y="52070"/>
                  </a:lnTo>
                  <a:close/>
                </a:path>
                <a:path w="2348865" h="262889">
                  <a:moveTo>
                    <a:pt x="1182243" y="52070"/>
                  </a:moveTo>
                  <a:lnTo>
                    <a:pt x="81244" y="52070"/>
                  </a:lnTo>
                  <a:lnTo>
                    <a:pt x="56770" y="66357"/>
                  </a:lnTo>
                  <a:lnTo>
                    <a:pt x="81244" y="80645"/>
                  </a:lnTo>
                  <a:lnTo>
                    <a:pt x="1160018" y="80645"/>
                  </a:lnTo>
                  <a:lnTo>
                    <a:pt x="1160018" y="66294"/>
                  </a:lnTo>
                  <a:lnTo>
                    <a:pt x="1188593" y="66294"/>
                  </a:lnTo>
                  <a:lnTo>
                    <a:pt x="1188593" y="58420"/>
                  </a:lnTo>
                  <a:lnTo>
                    <a:pt x="1182243" y="52070"/>
                  </a:lnTo>
                  <a:close/>
                </a:path>
                <a:path w="2348865" h="262889">
                  <a:moveTo>
                    <a:pt x="1188593" y="66294"/>
                  </a:moveTo>
                  <a:lnTo>
                    <a:pt x="1160018" y="66294"/>
                  </a:lnTo>
                  <a:lnTo>
                    <a:pt x="1174369" y="80645"/>
                  </a:lnTo>
                  <a:lnTo>
                    <a:pt x="1188593" y="80645"/>
                  </a:lnTo>
                  <a:lnTo>
                    <a:pt x="1188593" y="66294"/>
                  </a:lnTo>
                  <a:close/>
                </a:path>
                <a:path w="2348865" h="262889">
                  <a:moveTo>
                    <a:pt x="35559" y="53975"/>
                  </a:moveTo>
                  <a:lnTo>
                    <a:pt x="35559" y="78740"/>
                  </a:lnTo>
                  <a:lnTo>
                    <a:pt x="56770" y="66357"/>
                  </a:lnTo>
                  <a:lnTo>
                    <a:pt x="35559" y="53975"/>
                  </a:lnTo>
                  <a:close/>
                </a:path>
                <a:path w="2348865" h="262889">
                  <a:moveTo>
                    <a:pt x="56770" y="66357"/>
                  </a:moveTo>
                  <a:lnTo>
                    <a:pt x="35559" y="78740"/>
                  </a:lnTo>
                  <a:lnTo>
                    <a:pt x="77980" y="78740"/>
                  </a:lnTo>
                  <a:lnTo>
                    <a:pt x="56770" y="66357"/>
                  </a:lnTo>
                  <a:close/>
                </a:path>
                <a:path w="2348865" h="262889">
                  <a:moveTo>
                    <a:pt x="77980" y="53975"/>
                  </a:moveTo>
                  <a:lnTo>
                    <a:pt x="35559" y="53975"/>
                  </a:lnTo>
                  <a:lnTo>
                    <a:pt x="56770" y="66357"/>
                  </a:lnTo>
                  <a:lnTo>
                    <a:pt x="77980" y="53975"/>
                  </a:lnTo>
                  <a:close/>
                </a:path>
              </a:pathLst>
            </a:custGeom>
            <a:solidFill>
              <a:srgbClr val="8641A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334619" y="2318511"/>
            <a:ext cx="1606550" cy="18421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99060" marR="93345" indent="63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Campo </a:t>
            </a:r>
            <a:r>
              <a:rPr dirty="0" sz="1200" spc="-10">
                <a:latin typeface="Verdana"/>
                <a:cs typeface="Verdana"/>
              </a:rPr>
              <a:t>múltipla </a:t>
            </a:r>
            <a:r>
              <a:rPr dirty="0" sz="1200" spc="-5">
                <a:latin typeface="Verdana"/>
                <a:cs typeface="Verdana"/>
              </a:rPr>
              <a:t> escolha que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identifica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 atende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critérios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preliminares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</a:t>
            </a:r>
            <a:r>
              <a:rPr dirty="0" sz="1200">
                <a:latin typeface="Verdana"/>
                <a:cs typeface="Verdana"/>
              </a:rPr>
              <a:t>r</a:t>
            </a:r>
            <a:r>
              <a:rPr dirty="0" sz="1200" spc="5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g</a:t>
            </a:r>
            <a:r>
              <a:rPr dirty="0" sz="1200" spc="-25">
                <a:latin typeface="Verdana"/>
                <a:cs typeface="Verdana"/>
              </a:rPr>
              <a:t>r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m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10">
                <a:latin typeface="Verdana"/>
                <a:cs typeface="Verdana"/>
              </a:rPr>
              <a:t>/</a:t>
            </a:r>
            <a:r>
              <a:rPr dirty="0" sz="1200" spc="-5">
                <a:latin typeface="Verdana"/>
                <a:cs typeface="Verdana"/>
              </a:rPr>
              <a:t>P</a:t>
            </a:r>
            <a:r>
              <a:rPr dirty="0" sz="1200">
                <a:latin typeface="Verdana"/>
                <a:cs typeface="Verdana"/>
              </a:rPr>
              <a:t>r</a:t>
            </a:r>
            <a:r>
              <a:rPr dirty="0" sz="1200" spc="5">
                <a:latin typeface="Verdana"/>
                <a:cs typeface="Verdana"/>
              </a:rPr>
              <a:t>o</a:t>
            </a:r>
            <a:r>
              <a:rPr dirty="0" sz="1200" spc="-10">
                <a:latin typeface="Verdana"/>
                <a:cs typeface="Verdana"/>
              </a:rPr>
              <a:t>j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t</a:t>
            </a:r>
            <a:r>
              <a:rPr dirty="0" sz="1200" spc="-10">
                <a:latin typeface="Verdana"/>
                <a:cs typeface="Verdana"/>
              </a:rPr>
              <a:t>o</a:t>
            </a:r>
            <a:r>
              <a:rPr dirty="0" sz="1200">
                <a:latin typeface="Verdana"/>
                <a:cs typeface="Verdana"/>
              </a:rPr>
              <a:t>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6354" y="4506760"/>
            <a:ext cx="1606550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26364" marR="120014" indent="6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Informação 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descrição dos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critério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</a:t>
            </a:r>
            <a:r>
              <a:rPr dirty="0" sz="1200">
                <a:latin typeface="Verdana"/>
                <a:cs typeface="Verdana"/>
              </a:rPr>
              <a:t>r</a:t>
            </a:r>
            <a:r>
              <a:rPr dirty="0" sz="1200" spc="5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g</a:t>
            </a:r>
            <a:r>
              <a:rPr dirty="0" sz="1200" spc="-25">
                <a:latin typeface="Verdana"/>
                <a:cs typeface="Verdana"/>
              </a:rPr>
              <a:t>r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m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10">
                <a:latin typeface="Verdana"/>
                <a:cs typeface="Verdana"/>
              </a:rPr>
              <a:t>/</a:t>
            </a:r>
            <a:r>
              <a:rPr dirty="0" sz="1200" spc="-5">
                <a:latin typeface="Verdana"/>
                <a:cs typeface="Verdana"/>
              </a:rPr>
              <a:t>P</a:t>
            </a:r>
            <a:r>
              <a:rPr dirty="0" sz="1200">
                <a:latin typeface="Verdana"/>
                <a:cs typeface="Verdana"/>
              </a:rPr>
              <a:t>r</a:t>
            </a:r>
            <a:r>
              <a:rPr dirty="0" sz="1200" spc="5">
                <a:latin typeface="Verdana"/>
                <a:cs typeface="Verdana"/>
              </a:rPr>
              <a:t>o</a:t>
            </a:r>
            <a:r>
              <a:rPr dirty="0" sz="1200" spc="-10">
                <a:latin typeface="Verdana"/>
                <a:cs typeface="Verdana"/>
              </a:rPr>
              <a:t>j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t</a:t>
            </a:r>
            <a:r>
              <a:rPr dirty="0" sz="1200">
                <a:latin typeface="Verdana"/>
                <a:cs typeface="Verdana"/>
              </a:rPr>
              <a:t>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012806" y="1763648"/>
            <a:ext cx="1606550" cy="2063750"/>
          </a:xfrm>
          <a:prstGeom prst="rect">
            <a:avLst/>
          </a:prstGeom>
          <a:solidFill>
            <a:srgbClr val="D1AEDF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92710" marR="82550" indent="-2540">
              <a:lnSpc>
                <a:spcPct val="120000"/>
              </a:lnSpc>
              <a:spcBef>
                <a:spcPts val="170"/>
              </a:spcBef>
            </a:pP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aba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“Atendimento </a:t>
            </a:r>
            <a:r>
              <a:rPr dirty="0" sz="1200" spc="-5">
                <a:latin typeface="Verdana"/>
                <a:cs typeface="Verdana"/>
              </a:rPr>
              <a:t> Habitacional” </a:t>
            </a:r>
            <a:r>
              <a:rPr dirty="0" sz="1200" spc="-10">
                <a:latin typeface="Verdana"/>
                <a:cs typeface="Verdana"/>
              </a:rPr>
              <a:t>traz 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as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</a:t>
            </a:r>
            <a:r>
              <a:rPr dirty="0" sz="1200" spc="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etapa no qual </a:t>
            </a:r>
            <a:r>
              <a:rPr dirty="0" sz="1200">
                <a:latin typeface="Verdana"/>
                <a:cs typeface="Verdana"/>
              </a:rPr>
              <a:t>se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encontra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habitacional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geocódigo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42892" y="3355505"/>
            <a:ext cx="309245" cy="197485"/>
          </a:xfrm>
          <a:custGeom>
            <a:avLst/>
            <a:gdLst/>
            <a:ahLst/>
            <a:cxnLst/>
            <a:rect l="l" t="t" r="r" b="b"/>
            <a:pathLst>
              <a:path w="309245" h="197485">
                <a:moveTo>
                  <a:pt x="0" y="197319"/>
                </a:moveTo>
                <a:lnTo>
                  <a:pt x="308940" y="197319"/>
                </a:lnTo>
                <a:lnTo>
                  <a:pt x="308940" y="0"/>
                </a:lnTo>
                <a:lnTo>
                  <a:pt x="0" y="0"/>
                </a:lnTo>
                <a:lnTo>
                  <a:pt x="0" y="197319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9404"/>
            <a:ext cx="6960234" cy="485775"/>
          </a:xfrm>
          <a:custGeom>
            <a:avLst/>
            <a:gdLst/>
            <a:ahLst/>
            <a:cxnLst/>
            <a:rect l="l" t="t" r="r" b="b"/>
            <a:pathLst>
              <a:path w="6960234" h="485775">
                <a:moveTo>
                  <a:pt x="6717157" y="0"/>
                </a:moveTo>
                <a:lnTo>
                  <a:pt x="0" y="0"/>
                </a:lnTo>
                <a:lnTo>
                  <a:pt x="0" y="485775"/>
                </a:lnTo>
                <a:lnTo>
                  <a:pt x="6717157" y="485775"/>
                </a:lnTo>
                <a:lnTo>
                  <a:pt x="6960108" y="242950"/>
                </a:lnTo>
                <a:lnTo>
                  <a:pt x="6717157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812279"/>
            <a:ext cx="12192000" cy="45720"/>
          </a:xfrm>
          <a:custGeom>
            <a:avLst/>
            <a:gdLst/>
            <a:ahLst/>
            <a:cxnLst/>
            <a:rect l="l" t="t" r="r" b="b"/>
            <a:pathLst>
              <a:path w="12192000" h="45720">
                <a:moveTo>
                  <a:pt x="12192000" y="0"/>
                </a:moveTo>
                <a:lnTo>
                  <a:pt x="0" y="0"/>
                </a:lnTo>
                <a:lnTo>
                  <a:pt x="0" y="45718"/>
                </a:lnTo>
                <a:lnTo>
                  <a:pt x="12192000" y="4571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5C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422272" y="1561947"/>
            <a:ext cx="9171305" cy="4476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180340" indent="-287020">
              <a:lnSpc>
                <a:spcPct val="120000"/>
              </a:lnSpc>
              <a:spcBef>
                <a:spcPts val="100"/>
              </a:spcBef>
              <a:buClr>
                <a:srgbClr val="0D5C9C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400" spc="-5" b="1">
                <a:latin typeface="Verdana"/>
                <a:cs typeface="Verdana"/>
              </a:rPr>
              <a:t>Anexo</a:t>
            </a:r>
            <a:r>
              <a:rPr dirty="0" sz="1400" spc="-15" b="1">
                <a:latin typeface="Verdana"/>
                <a:cs typeface="Verdana"/>
              </a:rPr>
              <a:t> </a:t>
            </a:r>
            <a:r>
              <a:rPr dirty="0" sz="1400" b="1">
                <a:latin typeface="Verdana"/>
                <a:cs typeface="Verdana"/>
              </a:rPr>
              <a:t>do</a:t>
            </a:r>
            <a:r>
              <a:rPr dirty="0" sz="1400" spc="-10" b="1">
                <a:latin typeface="Verdana"/>
                <a:cs typeface="Verdana"/>
              </a:rPr>
              <a:t> </a:t>
            </a:r>
            <a:r>
              <a:rPr dirty="0" sz="1400" b="1">
                <a:latin typeface="Verdana"/>
                <a:cs typeface="Verdana"/>
              </a:rPr>
              <a:t>Termo</a:t>
            </a:r>
            <a:r>
              <a:rPr dirty="0" sz="1400" spc="-25" b="1">
                <a:latin typeface="Verdana"/>
                <a:cs typeface="Verdana"/>
              </a:rPr>
              <a:t> </a:t>
            </a:r>
            <a:r>
              <a:rPr dirty="0" sz="1400" b="1">
                <a:latin typeface="Verdana"/>
                <a:cs typeface="Verdana"/>
              </a:rPr>
              <a:t>de</a:t>
            </a:r>
            <a:r>
              <a:rPr dirty="0" sz="1400" spc="-10" b="1">
                <a:latin typeface="Verdana"/>
                <a:cs typeface="Verdana"/>
              </a:rPr>
              <a:t> </a:t>
            </a:r>
            <a:r>
              <a:rPr dirty="0" sz="1400" b="1">
                <a:latin typeface="Verdana"/>
                <a:cs typeface="Verdana"/>
              </a:rPr>
              <a:t>Adesão</a:t>
            </a:r>
            <a:r>
              <a:rPr dirty="0" sz="1400">
                <a:latin typeface="Verdana"/>
                <a:cs typeface="Verdana"/>
              </a:rPr>
              <a:t>:</a:t>
            </a:r>
            <a:r>
              <a:rPr dirty="0" sz="1400" spc="-2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documento</a:t>
            </a:r>
            <a:r>
              <a:rPr dirty="0" sz="1400" spc="-2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com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a</a:t>
            </a:r>
            <a:r>
              <a:rPr dirty="0" sz="1400" spc="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descrição</a:t>
            </a:r>
            <a:r>
              <a:rPr dirty="0" sz="1400" spc="-5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das</a:t>
            </a:r>
            <a:r>
              <a:rPr dirty="0" sz="1400" spc="-1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melhorias</a:t>
            </a:r>
            <a:r>
              <a:rPr dirty="0" sz="1400" spc="-5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a</a:t>
            </a:r>
            <a:r>
              <a:rPr dirty="0" sz="1400" spc="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serem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realizadas</a:t>
            </a:r>
            <a:r>
              <a:rPr dirty="0" sz="1400" spc="-3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na </a:t>
            </a:r>
            <a:r>
              <a:rPr dirty="0" sz="1400" spc="-47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moradia</a:t>
            </a:r>
            <a:r>
              <a:rPr dirty="0" sz="1400" spc="-3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que</a:t>
            </a:r>
            <a:r>
              <a:rPr dirty="0" sz="1400" spc="-10">
                <a:latin typeface="Verdana"/>
                <a:cs typeface="Verdana"/>
              </a:rPr>
              <a:t> vai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como</a:t>
            </a:r>
            <a:r>
              <a:rPr dirty="0" sz="1400" spc="-2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anexo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ao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 spc="-30">
                <a:latin typeface="Verdana"/>
                <a:cs typeface="Verdana"/>
              </a:rPr>
              <a:t>Termo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de</a:t>
            </a:r>
            <a:r>
              <a:rPr dirty="0" sz="1400">
                <a:latin typeface="Verdana"/>
                <a:cs typeface="Verdana"/>
              </a:rPr>
              <a:t> Adesão.</a:t>
            </a:r>
            <a:endParaRPr sz="1400">
              <a:latin typeface="Verdana"/>
              <a:cs typeface="Verdana"/>
            </a:endParaRPr>
          </a:p>
          <a:p>
            <a:pPr marL="299085" marR="10160" indent="-287020">
              <a:lnSpc>
                <a:spcPct val="120000"/>
              </a:lnSpc>
              <a:spcBef>
                <a:spcPts val="1200"/>
              </a:spcBef>
              <a:buClr>
                <a:srgbClr val="0D5C9C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400" b="1">
                <a:latin typeface="Verdana"/>
                <a:cs typeface="Verdana"/>
              </a:rPr>
              <a:t>AIP: </a:t>
            </a:r>
            <a:r>
              <a:rPr dirty="0" sz="1400">
                <a:latin typeface="Verdana"/>
                <a:cs typeface="Verdana"/>
              </a:rPr>
              <a:t>Atendimento Individual </a:t>
            </a:r>
            <a:r>
              <a:rPr dirty="0" sz="1400" spc="-5">
                <a:latin typeface="Verdana"/>
                <a:cs typeface="Verdana"/>
              </a:rPr>
              <a:t>Programado </a:t>
            </a:r>
            <a:r>
              <a:rPr dirty="0" sz="1400">
                <a:latin typeface="Verdana"/>
                <a:cs typeface="Verdana"/>
              </a:rPr>
              <a:t>é, ao mesmo </a:t>
            </a:r>
            <a:r>
              <a:rPr dirty="0" sz="1400" spc="-5">
                <a:latin typeface="Verdana"/>
                <a:cs typeface="Verdana"/>
              </a:rPr>
              <a:t>tempo, </a:t>
            </a:r>
            <a:r>
              <a:rPr dirty="0" sz="1400">
                <a:latin typeface="Verdana"/>
                <a:cs typeface="Verdana"/>
              </a:rPr>
              <a:t>o </a:t>
            </a:r>
            <a:r>
              <a:rPr dirty="0" sz="1400" spc="-5">
                <a:latin typeface="Verdana"/>
                <a:cs typeface="Verdana"/>
              </a:rPr>
              <a:t>processo de </a:t>
            </a:r>
            <a:r>
              <a:rPr dirty="0" sz="1400">
                <a:latin typeface="Verdana"/>
                <a:cs typeface="Verdana"/>
              </a:rPr>
              <a:t>atendimento social à </a:t>
            </a:r>
            <a:r>
              <a:rPr dirty="0" sz="1400" spc="-48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um </a:t>
            </a:r>
            <a:r>
              <a:rPr dirty="0" sz="1400" spc="-5">
                <a:latin typeface="Verdana"/>
                <a:cs typeface="Verdana"/>
              </a:rPr>
              <a:t>morador </a:t>
            </a:r>
            <a:r>
              <a:rPr dirty="0" sz="1400">
                <a:latin typeface="Verdana"/>
                <a:cs typeface="Verdana"/>
              </a:rPr>
              <a:t>ou uma família </a:t>
            </a:r>
            <a:r>
              <a:rPr dirty="0" sz="1400" spc="-5">
                <a:latin typeface="Verdana"/>
                <a:cs typeface="Verdana"/>
              </a:rPr>
              <a:t>que </a:t>
            </a:r>
            <a:r>
              <a:rPr dirty="0" sz="1400" spc="-10">
                <a:latin typeface="Verdana"/>
                <a:cs typeface="Verdana"/>
              </a:rPr>
              <a:t>estava </a:t>
            </a:r>
            <a:r>
              <a:rPr dirty="0" sz="1400">
                <a:latin typeface="Verdana"/>
                <a:cs typeface="Verdana"/>
              </a:rPr>
              <a:t>previsto no planejamento do </a:t>
            </a:r>
            <a:r>
              <a:rPr dirty="0" sz="1400" spc="-5">
                <a:latin typeface="Verdana"/>
                <a:cs typeface="Verdana"/>
              </a:rPr>
              <a:t>trabalho </a:t>
            </a:r>
            <a:r>
              <a:rPr dirty="0" sz="1400">
                <a:latin typeface="Verdana"/>
                <a:cs typeface="Verdana"/>
              </a:rPr>
              <a:t>social e, também, a </a:t>
            </a:r>
            <a:r>
              <a:rPr dirty="0" sz="1400" spc="-48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etapa </a:t>
            </a:r>
            <a:r>
              <a:rPr dirty="0" sz="1400" spc="-5">
                <a:latin typeface="Verdana"/>
                <a:cs typeface="Verdana"/>
              </a:rPr>
              <a:t>de trabalho dos projetos </a:t>
            </a:r>
            <a:r>
              <a:rPr dirty="0" sz="1400">
                <a:latin typeface="Verdana"/>
                <a:cs typeface="Verdana"/>
              </a:rPr>
              <a:t>no </a:t>
            </a:r>
            <a:r>
              <a:rPr dirty="0" sz="1400" spc="-5">
                <a:latin typeface="Verdana"/>
                <a:cs typeface="Verdana"/>
              </a:rPr>
              <a:t>qual </a:t>
            </a:r>
            <a:r>
              <a:rPr dirty="0" sz="1400">
                <a:latin typeface="Verdana"/>
                <a:cs typeface="Verdana"/>
              </a:rPr>
              <a:t>a equipe social </a:t>
            </a:r>
            <a:r>
              <a:rPr dirty="0" sz="1400" spc="-5">
                <a:latin typeface="Verdana"/>
                <a:cs typeface="Verdana"/>
              </a:rPr>
              <a:t>passa </a:t>
            </a:r>
            <a:r>
              <a:rPr dirty="0" sz="1400">
                <a:latin typeface="Verdana"/>
                <a:cs typeface="Verdana"/>
              </a:rPr>
              <a:t>a acompanhar a família </a:t>
            </a:r>
            <a:r>
              <a:rPr dirty="0" sz="1400" spc="-5">
                <a:latin typeface="Verdana"/>
                <a:cs typeface="Verdana"/>
              </a:rPr>
              <a:t>durante </a:t>
            </a:r>
            <a:r>
              <a:rPr dirty="0" sz="1400">
                <a:latin typeface="Verdana"/>
                <a:cs typeface="Verdana"/>
              </a:rPr>
              <a:t>a </a:t>
            </a:r>
            <a:r>
              <a:rPr dirty="0" sz="1400" spc="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intervenção.</a:t>
            </a:r>
            <a:endParaRPr sz="1400">
              <a:latin typeface="Verdana"/>
              <a:cs typeface="Verdana"/>
            </a:endParaRPr>
          </a:p>
          <a:p>
            <a:pPr marL="299085" marR="5080" indent="-287020">
              <a:lnSpc>
                <a:spcPct val="120000"/>
              </a:lnSpc>
              <a:spcBef>
                <a:spcPts val="1200"/>
              </a:spcBef>
              <a:buClr>
                <a:srgbClr val="0D5C9C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400" spc="-5" b="1">
                <a:latin typeface="Verdana"/>
                <a:cs typeface="Verdana"/>
              </a:rPr>
              <a:t>Arrolamento: </a:t>
            </a:r>
            <a:r>
              <a:rPr dirty="0" sz="1400" spc="-5">
                <a:latin typeface="Verdana"/>
                <a:cs typeface="Verdana"/>
              </a:rPr>
              <a:t>processo de </a:t>
            </a:r>
            <a:r>
              <a:rPr dirty="0" sz="1400">
                <a:latin typeface="Verdana"/>
                <a:cs typeface="Verdana"/>
              </a:rPr>
              <a:t>identificação </a:t>
            </a:r>
            <a:r>
              <a:rPr dirty="0" sz="1400" spc="-5">
                <a:latin typeface="Verdana"/>
                <a:cs typeface="Verdana"/>
              </a:rPr>
              <a:t>de </a:t>
            </a:r>
            <a:r>
              <a:rPr dirty="0" sz="1400">
                <a:latin typeface="Verdana"/>
                <a:cs typeface="Verdana"/>
              </a:rPr>
              <a:t>edificações dentro do perímetro </a:t>
            </a:r>
            <a:r>
              <a:rPr dirty="0" sz="1400" spc="-5">
                <a:latin typeface="Verdana"/>
                <a:cs typeface="Verdana"/>
              </a:rPr>
              <a:t>de intervenção, </a:t>
            </a:r>
            <a:r>
              <a:rPr dirty="0" sz="1400">
                <a:latin typeface="Verdana"/>
                <a:cs typeface="Verdana"/>
              </a:rPr>
              <a:t> realizado</a:t>
            </a:r>
            <a:r>
              <a:rPr dirty="0" sz="1400" spc="-2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pela</a:t>
            </a:r>
            <a:r>
              <a:rPr dirty="0" sz="1400" spc="-2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equipe Social,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que</a:t>
            </a:r>
            <a:r>
              <a:rPr dirty="0" sz="1400">
                <a:latin typeface="Verdana"/>
                <a:cs typeface="Verdana"/>
              </a:rPr>
              <a:t> inclui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edificações</a:t>
            </a:r>
            <a:r>
              <a:rPr dirty="0" sz="1400" spc="-3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ocupadas,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fechadas,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vagas,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em</a:t>
            </a:r>
            <a:r>
              <a:rPr dirty="0" sz="1400" spc="-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construção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e</a:t>
            </a:r>
            <a:r>
              <a:rPr dirty="0" sz="1400" spc="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de </a:t>
            </a:r>
            <a:r>
              <a:rPr dirty="0" sz="1400" spc="-47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uso ocasional. </a:t>
            </a:r>
            <a:r>
              <a:rPr dirty="0" sz="1400" spc="-55">
                <a:latin typeface="Verdana"/>
                <a:cs typeface="Verdana"/>
              </a:rPr>
              <a:t>Tem </a:t>
            </a:r>
            <a:r>
              <a:rPr dirty="0" sz="1400">
                <a:latin typeface="Verdana"/>
                <a:cs typeface="Verdana"/>
              </a:rPr>
              <a:t>como objetivo dimensionar e estabelecer um marco </a:t>
            </a:r>
            <a:r>
              <a:rPr dirty="0" sz="1400" spc="-5">
                <a:latin typeface="Verdana"/>
                <a:cs typeface="Verdana"/>
              </a:rPr>
              <a:t>zero </a:t>
            </a:r>
            <a:r>
              <a:rPr dirty="0" sz="1400">
                <a:latin typeface="Verdana"/>
                <a:cs typeface="Verdana"/>
              </a:rPr>
              <a:t>em uma eventual </a:t>
            </a:r>
            <a:r>
              <a:rPr dirty="0" sz="1400" spc="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intervenção</a:t>
            </a:r>
            <a:r>
              <a:rPr dirty="0" sz="1400" spc="-4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da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CDHU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em</a:t>
            </a:r>
            <a:r>
              <a:rPr dirty="0" sz="1400" spc="-1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determinada</a:t>
            </a:r>
            <a:r>
              <a:rPr dirty="0" sz="1400" spc="-4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área.</a:t>
            </a:r>
            <a:endParaRPr sz="1400">
              <a:latin typeface="Verdana"/>
              <a:cs typeface="Verdana"/>
            </a:endParaRPr>
          </a:p>
          <a:p>
            <a:pPr marL="299085" marR="60325" indent="-287020">
              <a:lnSpc>
                <a:spcPct val="120100"/>
              </a:lnSpc>
              <a:spcBef>
                <a:spcPts val="1200"/>
              </a:spcBef>
              <a:buClr>
                <a:srgbClr val="0D5C9C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400" b="1">
                <a:latin typeface="Verdana"/>
                <a:cs typeface="Verdana"/>
              </a:rPr>
              <a:t>CRM: </a:t>
            </a:r>
            <a:r>
              <a:rPr dirty="0" sz="1400" spc="-5">
                <a:latin typeface="Verdana"/>
                <a:cs typeface="Verdana"/>
              </a:rPr>
              <a:t>Customer </a:t>
            </a:r>
            <a:r>
              <a:rPr dirty="0" sz="1400">
                <a:latin typeface="Verdana"/>
                <a:cs typeface="Verdana"/>
              </a:rPr>
              <a:t>Relationship Management (Gestão </a:t>
            </a:r>
            <a:r>
              <a:rPr dirty="0" sz="1400" spc="-5">
                <a:latin typeface="Verdana"/>
                <a:cs typeface="Verdana"/>
              </a:rPr>
              <a:t>de </a:t>
            </a:r>
            <a:r>
              <a:rPr dirty="0" sz="1400">
                <a:latin typeface="Verdana"/>
                <a:cs typeface="Verdana"/>
              </a:rPr>
              <a:t>Relacionamento com o Cliente) é o nome </a:t>
            </a:r>
            <a:r>
              <a:rPr dirty="0" sz="1400" spc="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dado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ao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 spc="5">
                <a:latin typeface="Verdana"/>
                <a:cs typeface="Verdana"/>
              </a:rPr>
              <a:t>sistema</a:t>
            </a:r>
            <a:r>
              <a:rPr dirty="0" sz="1400" spc="-4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de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informação</a:t>
            </a:r>
            <a:r>
              <a:rPr dirty="0" sz="1400" spc="-3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informatizado</a:t>
            </a:r>
            <a:r>
              <a:rPr dirty="0" sz="1400" spc="-4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utilizado</a:t>
            </a:r>
            <a:r>
              <a:rPr dirty="0" sz="1400" spc="-40">
                <a:latin typeface="Verdana"/>
                <a:cs typeface="Verdana"/>
              </a:rPr>
              <a:t> </a:t>
            </a:r>
            <a:r>
              <a:rPr dirty="0" sz="1400" spc="-10">
                <a:latin typeface="Verdana"/>
                <a:cs typeface="Verdana"/>
              </a:rPr>
              <a:t>para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gerir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as</a:t>
            </a:r>
            <a:r>
              <a:rPr dirty="0" sz="1400" spc="-1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informações</a:t>
            </a:r>
            <a:r>
              <a:rPr dirty="0" sz="1400" spc="-5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dos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programas</a:t>
            </a:r>
            <a:r>
              <a:rPr dirty="0" sz="1400" spc="-4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e </a:t>
            </a:r>
            <a:r>
              <a:rPr dirty="0" sz="1400" spc="-48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projetos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da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CDHU.</a:t>
            </a:r>
            <a:endParaRPr sz="1400">
              <a:latin typeface="Verdana"/>
              <a:cs typeface="Verdana"/>
            </a:endParaRPr>
          </a:p>
          <a:p>
            <a:pPr marL="299085" marR="485140" indent="-287020">
              <a:lnSpc>
                <a:spcPct val="120000"/>
              </a:lnSpc>
              <a:spcBef>
                <a:spcPts val="1200"/>
              </a:spcBef>
              <a:buClr>
                <a:srgbClr val="0D5C9C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400" b="1">
                <a:latin typeface="Verdana"/>
                <a:cs typeface="Verdana"/>
              </a:rPr>
              <a:t>Entidade:</a:t>
            </a:r>
            <a:r>
              <a:rPr dirty="0" sz="1400" spc="-35" b="1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conjunto</a:t>
            </a:r>
            <a:r>
              <a:rPr dirty="0" sz="1400" spc="-1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de</a:t>
            </a:r>
            <a:r>
              <a:rPr dirty="0" sz="140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dados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de</a:t>
            </a:r>
            <a:r>
              <a:rPr dirty="0" sz="1400" spc="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cada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etapa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do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trabalho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técnico</a:t>
            </a:r>
            <a:r>
              <a:rPr dirty="0" sz="1400" spc="-3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social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(ex:</a:t>
            </a:r>
            <a:r>
              <a:rPr dirty="0" sz="1400" spc="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Arrolamento,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 spc="-50">
                <a:latin typeface="Verdana"/>
                <a:cs typeface="Verdana"/>
              </a:rPr>
              <a:t>AIP, </a:t>
            </a:r>
            <a:r>
              <a:rPr dirty="0" sz="1400" spc="-48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Clientes</a:t>
            </a:r>
            <a:r>
              <a:rPr dirty="0" sz="1400" spc="-5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Potenciais,</a:t>
            </a:r>
            <a:r>
              <a:rPr dirty="0" sz="1400" spc="-4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Vistoria).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114998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FFFFFF"/>
                </a:solidFill>
              </a:rPr>
              <a:t>Glossário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320040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0"/>
              <a:t>Aba</a:t>
            </a:r>
            <a:r>
              <a:rPr dirty="0" spc="60"/>
              <a:t> </a:t>
            </a:r>
            <a:r>
              <a:rPr dirty="0" spc="40"/>
              <a:t>“Anotações</a:t>
            </a:r>
            <a:r>
              <a:rPr dirty="0" spc="55"/>
              <a:t> </a:t>
            </a:r>
            <a:r>
              <a:rPr dirty="0"/>
              <a:t>&amp;</a:t>
            </a:r>
            <a:r>
              <a:rPr dirty="0" spc="-40"/>
              <a:t> </a:t>
            </a:r>
            <a:r>
              <a:rPr dirty="0" spc="40"/>
              <a:t>Anexos”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123353" y="1728419"/>
            <a:ext cx="9945370" cy="4391660"/>
            <a:chOff x="1123353" y="1728419"/>
            <a:chExt cx="9945370" cy="43916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02687" y="1737944"/>
              <a:ext cx="6679565" cy="431279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697988" y="1733181"/>
              <a:ext cx="6689090" cy="4322445"/>
            </a:xfrm>
            <a:custGeom>
              <a:avLst/>
              <a:gdLst/>
              <a:ahLst/>
              <a:cxnLst/>
              <a:rect l="l" t="t" r="r" b="b"/>
              <a:pathLst>
                <a:path w="6689090" h="4322445">
                  <a:moveTo>
                    <a:pt x="0" y="4322318"/>
                  </a:moveTo>
                  <a:lnTo>
                    <a:pt x="6689090" y="4322318"/>
                  </a:lnTo>
                  <a:lnTo>
                    <a:pt x="6689090" y="0"/>
                  </a:lnTo>
                  <a:lnTo>
                    <a:pt x="0" y="0"/>
                  </a:lnTo>
                  <a:lnTo>
                    <a:pt x="0" y="432231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810247" y="2720555"/>
              <a:ext cx="873760" cy="273050"/>
            </a:xfrm>
            <a:custGeom>
              <a:avLst/>
              <a:gdLst/>
              <a:ahLst/>
              <a:cxnLst/>
              <a:rect l="l" t="t" r="r" b="b"/>
              <a:pathLst>
                <a:path w="873759" h="273050">
                  <a:moveTo>
                    <a:pt x="0" y="272961"/>
                  </a:moveTo>
                  <a:lnTo>
                    <a:pt x="873175" y="272961"/>
                  </a:lnTo>
                  <a:lnTo>
                    <a:pt x="873175" y="0"/>
                  </a:lnTo>
                  <a:lnTo>
                    <a:pt x="0" y="0"/>
                  </a:lnTo>
                  <a:lnTo>
                    <a:pt x="0" y="272961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180453" y="2226944"/>
              <a:ext cx="2832735" cy="494030"/>
            </a:xfrm>
            <a:custGeom>
              <a:avLst/>
              <a:gdLst/>
              <a:ahLst/>
              <a:cxnLst/>
              <a:rect l="l" t="t" r="r" b="b"/>
              <a:pathLst>
                <a:path w="2832734" h="494030">
                  <a:moveTo>
                    <a:pt x="16001" y="363346"/>
                  </a:moveTo>
                  <a:lnTo>
                    <a:pt x="2286" y="371220"/>
                  </a:lnTo>
                  <a:lnTo>
                    <a:pt x="0" y="379983"/>
                  </a:lnTo>
                  <a:lnTo>
                    <a:pt x="4064" y="386841"/>
                  </a:lnTo>
                  <a:lnTo>
                    <a:pt x="66294" y="493649"/>
                  </a:lnTo>
                  <a:lnTo>
                    <a:pt x="82828" y="465327"/>
                  </a:lnTo>
                  <a:lnTo>
                    <a:pt x="52070" y="465327"/>
                  </a:lnTo>
                  <a:lnTo>
                    <a:pt x="52070" y="412404"/>
                  </a:lnTo>
                  <a:lnTo>
                    <a:pt x="24765" y="365632"/>
                  </a:lnTo>
                  <a:lnTo>
                    <a:pt x="16001" y="363346"/>
                  </a:lnTo>
                  <a:close/>
                </a:path>
                <a:path w="2832734" h="494030">
                  <a:moveTo>
                    <a:pt x="52070" y="412404"/>
                  </a:moveTo>
                  <a:lnTo>
                    <a:pt x="52070" y="465327"/>
                  </a:lnTo>
                  <a:lnTo>
                    <a:pt x="80645" y="465327"/>
                  </a:lnTo>
                  <a:lnTo>
                    <a:pt x="80645" y="458088"/>
                  </a:lnTo>
                  <a:lnTo>
                    <a:pt x="53975" y="458088"/>
                  </a:lnTo>
                  <a:lnTo>
                    <a:pt x="66357" y="436878"/>
                  </a:lnTo>
                  <a:lnTo>
                    <a:pt x="52070" y="412404"/>
                  </a:lnTo>
                  <a:close/>
                </a:path>
                <a:path w="2832734" h="494030">
                  <a:moveTo>
                    <a:pt x="116713" y="363346"/>
                  </a:moveTo>
                  <a:lnTo>
                    <a:pt x="107950" y="365632"/>
                  </a:lnTo>
                  <a:lnTo>
                    <a:pt x="80645" y="412404"/>
                  </a:lnTo>
                  <a:lnTo>
                    <a:pt x="80645" y="465327"/>
                  </a:lnTo>
                  <a:lnTo>
                    <a:pt x="82828" y="465327"/>
                  </a:lnTo>
                  <a:lnTo>
                    <a:pt x="128650" y="386841"/>
                  </a:lnTo>
                  <a:lnTo>
                    <a:pt x="132715" y="379983"/>
                  </a:lnTo>
                  <a:lnTo>
                    <a:pt x="130428" y="371220"/>
                  </a:lnTo>
                  <a:lnTo>
                    <a:pt x="116713" y="363346"/>
                  </a:lnTo>
                  <a:close/>
                </a:path>
                <a:path w="2832734" h="494030">
                  <a:moveTo>
                    <a:pt x="66357" y="436878"/>
                  </a:moveTo>
                  <a:lnTo>
                    <a:pt x="53975" y="458088"/>
                  </a:lnTo>
                  <a:lnTo>
                    <a:pt x="78740" y="458088"/>
                  </a:lnTo>
                  <a:lnTo>
                    <a:pt x="66357" y="436878"/>
                  </a:lnTo>
                  <a:close/>
                </a:path>
                <a:path w="2832734" h="494030">
                  <a:moveTo>
                    <a:pt x="80645" y="412404"/>
                  </a:moveTo>
                  <a:lnTo>
                    <a:pt x="66357" y="436878"/>
                  </a:lnTo>
                  <a:lnTo>
                    <a:pt x="78740" y="458088"/>
                  </a:lnTo>
                  <a:lnTo>
                    <a:pt x="80645" y="458088"/>
                  </a:lnTo>
                  <a:lnTo>
                    <a:pt x="80645" y="412404"/>
                  </a:lnTo>
                  <a:close/>
                </a:path>
                <a:path w="2832734" h="494030">
                  <a:moveTo>
                    <a:pt x="2832354" y="0"/>
                  </a:moveTo>
                  <a:lnTo>
                    <a:pt x="58420" y="0"/>
                  </a:lnTo>
                  <a:lnTo>
                    <a:pt x="52070" y="6350"/>
                  </a:lnTo>
                  <a:lnTo>
                    <a:pt x="52070" y="412404"/>
                  </a:lnTo>
                  <a:lnTo>
                    <a:pt x="66357" y="436878"/>
                  </a:lnTo>
                  <a:lnTo>
                    <a:pt x="80645" y="412404"/>
                  </a:lnTo>
                  <a:lnTo>
                    <a:pt x="80645" y="28575"/>
                  </a:lnTo>
                  <a:lnTo>
                    <a:pt x="66294" y="28575"/>
                  </a:lnTo>
                  <a:lnTo>
                    <a:pt x="80645" y="14224"/>
                  </a:lnTo>
                  <a:lnTo>
                    <a:pt x="2832354" y="14224"/>
                  </a:lnTo>
                  <a:lnTo>
                    <a:pt x="2832354" y="0"/>
                  </a:lnTo>
                  <a:close/>
                </a:path>
                <a:path w="2832734" h="494030">
                  <a:moveTo>
                    <a:pt x="80645" y="14224"/>
                  </a:moveTo>
                  <a:lnTo>
                    <a:pt x="66294" y="28575"/>
                  </a:lnTo>
                  <a:lnTo>
                    <a:pt x="80645" y="28575"/>
                  </a:lnTo>
                  <a:lnTo>
                    <a:pt x="80645" y="14224"/>
                  </a:lnTo>
                  <a:close/>
                </a:path>
                <a:path w="2832734" h="494030">
                  <a:moveTo>
                    <a:pt x="2832354" y="14224"/>
                  </a:moveTo>
                  <a:lnTo>
                    <a:pt x="80645" y="14224"/>
                  </a:lnTo>
                  <a:lnTo>
                    <a:pt x="80645" y="28575"/>
                  </a:lnTo>
                  <a:lnTo>
                    <a:pt x="2832354" y="28575"/>
                  </a:lnTo>
                  <a:lnTo>
                    <a:pt x="2832354" y="14224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807586" y="3539426"/>
              <a:ext cx="5459730" cy="2566035"/>
            </a:xfrm>
            <a:custGeom>
              <a:avLst/>
              <a:gdLst/>
              <a:ahLst/>
              <a:cxnLst/>
              <a:rect l="l" t="t" r="r" b="b"/>
              <a:pathLst>
                <a:path w="5459730" h="2566035">
                  <a:moveTo>
                    <a:pt x="0" y="2565908"/>
                  </a:moveTo>
                  <a:lnTo>
                    <a:pt x="5459349" y="2565908"/>
                  </a:lnTo>
                  <a:lnTo>
                    <a:pt x="5459349" y="0"/>
                  </a:lnTo>
                  <a:lnTo>
                    <a:pt x="0" y="0"/>
                  </a:lnTo>
                  <a:lnTo>
                    <a:pt x="0" y="2565908"/>
                  </a:lnTo>
                  <a:close/>
                </a:path>
              </a:pathLst>
            </a:custGeom>
            <a:ln w="28575">
              <a:solidFill>
                <a:srgbClr val="8641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23353" y="3495293"/>
              <a:ext cx="2684780" cy="1393825"/>
            </a:xfrm>
            <a:custGeom>
              <a:avLst/>
              <a:gdLst/>
              <a:ahLst/>
              <a:cxnLst/>
              <a:rect l="l" t="t" r="r" b="b"/>
              <a:pathLst>
                <a:path w="2684779" h="1393825">
                  <a:moveTo>
                    <a:pt x="2627587" y="1327086"/>
                  </a:moveTo>
                  <a:lnTo>
                    <a:pt x="2556217" y="1368805"/>
                  </a:lnTo>
                  <a:lnTo>
                    <a:pt x="2553931" y="1377441"/>
                  </a:lnTo>
                  <a:lnTo>
                    <a:pt x="2561805" y="1391157"/>
                  </a:lnTo>
                  <a:lnTo>
                    <a:pt x="2570568" y="1393443"/>
                  </a:lnTo>
                  <a:lnTo>
                    <a:pt x="2659968" y="1341373"/>
                  </a:lnTo>
                  <a:lnTo>
                    <a:pt x="2655912" y="1341373"/>
                  </a:lnTo>
                  <a:lnTo>
                    <a:pt x="2655912" y="1339468"/>
                  </a:lnTo>
                  <a:lnTo>
                    <a:pt x="2648800" y="1339468"/>
                  </a:lnTo>
                  <a:lnTo>
                    <a:pt x="2627587" y="1327086"/>
                  </a:lnTo>
                  <a:close/>
                </a:path>
                <a:path w="2684779" h="1393825">
                  <a:moveTo>
                    <a:pt x="28575" y="0"/>
                  </a:moveTo>
                  <a:lnTo>
                    <a:pt x="0" y="0"/>
                  </a:lnTo>
                  <a:lnTo>
                    <a:pt x="0" y="1335023"/>
                  </a:lnTo>
                  <a:lnTo>
                    <a:pt x="6400" y="1341373"/>
                  </a:lnTo>
                  <a:lnTo>
                    <a:pt x="2603109" y="1341373"/>
                  </a:lnTo>
                  <a:lnTo>
                    <a:pt x="2627478" y="1327149"/>
                  </a:lnTo>
                  <a:lnTo>
                    <a:pt x="28575" y="1327149"/>
                  </a:lnTo>
                  <a:lnTo>
                    <a:pt x="14287" y="1312798"/>
                  </a:lnTo>
                  <a:lnTo>
                    <a:pt x="28575" y="1312798"/>
                  </a:lnTo>
                  <a:lnTo>
                    <a:pt x="28575" y="0"/>
                  </a:lnTo>
                  <a:close/>
                </a:path>
                <a:path w="2684779" h="1393825">
                  <a:moveTo>
                    <a:pt x="2659750" y="1312798"/>
                  </a:moveTo>
                  <a:lnTo>
                    <a:pt x="2655912" y="1312798"/>
                  </a:lnTo>
                  <a:lnTo>
                    <a:pt x="2655912" y="1341373"/>
                  </a:lnTo>
                  <a:lnTo>
                    <a:pt x="2659968" y="1341373"/>
                  </a:lnTo>
                  <a:lnTo>
                    <a:pt x="2684360" y="1327149"/>
                  </a:lnTo>
                  <a:lnTo>
                    <a:pt x="2659750" y="1312798"/>
                  </a:lnTo>
                  <a:close/>
                </a:path>
                <a:path w="2684779" h="1393825">
                  <a:moveTo>
                    <a:pt x="2648800" y="1314703"/>
                  </a:moveTo>
                  <a:lnTo>
                    <a:pt x="2627587" y="1327086"/>
                  </a:lnTo>
                  <a:lnTo>
                    <a:pt x="2648800" y="1339468"/>
                  </a:lnTo>
                  <a:lnTo>
                    <a:pt x="2648800" y="1314703"/>
                  </a:lnTo>
                  <a:close/>
                </a:path>
                <a:path w="2684779" h="1393825">
                  <a:moveTo>
                    <a:pt x="2655912" y="1314703"/>
                  </a:moveTo>
                  <a:lnTo>
                    <a:pt x="2648800" y="1314703"/>
                  </a:lnTo>
                  <a:lnTo>
                    <a:pt x="2648800" y="1339468"/>
                  </a:lnTo>
                  <a:lnTo>
                    <a:pt x="2655912" y="1339468"/>
                  </a:lnTo>
                  <a:lnTo>
                    <a:pt x="2655912" y="1314703"/>
                  </a:lnTo>
                  <a:close/>
                </a:path>
                <a:path w="2684779" h="1393825">
                  <a:moveTo>
                    <a:pt x="28575" y="1312798"/>
                  </a:moveTo>
                  <a:lnTo>
                    <a:pt x="14287" y="1312798"/>
                  </a:lnTo>
                  <a:lnTo>
                    <a:pt x="28575" y="1327149"/>
                  </a:lnTo>
                  <a:lnTo>
                    <a:pt x="28575" y="1312798"/>
                  </a:lnTo>
                  <a:close/>
                </a:path>
                <a:path w="2684779" h="1393825">
                  <a:moveTo>
                    <a:pt x="2603109" y="1312798"/>
                  </a:moveTo>
                  <a:lnTo>
                    <a:pt x="28575" y="1312798"/>
                  </a:lnTo>
                  <a:lnTo>
                    <a:pt x="28575" y="1327149"/>
                  </a:lnTo>
                  <a:lnTo>
                    <a:pt x="2627478" y="1327149"/>
                  </a:lnTo>
                  <a:lnTo>
                    <a:pt x="2603109" y="1312798"/>
                  </a:lnTo>
                  <a:close/>
                </a:path>
                <a:path w="2684779" h="1393825">
                  <a:moveTo>
                    <a:pt x="2570568" y="1260728"/>
                  </a:moveTo>
                  <a:lnTo>
                    <a:pt x="2561805" y="1263141"/>
                  </a:lnTo>
                  <a:lnTo>
                    <a:pt x="2557868" y="1269872"/>
                  </a:lnTo>
                  <a:lnTo>
                    <a:pt x="2553931" y="1276730"/>
                  </a:lnTo>
                  <a:lnTo>
                    <a:pt x="2556217" y="1285493"/>
                  </a:lnTo>
                  <a:lnTo>
                    <a:pt x="2627587" y="1327086"/>
                  </a:lnTo>
                  <a:lnTo>
                    <a:pt x="2648800" y="1314703"/>
                  </a:lnTo>
                  <a:lnTo>
                    <a:pt x="2655912" y="1314703"/>
                  </a:lnTo>
                  <a:lnTo>
                    <a:pt x="2655912" y="1312798"/>
                  </a:lnTo>
                  <a:lnTo>
                    <a:pt x="2659750" y="1312798"/>
                  </a:lnTo>
                  <a:lnTo>
                    <a:pt x="2570568" y="1260728"/>
                  </a:lnTo>
                  <a:close/>
                </a:path>
              </a:pathLst>
            </a:custGeom>
            <a:solidFill>
              <a:srgbClr val="8641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862197" y="3559136"/>
              <a:ext cx="5295265" cy="273050"/>
            </a:xfrm>
            <a:custGeom>
              <a:avLst/>
              <a:gdLst/>
              <a:ahLst/>
              <a:cxnLst/>
              <a:rect l="l" t="t" r="r" b="b"/>
              <a:pathLst>
                <a:path w="5295265" h="273050">
                  <a:moveTo>
                    <a:pt x="5022596" y="272961"/>
                  </a:moveTo>
                  <a:lnTo>
                    <a:pt x="5295252" y="272961"/>
                  </a:lnTo>
                  <a:lnTo>
                    <a:pt x="5295252" y="0"/>
                  </a:lnTo>
                  <a:lnTo>
                    <a:pt x="5022596" y="0"/>
                  </a:lnTo>
                  <a:lnTo>
                    <a:pt x="5022596" y="272961"/>
                  </a:lnTo>
                  <a:close/>
                </a:path>
                <a:path w="5295265" h="273050">
                  <a:moveTo>
                    <a:pt x="0" y="272961"/>
                  </a:moveTo>
                  <a:lnTo>
                    <a:pt x="952042" y="272961"/>
                  </a:lnTo>
                  <a:lnTo>
                    <a:pt x="952042" y="0"/>
                  </a:lnTo>
                  <a:lnTo>
                    <a:pt x="0" y="0"/>
                  </a:lnTo>
                  <a:lnTo>
                    <a:pt x="0" y="272961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814189" y="3629278"/>
              <a:ext cx="6254115" cy="2172970"/>
            </a:xfrm>
            <a:custGeom>
              <a:avLst/>
              <a:gdLst/>
              <a:ahLst/>
              <a:cxnLst/>
              <a:rect l="l" t="t" r="r" b="b"/>
              <a:pathLst>
                <a:path w="6254115" h="2172970">
                  <a:moveTo>
                    <a:pt x="6254115" y="1929638"/>
                  </a:moveTo>
                  <a:lnTo>
                    <a:pt x="6225540" y="1929638"/>
                  </a:lnTo>
                  <a:lnTo>
                    <a:pt x="6225540" y="2143988"/>
                  </a:lnTo>
                  <a:lnTo>
                    <a:pt x="2732659" y="2143988"/>
                  </a:lnTo>
                  <a:lnTo>
                    <a:pt x="2732659" y="80645"/>
                  </a:lnTo>
                  <a:lnTo>
                    <a:pt x="2732659" y="66294"/>
                  </a:lnTo>
                  <a:lnTo>
                    <a:pt x="2732659" y="58420"/>
                  </a:lnTo>
                  <a:lnTo>
                    <a:pt x="2726309" y="52070"/>
                  </a:lnTo>
                  <a:lnTo>
                    <a:pt x="81140" y="52070"/>
                  </a:lnTo>
                  <a:lnTo>
                    <a:pt x="121285" y="28702"/>
                  </a:lnTo>
                  <a:lnTo>
                    <a:pt x="128016" y="24638"/>
                  </a:lnTo>
                  <a:lnTo>
                    <a:pt x="130429" y="15875"/>
                  </a:lnTo>
                  <a:lnTo>
                    <a:pt x="126365" y="9144"/>
                  </a:lnTo>
                  <a:lnTo>
                    <a:pt x="122428" y="2286"/>
                  </a:lnTo>
                  <a:lnTo>
                    <a:pt x="113665" y="0"/>
                  </a:lnTo>
                  <a:lnTo>
                    <a:pt x="0" y="66294"/>
                  </a:lnTo>
                  <a:lnTo>
                    <a:pt x="113665" y="132588"/>
                  </a:lnTo>
                  <a:lnTo>
                    <a:pt x="122428" y="130302"/>
                  </a:lnTo>
                  <a:lnTo>
                    <a:pt x="126365" y="123571"/>
                  </a:lnTo>
                  <a:lnTo>
                    <a:pt x="130429" y="116713"/>
                  </a:lnTo>
                  <a:lnTo>
                    <a:pt x="128016" y="107950"/>
                  </a:lnTo>
                  <a:lnTo>
                    <a:pt x="81241" y="80645"/>
                  </a:lnTo>
                  <a:lnTo>
                    <a:pt x="2704084" y="80645"/>
                  </a:lnTo>
                  <a:lnTo>
                    <a:pt x="2704084" y="2166162"/>
                  </a:lnTo>
                  <a:lnTo>
                    <a:pt x="2710561" y="2172563"/>
                  </a:lnTo>
                  <a:lnTo>
                    <a:pt x="6247765" y="2172563"/>
                  </a:lnTo>
                  <a:lnTo>
                    <a:pt x="6254115" y="2166162"/>
                  </a:lnTo>
                  <a:lnTo>
                    <a:pt x="6254115" y="2158276"/>
                  </a:lnTo>
                  <a:lnTo>
                    <a:pt x="6254115" y="2143988"/>
                  </a:lnTo>
                  <a:lnTo>
                    <a:pt x="6254115" y="1929638"/>
                  </a:lnTo>
                  <a:close/>
                </a:path>
                <a:path w="6254115" h="2172970">
                  <a:moveTo>
                    <a:pt x="6254115" y="58420"/>
                  </a:moveTo>
                  <a:lnTo>
                    <a:pt x="6247765" y="52070"/>
                  </a:lnTo>
                  <a:lnTo>
                    <a:pt x="4424286" y="52070"/>
                  </a:lnTo>
                  <a:lnTo>
                    <a:pt x="4464431" y="28702"/>
                  </a:lnTo>
                  <a:lnTo>
                    <a:pt x="4471289" y="24638"/>
                  </a:lnTo>
                  <a:lnTo>
                    <a:pt x="4473575" y="15875"/>
                  </a:lnTo>
                  <a:lnTo>
                    <a:pt x="4469511" y="9144"/>
                  </a:lnTo>
                  <a:lnTo>
                    <a:pt x="4465574" y="2286"/>
                  </a:lnTo>
                  <a:lnTo>
                    <a:pt x="4456811" y="0"/>
                  </a:lnTo>
                  <a:lnTo>
                    <a:pt x="4343146" y="66294"/>
                  </a:lnTo>
                  <a:lnTo>
                    <a:pt x="4456811" y="132588"/>
                  </a:lnTo>
                  <a:lnTo>
                    <a:pt x="4465574" y="130302"/>
                  </a:lnTo>
                  <a:lnTo>
                    <a:pt x="4469511" y="123571"/>
                  </a:lnTo>
                  <a:lnTo>
                    <a:pt x="4473575" y="116713"/>
                  </a:lnTo>
                  <a:lnTo>
                    <a:pt x="4471289" y="107950"/>
                  </a:lnTo>
                  <a:lnTo>
                    <a:pt x="4424388" y="80645"/>
                  </a:lnTo>
                  <a:lnTo>
                    <a:pt x="6225540" y="80645"/>
                  </a:lnTo>
                  <a:lnTo>
                    <a:pt x="6225540" y="531241"/>
                  </a:lnTo>
                  <a:lnTo>
                    <a:pt x="6254115" y="531241"/>
                  </a:lnTo>
                  <a:lnTo>
                    <a:pt x="6254115" y="80645"/>
                  </a:lnTo>
                  <a:lnTo>
                    <a:pt x="6254115" y="66294"/>
                  </a:lnTo>
                  <a:lnTo>
                    <a:pt x="6254115" y="5842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334619" y="2318435"/>
            <a:ext cx="1606550" cy="1177290"/>
          </a:xfrm>
          <a:prstGeom prst="rect">
            <a:avLst/>
          </a:prstGeom>
          <a:solidFill>
            <a:srgbClr val="D1AEDF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23189" marR="11620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Box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todos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arquivos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anexados </a:t>
            </a:r>
            <a:r>
              <a:rPr dirty="0" sz="1200">
                <a:latin typeface="Verdana"/>
                <a:cs typeface="Verdana"/>
              </a:rPr>
              <a:t> referente à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12806" y="1763560"/>
            <a:ext cx="1606550" cy="95567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44780" marR="135255" indent="63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Aba </a:t>
            </a:r>
            <a:r>
              <a:rPr dirty="0" sz="1200">
                <a:latin typeface="Verdana"/>
                <a:cs typeface="Verdana"/>
              </a:rPr>
              <a:t>com os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arquivos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anexados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ligados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à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250931" y="4160520"/>
            <a:ext cx="1606550" cy="13989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11125" marR="10350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Ambos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os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campos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permitem </a:t>
            </a:r>
            <a:r>
              <a:rPr dirty="0" sz="1200" spc="-10">
                <a:latin typeface="Verdana"/>
                <a:cs typeface="Verdana"/>
              </a:rPr>
              <a:t>incluir 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novo </a:t>
            </a:r>
            <a:r>
              <a:rPr dirty="0" sz="1200" spc="-5">
                <a:latin typeface="Verdana"/>
                <a:cs typeface="Verdana"/>
              </a:rPr>
              <a:t>anexo com </a:t>
            </a:r>
            <a:r>
              <a:rPr dirty="0" sz="1200">
                <a:latin typeface="Verdana"/>
                <a:cs typeface="Verdana"/>
              </a:rPr>
              <a:t> ou </a:t>
            </a:r>
            <a:r>
              <a:rPr dirty="0" sz="1200" spc="-5">
                <a:latin typeface="Verdana"/>
                <a:cs typeface="Verdana"/>
              </a:rPr>
              <a:t>sem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observação sobre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arquivo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8721" y="5010403"/>
            <a:ext cx="521525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/>
              <a:t>2.</a:t>
            </a:r>
            <a:r>
              <a:rPr dirty="0" sz="4000" spc="-270"/>
              <a:t> </a:t>
            </a:r>
            <a:r>
              <a:rPr dirty="0" sz="4000" spc="-5"/>
              <a:t>Arrolamento/SSARU</a:t>
            </a:r>
            <a:endParaRPr sz="4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446" y="836675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 h="0">
                <a:moveTo>
                  <a:pt x="0" y="0"/>
                </a:moveTo>
                <a:lnTo>
                  <a:pt x="10081056" y="0"/>
                </a:lnTo>
              </a:path>
            </a:pathLst>
          </a:custGeom>
          <a:ln w="31750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812279"/>
            <a:ext cx="12192000" cy="45720"/>
          </a:xfrm>
          <a:custGeom>
            <a:avLst/>
            <a:gdLst/>
            <a:ahLst/>
            <a:cxnLst/>
            <a:rect l="l" t="t" r="r" b="b"/>
            <a:pathLst>
              <a:path w="12192000" h="45720">
                <a:moveTo>
                  <a:pt x="12192000" y="0"/>
                </a:moveTo>
                <a:lnTo>
                  <a:pt x="0" y="0"/>
                </a:lnTo>
                <a:lnTo>
                  <a:pt x="0" y="45718"/>
                </a:lnTo>
                <a:lnTo>
                  <a:pt x="12192000" y="4571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34262" y="1265682"/>
            <a:ext cx="9925685" cy="31413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 spc="-5">
                <a:latin typeface="Verdana"/>
                <a:cs typeface="Verdana"/>
              </a:rPr>
              <a:t>Segundo </a:t>
            </a:r>
            <a:r>
              <a:rPr dirty="0" sz="1800">
                <a:latin typeface="Verdana"/>
                <a:cs typeface="Verdana"/>
              </a:rPr>
              <a:t>o </a:t>
            </a:r>
            <a:r>
              <a:rPr dirty="0" sz="1800" spc="-5">
                <a:latin typeface="Verdana"/>
                <a:cs typeface="Verdana"/>
              </a:rPr>
              <a:t>Manual do </a:t>
            </a:r>
            <a:r>
              <a:rPr dirty="0" sz="1800" spc="-30">
                <a:latin typeface="Verdana"/>
                <a:cs typeface="Verdana"/>
              </a:rPr>
              <a:t>Trabalho </a:t>
            </a:r>
            <a:r>
              <a:rPr dirty="0" sz="1800" spc="-5">
                <a:latin typeface="Verdana"/>
                <a:cs typeface="Verdana"/>
              </a:rPr>
              <a:t>Técnico Social em </a:t>
            </a:r>
            <a:r>
              <a:rPr dirty="0" sz="1800" spc="-20">
                <a:latin typeface="Verdana"/>
                <a:cs typeface="Verdana"/>
              </a:rPr>
              <a:t>Favelas, </a:t>
            </a:r>
            <a:r>
              <a:rPr dirty="0" sz="1800">
                <a:latin typeface="Verdana"/>
                <a:cs typeface="Verdana"/>
              </a:rPr>
              <a:t>o </a:t>
            </a:r>
            <a:r>
              <a:rPr dirty="0" sz="1800" spc="-5">
                <a:latin typeface="Verdana"/>
                <a:cs typeface="Verdana"/>
              </a:rPr>
              <a:t>Arrolamento </a:t>
            </a:r>
            <a:r>
              <a:rPr dirty="0" sz="1800">
                <a:latin typeface="Verdana"/>
                <a:cs typeface="Verdana"/>
              </a:rPr>
              <a:t>é a </a:t>
            </a:r>
            <a:r>
              <a:rPr dirty="0" sz="1800" spc="-5">
                <a:latin typeface="Verdana"/>
                <a:cs typeface="Verdana"/>
              </a:rPr>
              <a:t>etapa 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composta </a:t>
            </a:r>
            <a:r>
              <a:rPr dirty="0" sz="1800">
                <a:latin typeface="Verdana"/>
                <a:cs typeface="Verdana"/>
              </a:rPr>
              <a:t>pelo </a:t>
            </a:r>
            <a:r>
              <a:rPr dirty="0" sz="1800" spc="-5">
                <a:latin typeface="Verdana"/>
                <a:cs typeface="Verdana"/>
              </a:rPr>
              <a:t>mapeamento </a:t>
            </a:r>
            <a:r>
              <a:rPr dirty="0" sz="1800">
                <a:latin typeface="Verdana"/>
                <a:cs typeface="Verdana"/>
              </a:rPr>
              <a:t>e </a:t>
            </a:r>
            <a:r>
              <a:rPr dirty="0" sz="1800" spc="-5">
                <a:latin typeface="Verdana"/>
                <a:cs typeface="Verdana"/>
              </a:rPr>
              <a:t>pela aplicação de </a:t>
            </a:r>
            <a:r>
              <a:rPr dirty="0" sz="1800">
                <a:latin typeface="Verdana"/>
                <a:cs typeface="Verdana"/>
              </a:rPr>
              <a:t>pesquisa </a:t>
            </a:r>
            <a:r>
              <a:rPr dirty="0" sz="1800" spc="-5">
                <a:latin typeface="Verdana"/>
                <a:cs typeface="Verdana"/>
              </a:rPr>
              <a:t>socioeconômica em </a:t>
            </a:r>
            <a:r>
              <a:rPr dirty="0" sz="1800">
                <a:latin typeface="Verdana"/>
                <a:cs typeface="Verdana"/>
              </a:rPr>
              <a:t>que 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“[...] </a:t>
            </a:r>
            <a:r>
              <a:rPr dirty="0" sz="1800" i="1">
                <a:latin typeface="Verdana"/>
                <a:cs typeface="Verdana"/>
              </a:rPr>
              <a:t>a </a:t>
            </a:r>
            <a:r>
              <a:rPr dirty="0" sz="1800" spc="-5" i="1">
                <a:latin typeface="Verdana"/>
                <a:cs typeface="Verdana"/>
              </a:rPr>
              <a:t>equipe </a:t>
            </a:r>
            <a:r>
              <a:rPr dirty="0" sz="1800" i="1">
                <a:latin typeface="Verdana"/>
                <a:cs typeface="Verdana"/>
              </a:rPr>
              <a:t>técnica </a:t>
            </a:r>
            <a:r>
              <a:rPr dirty="0" sz="1800" spc="-5" i="1">
                <a:latin typeface="Verdana"/>
                <a:cs typeface="Verdana"/>
              </a:rPr>
              <a:t>social </a:t>
            </a:r>
            <a:r>
              <a:rPr dirty="0" sz="1800" i="1">
                <a:latin typeface="Verdana"/>
                <a:cs typeface="Verdana"/>
              </a:rPr>
              <a:t>de </a:t>
            </a:r>
            <a:r>
              <a:rPr dirty="0" sz="1800" spc="-5" i="1">
                <a:latin typeface="Verdana"/>
                <a:cs typeface="Verdana"/>
              </a:rPr>
              <a:t>campo </a:t>
            </a:r>
            <a:r>
              <a:rPr dirty="0" sz="1800" i="1">
                <a:latin typeface="Verdana"/>
                <a:cs typeface="Verdana"/>
              </a:rPr>
              <a:t>é </a:t>
            </a:r>
            <a:r>
              <a:rPr dirty="0" sz="1800" spc="-5" i="1">
                <a:latin typeface="Verdana"/>
                <a:cs typeface="Verdana"/>
              </a:rPr>
              <a:t>responsável por identificar, caracterizar </a:t>
            </a:r>
            <a:r>
              <a:rPr dirty="0" sz="1800" i="1">
                <a:latin typeface="Verdana"/>
                <a:cs typeface="Verdana"/>
              </a:rPr>
              <a:t>e </a:t>
            </a:r>
            <a:r>
              <a:rPr dirty="0" sz="1800" spc="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mapear todas as edificações </a:t>
            </a:r>
            <a:r>
              <a:rPr dirty="0" sz="1800" i="1">
                <a:latin typeface="Verdana"/>
                <a:cs typeface="Verdana"/>
              </a:rPr>
              <a:t>existentes e </a:t>
            </a:r>
            <a:r>
              <a:rPr dirty="0" sz="1800" spc="-5" i="1">
                <a:latin typeface="Verdana"/>
                <a:cs typeface="Verdana"/>
              </a:rPr>
              <a:t>as famílias que residem no perímetro </a:t>
            </a:r>
            <a:r>
              <a:rPr dirty="0" sz="1800" spc="-10" i="1">
                <a:latin typeface="Verdana"/>
                <a:cs typeface="Verdana"/>
              </a:rPr>
              <a:t>da </a:t>
            </a:r>
            <a:r>
              <a:rPr dirty="0" sz="1800" spc="-5" i="1">
                <a:latin typeface="Verdana"/>
                <a:cs typeface="Verdana"/>
              </a:rPr>
              <a:t> intervenção.</a:t>
            </a:r>
            <a:endParaRPr sz="1800">
              <a:latin typeface="Verdana"/>
              <a:cs typeface="Verdana"/>
            </a:endParaRPr>
          </a:p>
          <a:p>
            <a:pPr algn="just" marL="12700" marR="5080">
              <a:lnSpc>
                <a:spcPct val="120000"/>
              </a:lnSpc>
              <a:spcBef>
                <a:spcPts val="1200"/>
              </a:spcBef>
            </a:pPr>
            <a:r>
              <a:rPr dirty="0" sz="1800" spc="-5" i="1">
                <a:latin typeface="Verdana"/>
                <a:cs typeface="Verdana"/>
              </a:rPr>
              <a:t>Para </a:t>
            </a:r>
            <a:r>
              <a:rPr dirty="0" sz="1800" i="1">
                <a:latin typeface="Verdana"/>
                <a:cs typeface="Verdana"/>
              </a:rPr>
              <a:t>a </a:t>
            </a:r>
            <a:r>
              <a:rPr dirty="0" sz="1800" spc="-5" i="1">
                <a:latin typeface="Verdana"/>
                <a:cs typeface="Verdana"/>
              </a:rPr>
              <a:t>realização do arrolamento, </a:t>
            </a:r>
            <a:r>
              <a:rPr dirty="0" sz="1800" i="1">
                <a:latin typeface="Verdana"/>
                <a:cs typeface="Verdana"/>
              </a:rPr>
              <a:t>a </a:t>
            </a:r>
            <a:r>
              <a:rPr dirty="0" sz="1800" spc="-5" i="1">
                <a:latin typeface="Verdana"/>
                <a:cs typeface="Verdana"/>
              </a:rPr>
              <a:t>SSARU definiu </a:t>
            </a:r>
            <a:r>
              <a:rPr dirty="0" sz="1800" i="1">
                <a:latin typeface="Verdana"/>
                <a:cs typeface="Verdana"/>
              </a:rPr>
              <a:t>um </a:t>
            </a:r>
            <a:r>
              <a:rPr dirty="0" sz="1800" spc="-5" i="1">
                <a:latin typeface="Verdana"/>
                <a:cs typeface="Verdana"/>
              </a:rPr>
              <a:t>conjunto de procedimentos </a:t>
            </a:r>
            <a:r>
              <a:rPr dirty="0" sz="180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para</a:t>
            </a:r>
            <a:r>
              <a:rPr dirty="0" sz="1800" spc="459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que</a:t>
            </a:r>
            <a:r>
              <a:rPr dirty="0" sz="1800" spc="48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cada</a:t>
            </a:r>
            <a:r>
              <a:rPr dirty="0" sz="1800" spc="47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edificação</a:t>
            </a:r>
            <a:r>
              <a:rPr dirty="0" sz="1800" spc="47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receba</a:t>
            </a:r>
            <a:r>
              <a:rPr dirty="0" sz="1800" spc="47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uma</a:t>
            </a:r>
            <a:r>
              <a:rPr dirty="0" sz="1800" spc="46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numeração</a:t>
            </a:r>
            <a:r>
              <a:rPr dirty="0" sz="1800" spc="45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sequencial</a:t>
            </a:r>
            <a:r>
              <a:rPr dirty="0" sz="1800" spc="48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e</a:t>
            </a:r>
            <a:r>
              <a:rPr dirty="0" sz="1800" spc="47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seus</a:t>
            </a:r>
            <a:r>
              <a:rPr dirty="0" sz="1800" spc="484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responsáveis </a:t>
            </a:r>
            <a:r>
              <a:rPr dirty="0" sz="1800" spc="-62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e/ou </a:t>
            </a:r>
            <a:r>
              <a:rPr dirty="0" sz="1800" i="1">
                <a:latin typeface="Verdana"/>
                <a:cs typeface="Verdana"/>
              </a:rPr>
              <a:t>residentes </a:t>
            </a:r>
            <a:r>
              <a:rPr dirty="0" sz="1800" spc="-5" i="1">
                <a:latin typeface="Verdana"/>
                <a:cs typeface="Verdana"/>
              </a:rPr>
              <a:t>sejam </a:t>
            </a:r>
            <a:r>
              <a:rPr dirty="0" sz="1800" i="1">
                <a:latin typeface="Verdana"/>
                <a:cs typeface="Verdana"/>
              </a:rPr>
              <a:t>identificados de </a:t>
            </a:r>
            <a:r>
              <a:rPr dirty="0" sz="1800" spc="-5" i="1">
                <a:latin typeface="Verdana"/>
                <a:cs typeface="Verdana"/>
              </a:rPr>
              <a:t>modo </a:t>
            </a:r>
            <a:r>
              <a:rPr dirty="0" sz="1800" i="1">
                <a:latin typeface="Verdana"/>
                <a:cs typeface="Verdana"/>
              </a:rPr>
              <a:t>a </a:t>
            </a:r>
            <a:r>
              <a:rPr dirty="0" sz="1800" spc="-5" i="1">
                <a:latin typeface="Verdana"/>
                <a:cs typeface="Verdana"/>
              </a:rPr>
              <a:t>garantir </a:t>
            </a:r>
            <a:r>
              <a:rPr dirty="0" sz="1800" i="1">
                <a:latin typeface="Verdana"/>
                <a:cs typeface="Verdana"/>
              </a:rPr>
              <a:t>o </a:t>
            </a:r>
            <a:r>
              <a:rPr dirty="0" sz="1800" spc="-5" i="1">
                <a:latin typeface="Verdana"/>
                <a:cs typeface="Verdana"/>
              </a:rPr>
              <a:t>cruzamento </a:t>
            </a:r>
            <a:r>
              <a:rPr dirty="0" sz="1800" i="1">
                <a:latin typeface="Verdana"/>
                <a:cs typeface="Verdana"/>
              </a:rPr>
              <a:t>de </a:t>
            </a:r>
            <a:r>
              <a:rPr dirty="0" sz="1800" spc="-5" i="1">
                <a:latin typeface="Verdana"/>
                <a:cs typeface="Verdana"/>
              </a:rPr>
              <a:t>bases </a:t>
            </a:r>
            <a:r>
              <a:rPr dirty="0" sz="180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cartográficas</a:t>
            </a:r>
            <a:r>
              <a:rPr dirty="0" sz="1800" spc="48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e</a:t>
            </a:r>
            <a:r>
              <a:rPr dirty="0" sz="1800" spc="48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de</a:t>
            </a:r>
            <a:r>
              <a:rPr dirty="0" sz="1800" spc="484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dados</a:t>
            </a:r>
            <a:r>
              <a:rPr dirty="0" sz="1800" spc="49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utilizando</a:t>
            </a:r>
            <a:r>
              <a:rPr dirty="0" sz="1800" spc="484" i="1">
                <a:latin typeface="Verdana"/>
                <a:cs typeface="Verdana"/>
              </a:rPr>
              <a:t> </a:t>
            </a:r>
            <a:r>
              <a:rPr dirty="0" sz="1800" spc="5" i="1">
                <a:latin typeface="Verdana"/>
                <a:cs typeface="Verdana"/>
              </a:rPr>
              <a:t>um</a:t>
            </a:r>
            <a:r>
              <a:rPr dirty="0" sz="1800" spc="484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indexador</a:t>
            </a:r>
            <a:r>
              <a:rPr dirty="0" sz="1800" spc="49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composto</a:t>
            </a:r>
            <a:r>
              <a:rPr dirty="0" sz="1800" spc="48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por</a:t>
            </a:r>
            <a:r>
              <a:rPr dirty="0" sz="1800" spc="47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Setor,</a:t>
            </a:r>
            <a:r>
              <a:rPr dirty="0" sz="1800" spc="49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Quadra</a:t>
            </a:r>
            <a:r>
              <a:rPr dirty="0" sz="1800" spc="484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e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4262" y="4436109"/>
            <a:ext cx="190118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91565" algn="l"/>
              </a:tabLst>
            </a:pPr>
            <a:r>
              <a:rPr dirty="0" sz="1800" spc="-5" i="1">
                <a:latin typeface="Verdana"/>
                <a:cs typeface="Verdana"/>
              </a:rPr>
              <a:t>Núm</a:t>
            </a:r>
            <a:r>
              <a:rPr dirty="0" sz="1800" spc="-10" i="1">
                <a:latin typeface="Verdana"/>
                <a:cs typeface="Verdana"/>
              </a:rPr>
              <a:t>e</a:t>
            </a:r>
            <a:r>
              <a:rPr dirty="0" sz="1800" i="1">
                <a:latin typeface="Verdana"/>
                <a:cs typeface="Verdana"/>
              </a:rPr>
              <a:t>ro	</a:t>
            </a:r>
            <a:r>
              <a:rPr dirty="0" sz="1800" spc="-5" i="1">
                <a:latin typeface="Verdana"/>
                <a:cs typeface="Verdana"/>
              </a:rPr>
              <a:t>(S</a:t>
            </a:r>
            <a:r>
              <a:rPr dirty="0" sz="1800" spc="-10" i="1">
                <a:latin typeface="Verdana"/>
                <a:cs typeface="Verdana"/>
              </a:rPr>
              <a:t>Q</a:t>
            </a:r>
            <a:r>
              <a:rPr dirty="0" sz="1800" spc="-5" i="1">
                <a:latin typeface="Verdana"/>
                <a:cs typeface="Verdana"/>
              </a:rPr>
              <a:t>N)</a:t>
            </a:r>
            <a:r>
              <a:rPr dirty="0" sz="1800" i="1">
                <a:latin typeface="Verdana"/>
                <a:cs typeface="Verdana"/>
              </a:rPr>
              <a:t>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4262" y="4765370"/>
            <a:ext cx="205232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i="1">
                <a:latin typeface="Verdana"/>
                <a:cs typeface="Verdana"/>
              </a:rPr>
              <a:t>georreferenciado,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79826" y="4381243"/>
            <a:ext cx="7031990" cy="684530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530"/>
              </a:spcBef>
              <a:tabLst>
                <a:tab pos="690245" algn="l"/>
                <a:tab pos="1383665" algn="l"/>
                <a:tab pos="2517775" algn="l"/>
                <a:tab pos="3602354" algn="l"/>
                <a:tab pos="3909060" algn="l"/>
                <a:tab pos="4890770" algn="l"/>
                <a:tab pos="5337175" algn="l"/>
                <a:tab pos="5875020" algn="l"/>
                <a:tab pos="6725920" algn="l"/>
              </a:tabLst>
            </a:pPr>
            <a:r>
              <a:rPr dirty="0" sz="1800" spc="-5" i="1">
                <a:latin typeface="Verdana"/>
                <a:cs typeface="Verdana"/>
              </a:rPr>
              <a:t>Com	isso,	torna-se	possível	</a:t>
            </a:r>
            <a:r>
              <a:rPr dirty="0" sz="1800" i="1">
                <a:latin typeface="Verdana"/>
                <a:cs typeface="Verdana"/>
              </a:rPr>
              <a:t>a	criação	</a:t>
            </a:r>
            <a:r>
              <a:rPr dirty="0" sz="1800" spc="-5" i="1">
                <a:latin typeface="Verdana"/>
                <a:cs typeface="Verdana"/>
              </a:rPr>
              <a:t>de	</a:t>
            </a:r>
            <a:r>
              <a:rPr dirty="0" sz="1800" spc="5" i="1">
                <a:latin typeface="Verdana"/>
                <a:cs typeface="Verdana"/>
              </a:rPr>
              <a:t>um	</a:t>
            </a:r>
            <a:r>
              <a:rPr dirty="0" sz="1800" spc="-5" i="1">
                <a:latin typeface="Verdana"/>
                <a:cs typeface="Verdana"/>
              </a:rPr>
              <a:t>banco	</a:t>
            </a:r>
            <a:r>
              <a:rPr dirty="0" sz="1800" spc="5" i="1">
                <a:latin typeface="Verdana"/>
                <a:cs typeface="Verdana"/>
              </a:rPr>
              <a:t>de</a:t>
            </a:r>
            <a:endParaRPr sz="1800">
              <a:latin typeface="Verdana"/>
              <a:cs typeface="Verdana"/>
            </a:endParaRPr>
          </a:p>
          <a:p>
            <a:pPr algn="ctr" marL="27940">
              <a:lnSpc>
                <a:spcPct val="100000"/>
              </a:lnSpc>
              <a:spcBef>
                <a:spcPts val="434"/>
              </a:spcBef>
              <a:tabLst>
                <a:tab pos="733425" algn="l"/>
                <a:tab pos="1558290" algn="l"/>
                <a:tab pos="1901189" algn="l"/>
                <a:tab pos="3350260" algn="l"/>
                <a:tab pos="3691890" algn="l"/>
                <a:tab pos="4033520" algn="l"/>
                <a:tab pos="5699125" algn="l"/>
                <a:tab pos="6182360" algn="l"/>
              </a:tabLst>
            </a:pPr>
            <a:r>
              <a:rPr dirty="0" sz="1800" spc="-5" i="1">
                <a:latin typeface="Verdana"/>
                <a:cs typeface="Verdana"/>
              </a:rPr>
              <a:t>bem	como	</a:t>
            </a:r>
            <a:r>
              <a:rPr dirty="0" sz="1800" i="1">
                <a:latin typeface="Verdana"/>
                <a:cs typeface="Verdana"/>
              </a:rPr>
              <a:t>a	</a:t>
            </a:r>
            <a:r>
              <a:rPr dirty="0" sz="1800" spc="-5" i="1">
                <a:latin typeface="Verdana"/>
                <a:cs typeface="Verdana"/>
              </a:rPr>
              <a:t>elaboração	</a:t>
            </a:r>
            <a:r>
              <a:rPr dirty="0" sz="1800" i="1">
                <a:latin typeface="Verdana"/>
                <a:cs typeface="Verdana"/>
              </a:rPr>
              <a:t>e	a	</a:t>
            </a:r>
            <a:r>
              <a:rPr dirty="0" sz="1800" spc="-5" i="1">
                <a:latin typeface="Verdana"/>
                <a:cs typeface="Verdana"/>
              </a:rPr>
              <a:t>consolidação	de	uma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32263" y="4381243"/>
            <a:ext cx="828040" cy="684530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135890">
              <a:lnSpc>
                <a:spcPct val="100000"/>
              </a:lnSpc>
              <a:spcBef>
                <a:spcPts val="530"/>
              </a:spcBef>
            </a:pPr>
            <a:r>
              <a:rPr dirty="0" sz="1800" spc="-10" i="1">
                <a:latin typeface="Verdana"/>
                <a:cs typeface="Verdana"/>
              </a:rPr>
              <a:t>d</a:t>
            </a:r>
            <a:r>
              <a:rPr dirty="0" sz="1800" i="1">
                <a:latin typeface="Verdana"/>
                <a:cs typeface="Verdana"/>
              </a:rPr>
              <a:t>a</a:t>
            </a:r>
            <a:r>
              <a:rPr dirty="0" sz="1800" spc="-10" i="1">
                <a:latin typeface="Verdana"/>
                <a:cs typeface="Verdana"/>
              </a:rPr>
              <a:t>d</a:t>
            </a:r>
            <a:r>
              <a:rPr dirty="0" sz="1800" i="1">
                <a:latin typeface="Verdana"/>
                <a:cs typeface="Verdana"/>
              </a:rPr>
              <a:t>os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dirty="0" sz="1800" spc="-5" i="1">
                <a:latin typeface="Verdana"/>
                <a:cs typeface="Verdana"/>
              </a:rPr>
              <a:t>análise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4262" y="5040020"/>
            <a:ext cx="9925685" cy="1013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800" spc="-5" i="1">
                <a:latin typeface="Verdana"/>
                <a:cs typeface="Verdana"/>
              </a:rPr>
              <a:t>socioeconômica </a:t>
            </a:r>
            <a:r>
              <a:rPr dirty="0" sz="1800" i="1">
                <a:latin typeface="Verdana"/>
                <a:cs typeface="Verdana"/>
              </a:rPr>
              <a:t>e </a:t>
            </a:r>
            <a:r>
              <a:rPr dirty="0" sz="1800" spc="-5" i="1">
                <a:latin typeface="Verdana"/>
                <a:cs typeface="Verdana"/>
              </a:rPr>
              <a:t>socioterritorial integrada, que deverá subsidiar </a:t>
            </a:r>
            <a:r>
              <a:rPr dirty="0" sz="1800" i="1">
                <a:latin typeface="Verdana"/>
                <a:cs typeface="Verdana"/>
              </a:rPr>
              <a:t>o </a:t>
            </a:r>
            <a:r>
              <a:rPr dirty="0" sz="1800" spc="-5" i="1">
                <a:latin typeface="Verdana"/>
                <a:cs typeface="Verdana"/>
              </a:rPr>
              <a:t>desenvolvimento </a:t>
            </a:r>
            <a:r>
              <a:rPr dirty="0" sz="180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das próximas ações do projeto ou </a:t>
            </a:r>
            <a:r>
              <a:rPr dirty="0" sz="1800" spc="-10" i="1">
                <a:latin typeface="Verdana"/>
                <a:cs typeface="Verdana"/>
              </a:rPr>
              <a:t>programa. Essa </a:t>
            </a:r>
            <a:r>
              <a:rPr dirty="0" sz="1800" spc="-5" i="1">
                <a:latin typeface="Verdana"/>
                <a:cs typeface="Verdana"/>
              </a:rPr>
              <a:t>ação </a:t>
            </a:r>
            <a:r>
              <a:rPr dirty="0" sz="1800" spc="-10" i="1">
                <a:latin typeface="Verdana"/>
                <a:cs typeface="Verdana"/>
              </a:rPr>
              <a:t>também </a:t>
            </a:r>
            <a:r>
              <a:rPr dirty="0" sz="1800" i="1">
                <a:latin typeface="Verdana"/>
                <a:cs typeface="Verdana"/>
              </a:rPr>
              <a:t>é </a:t>
            </a:r>
            <a:r>
              <a:rPr dirty="0" sz="1800" spc="-5" i="1">
                <a:latin typeface="Verdana"/>
                <a:cs typeface="Verdana"/>
              </a:rPr>
              <a:t>importante por </a:t>
            </a:r>
            <a:r>
              <a:rPr dirty="0" sz="180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estabelecer</a:t>
            </a:r>
            <a:r>
              <a:rPr dirty="0" sz="1800" spc="4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o</a:t>
            </a:r>
            <a:r>
              <a:rPr dirty="0" sz="1800" spc="-1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marco</a:t>
            </a:r>
            <a:r>
              <a:rPr dirty="0" sz="1800" spc="-1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zero</a:t>
            </a:r>
            <a:r>
              <a:rPr dirty="0" sz="180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dos</a:t>
            </a:r>
            <a:r>
              <a:rPr dirty="0" sz="1800" spc="1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compromissos de</a:t>
            </a:r>
            <a:r>
              <a:rPr dirty="0" sz="1800" spc="1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atendimento</a:t>
            </a:r>
            <a:r>
              <a:rPr dirty="0" sz="1800" spc="3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habitacional”.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446" y="836675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 h="0">
                <a:moveTo>
                  <a:pt x="0" y="0"/>
                </a:moveTo>
                <a:lnTo>
                  <a:pt x="10081056" y="0"/>
                </a:lnTo>
              </a:path>
            </a:pathLst>
          </a:custGeom>
          <a:ln w="31750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812279"/>
            <a:ext cx="12192000" cy="45720"/>
          </a:xfrm>
          <a:custGeom>
            <a:avLst/>
            <a:gdLst/>
            <a:ahLst/>
            <a:cxnLst/>
            <a:rect l="l" t="t" r="r" b="b"/>
            <a:pathLst>
              <a:path w="12192000" h="45720">
                <a:moveTo>
                  <a:pt x="12192000" y="0"/>
                </a:moveTo>
                <a:lnTo>
                  <a:pt x="0" y="0"/>
                </a:lnTo>
                <a:lnTo>
                  <a:pt x="0" y="45718"/>
                </a:lnTo>
                <a:lnTo>
                  <a:pt x="12192000" y="4571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696612"/>
            <a:ext cx="12191999" cy="420831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142240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Fluxograma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3715" y="5113782"/>
            <a:ext cx="397954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b="1">
                <a:latin typeface="Verdana"/>
                <a:cs typeface="Verdana"/>
              </a:rPr>
              <a:t>2.1.</a:t>
            </a:r>
            <a:r>
              <a:rPr dirty="0" sz="3200" spc="-45" b="1">
                <a:latin typeface="Verdana"/>
                <a:cs typeface="Verdana"/>
              </a:rPr>
              <a:t> </a:t>
            </a:r>
            <a:r>
              <a:rPr dirty="0" sz="3200" b="1">
                <a:latin typeface="Verdana"/>
                <a:cs typeface="Verdana"/>
              </a:rPr>
              <a:t>Mapeamento</a:t>
            </a:r>
            <a:endParaRPr sz="3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68548" y="4202366"/>
            <a:ext cx="4456430" cy="1211580"/>
            <a:chOff x="2868548" y="4202366"/>
            <a:chExt cx="4456430" cy="1211580"/>
          </a:xfrm>
        </p:grpSpPr>
        <p:sp>
          <p:nvSpPr>
            <p:cNvPr id="3" name="object 3"/>
            <p:cNvSpPr/>
            <p:nvPr/>
          </p:nvSpPr>
          <p:spPr>
            <a:xfrm>
              <a:off x="2868548" y="4549063"/>
              <a:ext cx="4456430" cy="864869"/>
            </a:xfrm>
            <a:custGeom>
              <a:avLst/>
              <a:gdLst/>
              <a:ahLst/>
              <a:cxnLst/>
              <a:rect l="l" t="t" r="r" b="b"/>
              <a:pathLst>
                <a:path w="4456430" h="864870">
                  <a:moveTo>
                    <a:pt x="4456176" y="0"/>
                  </a:moveTo>
                  <a:lnTo>
                    <a:pt x="0" y="0"/>
                  </a:lnTo>
                  <a:lnTo>
                    <a:pt x="0" y="864438"/>
                  </a:lnTo>
                  <a:lnTo>
                    <a:pt x="4456176" y="864438"/>
                  </a:lnTo>
                  <a:lnTo>
                    <a:pt x="4456176" y="0"/>
                  </a:lnTo>
                  <a:close/>
                </a:path>
              </a:pathLst>
            </a:custGeom>
            <a:solidFill>
              <a:srgbClr val="F417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192017" y="4207128"/>
              <a:ext cx="1380490" cy="1010919"/>
            </a:xfrm>
            <a:custGeom>
              <a:avLst/>
              <a:gdLst/>
              <a:ahLst/>
              <a:cxnLst/>
              <a:rect l="l" t="t" r="r" b="b"/>
              <a:pathLst>
                <a:path w="1380489" h="1010920">
                  <a:moveTo>
                    <a:pt x="1380490" y="0"/>
                  </a:moveTo>
                  <a:lnTo>
                    <a:pt x="512953" y="498602"/>
                  </a:lnTo>
                  <a:lnTo>
                    <a:pt x="0" y="498602"/>
                  </a:lnTo>
                  <a:lnTo>
                    <a:pt x="0" y="1010666"/>
                  </a:lnTo>
                  <a:lnTo>
                    <a:pt x="879474" y="1010666"/>
                  </a:lnTo>
                  <a:lnTo>
                    <a:pt x="879474" y="498602"/>
                  </a:lnTo>
                  <a:lnTo>
                    <a:pt x="732790" y="498602"/>
                  </a:lnTo>
                  <a:lnTo>
                    <a:pt x="13804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192017" y="4207128"/>
              <a:ext cx="1380490" cy="1010919"/>
            </a:xfrm>
            <a:custGeom>
              <a:avLst/>
              <a:gdLst/>
              <a:ahLst/>
              <a:cxnLst/>
              <a:rect l="l" t="t" r="r" b="b"/>
              <a:pathLst>
                <a:path w="1380489" h="1010920">
                  <a:moveTo>
                    <a:pt x="0" y="498602"/>
                  </a:moveTo>
                  <a:lnTo>
                    <a:pt x="512953" y="498602"/>
                  </a:lnTo>
                  <a:lnTo>
                    <a:pt x="1380490" y="0"/>
                  </a:lnTo>
                  <a:lnTo>
                    <a:pt x="732790" y="498602"/>
                  </a:lnTo>
                  <a:lnTo>
                    <a:pt x="879474" y="498602"/>
                  </a:lnTo>
                  <a:lnTo>
                    <a:pt x="879474" y="583946"/>
                  </a:lnTo>
                  <a:lnTo>
                    <a:pt x="879474" y="711962"/>
                  </a:lnTo>
                  <a:lnTo>
                    <a:pt x="879474" y="1010666"/>
                  </a:lnTo>
                  <a:lnTo>
                    <a:pt x="732790" y="1010666"/>
                  </a:lnTo>
                  <a:lnTo>
                    <a:pt x="512953" y="1010666"/>
                  </a:lnTo>
                  <a:lnTo>
                    <a:pt x="0" y="1010666"/>
                  </a:lnTo>
                  <a:lnTo>
                    <a:pt x="0" y="711962"/>
                  </a:lnTo>
                  <a:lnTo>
                    <a:pt x="0" y="583946"/>
                  </a:lnTo>
                  <a:lnTo>
                    <a:pt x="0" y="498602"/>
                  </a:lnTo>
                  <a:close/>
                </a:path>
              </a:pathLst>
            </a:custGeom>
            <a:ln w="952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062329" y="904468"/>
            <a:ext cx="10087610" cy="537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400">
                <a:latin typeface="Verdana"/>
                <a:cs typeface="Verdana"/>
              </a:rPr>
              <a:t>O</a:t>
            </a:r>
            <a:r>
              <a:rPr dirty="0" sz="1400" spc="-1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geocódigo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é</a:t>
            </a:r>
            <a:r>
              <a:rPr dirty="0" sz="1400" spc="-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composto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pelos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códigos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que</a:t>
            </a:r>
            <a:r>
              <a:rPr dirty="0" sz="1400" spc="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identificam</a:t>
            </a:r>
            <a:r>
              <a:rPr dirty="0" sz="1400" spc="45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o</a:t>
            </a:r>
            <a:r>
              <a:rPr dirty="0" sz="1400" spc="-1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projeto,</a:t>
            </a:r>
            <a:r>
              <a:rPr dirty="0" sz="1400" spc="1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o</a:t>
            </a:r>
            <a:r>
              <a:rPr dirty="0" sz="1400" spc="-1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município,</a:t>
            </a:r>
            <a:r>
              <a:rPr dirty="0" sz="1400" spc="-4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o</a:t>
            </a:r>
            <a:r>
              <a:rPr dirty="0" sz="1400" spc="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núcleo,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além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do</a:t>
            </a:r>
            <a:r>
              <a:rPr dirty="0" sz="1400" spc="-10">
                <a:latin typeface="Verdana"/>
                <a:cs typeface="Verdana"/>
              </a:rPr>
              <a:t> </a:t>
            </a:r>
            <a:r>
              <a:rPr dirty="0" sz="1400" spc="-30">
                <a:latin typeface="Verdana"/>
                <a:cs typeface="Verdana"/>
              </a:rPr>
              <a:t>Setor,</a:t>
            </a:r>
            <a:r>
              <a:rPr dirty="0" sz="1400" spc="-5">
                <a:latin typeface="Verdana"/>
                <a:cs typeface="Verdana"/>
              </a:rPr>
              <a:t> Quadra, </a:t>
            </a:r>
            <a:r>
              <a:rPr dirty="0" sz="1400" spc="-48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Número</a:t>
            </a:r>
            <a:r>
              <a:rPr dirty="0" sz="1400" spc="-2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CDHU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e</a:t>
            </a:r>
            <a:r>
              <a:rPr dirty="0" sz="1400" spc="-1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Dígito</a:t>
            </a:r>
            <a:r>
              <a:rPr dirty="0" sz="1400" spc="-4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que</a:t>
            </a:r>
            <a:r>
              <a:rPr dirty="0" sz="1400" spc="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identificam</a:t>
            </a:r>
            <a:r>
              <a:rPr dirty="0" sz="1400" spc="-5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cada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edificação</a:t>
            </a:r>
            <a:r>
              <a:rPr dirty="0" sz="1400" spc="-5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arrolada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pela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SSARU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19998" y="1918208"/>
            <a:ext cx="3456304" cy="4598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96520" indent="-287020">
              <a:lnSpc>
                <a:spcPct val="100000"/>
              </a:lnSpc>
              <a:spcBef>
                <a:spcPts val="100"/>
              </a:spcBef>
              <a:buClr>
                <a:srgbClr val="0D5C9C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200" spc="-5" b="1">
                <a:latin typeface="Verdana"/>
                <a:cs typeface="Verdana"/>
              </a:rPr>
              <a:t>Código</a:t>
            </a:r>
            <a:r>
              <a:rPr dirty="0" sz="1200" spc="-15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do projeto:</a:t>
            </a:r>
            <a:r>
              <a:rPr dirty="0" sz="1200" spc="10" b="1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numeração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identifica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cada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projeto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qual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SSARU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trabalha.</a:t>
            </a:r>
            <a:endParaRPr sz="1200">
              <a:latin typeface="Verdana"/>
              <a:cs typeface="Verdana"/>
            </a:endParaRPr>
          </a:p>
          <a:p>
            <a:pPr marL="299085" marR="469265" indent="-287020">
              <a:lnSpc>
                <a:spcPct val="100000"/>
              </a:lnSpc>
              <a:spcBef>
                <a:spcPts val="1200"/>
              </a:spcBef>
              <a:buClr>
                <a:srgbClr val="0D5C9C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200" spc="-5" b="1">
                <a:latin typeface="Verdana"/>
                <a:cs typeface="Verdana"/>
              </a:rPr>
              <a:t>Código</a:t>
            </a:r>
            <a:r>
              <a:rPr dirty="0" sz="1200" spc="-15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do município:</a:t>
            </a:r>
            <a:r>
              <a:rPr dirty="0" sz="1200" spc="5" b="1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código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município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</a:t>
            </a:r>
            <a:r>
              <a:rPr dirty="0" sz="1200" spc="-10">
                <a:latin typeface="Verdana"/>
                <a:cs typeface="Verdana"/>
              </a:rPr>
              <a:t>Instituto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Brasileiro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Geografia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Estatística</a:t>
            </a:r>
            <a:r>
              <a:rPr dirty="0" sz="1200" spc="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(IBGE).</a:t>
            </a:r>
            <a:endParaRPr sz="1200">
              <a:latin typeface="Verdana"/>
              <a:cs typeface="Verdana"/>
            </a:endParaRPr>
          </a:p>
          <a:p>
            <a:pPr marL="299085" marR="597535" indent="-287020">
              <a:lnSpc>
                <a:spcPct val="100000"/>
              </a:lnSpc>
              <a:spcBef>
                <a:spcPts val="1200"/>
              </a:spcBef>
              <a:buClr>
                <a:srgbClr val="0D5C9C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200" spc="-5" b="1">
                <a:latin typeface="Verdana"/>
                <a:cs typeface="Verdana"/>
              </a:rPr>
              <a:t>Código do núcleo: </a:t>
            </a:r>
            <a:r>
              <a:rPr dirty="0" sz="1200" spc="-5">
                <a:latin typeface="Verdana"/>
                <a:cs typeface="Verdana"/>
              </a:rPr>
              <a:t>número que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identifica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cada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núcleo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projeto.</a:t>
            </a:r>
            <a:endParaRPr sz="1200">
              <a:latin typeface="Verdana"/>
              <a:cs typeface="Verdana"/>
            </a:endParaRPr>
          </a:p>
          <a:p>
            <a:pPr marL="299085" marR="27305" indent="-287020">
              <a:lnSpc>
                <a:spcPct val="100000"/>
              </a:lnSpc>
              <a:spcBef>
                <a:spcPts val="1205"/>
              </a:spcBef>
              <a:buClr>
                <a:srgbClr val="0D5C9C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200" spc="-5" b="1">
                <a:latin typeface="Verdana"/>
                <a:cs typeface="Verdana"/>
              </a:rPr>
              <a:t>Setor do núcleo:</a:t>
            </a:r>
            <a:r>
              <a:rPr dirty="0" sz="1200" spc="10" b="1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número que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identifica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cada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setor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núcleo.</a:t>
            </a:r>
            <a:endParaRPr sz="1200">
              <a:latin typeface="Verdana"/>
              <a:cs typeface="Verdana"/>
            </a:endParaRPr>
          </a:p>
          <a:p>
            <a:pPr marL="299085" marR="254000" indent="-287020">
              <a:lnSpc>
                <a:spcPct val="100000"/>
              </a:lnSpc>
              <a:spcBef>
                <a:spcPts val="1200"/>
              </a:spcBef>
              <a:buClr>
                <a:srgbClr val="0D5C9C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200" spc="-5" b="1">
                <a:latin typeface="Verdana"/>
                <a:cs typeface="Verdana"/>
              </a:rPr>
              <a:t>Quadra:</a:t>
            </a:r>
            <a:r>
              <a:rPr dirty="0" sz="1200" spc="-10" b="1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letra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identifica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quadra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dentro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núcleo.</a:t>
            </a:r>
            <a:endParaRPr sz="1200">
              <a:latin typeface="Verdana"/>
              <a:cs typeface="Verdana"/>
            </a:endParaRPr>
          </a:p>
          <a:p>
            <a:pPr marL="299085" marR="103505" indent="-287020">
              <a:lnSpc>
                <a:spcPct val="100000"/>
              </a:lnSpc>
              <a:spcBef>
                <a:spcPts val="1200"/>
              </a:spcBef>
              <a:buClr>
                <a:srgbClr val="0D5C9C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200" b="1">
                <a:latin typeface="Verdana"/>
                <a:cs typeface="Verdana"/>
              </a:rPr>
              <a:t>Número</a:t>
            </a:r>
            <a:r>
              <a:rPr dirty="0" sz="1200" spc="-5" b="1">
                <a:latin typeface="Verdana"/>
                <a:cs typeface="Verdana"/>
              </a:rPr>
              <a:t> CDHU:</a:t>
            </a:r>
            <a:r>
              <a:rPr dirty="0" sz="1200" b="1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número</a:t>
            </a:r>
            <a:r>
              <a:rPr dirty="0" sz="1200" spc="-10">
                <a:latin typeface="Verdana"/>
                <a:cs typeface="Verdana"/>
              </a:rPr>
              <a:t> individual</a:t>
            </a:r>
            <a:r>
              <a:rPr dirty="0" sz="1200" spc="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identifica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cada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dentro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quadra.</a:t>
            </a:r>
            <a:endParaRPr sz="1200">
              <a:latin typeface="Verdana"/>
              <a:cs typeface="Verdana"/>
            </a:endParaRPr>
          </a:p>
          <a:p>
            <a:pPr marL="299085" marR="5080" indent="-287020">
              <a:lnSpc>
                <a:spcPct val="100000"/>
              </a:lnSpc>
              <a:spcBef>
                <a:spcPts val="1200"/>
              </a:spcBef>
              <a:buClr>
                <a:srgbClr val="0D5C9C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200" spc="-5" b="1">
                <a:latin typeface="Verdana"/>
                <a:cs typeface="Verdana"/>
              </a:rPr>
              <a:t>Dígito:</a:t>
            </a:r>
            <a:r>
              <a:rPr dirty="0" sz="1200" b="1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número</a:t>
            </a:r>
            <a:r>
              <a:rPr dirty="0" sz="1200">
                <a:latin typeface="Verdana"/>
                <a:cs typeface="Verdana"/>
              </a:rPr>
              <a:t> ou </a:t>
            </a:r>
            <a:r>
              <a:rPr dirty="0" sz="1200" spc="-10">
                <a:latin typeface="Verdana"/>
                <a:cs typeface="Verdana"/>
              </a:rPr>
              <a:t>letra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 spc="-10">
                <a:latin typeface="Verdana"/>
                <a:cs typeface="Verdana"/>
              </a:rPr>
              <a:t>indica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situação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casa.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Normalmente</a:t>
            </a:r>
            <a:r>
              <a:rPr dirty="0" sz="1200">
                <a:latin typeface="Verdana"/>
                <a:cs typeface="Verdana"/>
              </a:rPr>
              <a:t> é</a:t>
            </a:r>
            <a:r>
              <a:rPr dirty="0" sz="1200" spc="-5">
                <a:latin typeface="Verdana"/>
                <a:cs typeface="Verdana"/>
              </a:rPr>
              <a:t> uma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letra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quando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nova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casa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é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identificada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local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após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 passagem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equipe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mapeamento.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130556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Geocódigo</a:t>
            </a: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53478" y="3638930"/>
          <a:ext cx="6608445" cy="4940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5840"/>
                <a:gridCol w="1676400"/>
                <a:gridCol w="1005839"/>
                <a:gridCol w="670560"/>
                <a:gridCol w="354964"/>
                <a:gridCol w="1339214"/>
                <a:gridCol w="554355"/>
              </a:tblGrid>
              <a:tr h="493775">
                <a:tc>
                  <a:txBody>
                    <a:bodyPr/>
                    <a:lstStyle/>
                    <a:p>
                      <a:pPr>
                        <a:lnSpc>
                          <a:spcPts val="3765"/>
                        </a:lnSpc>
                        <a:spcBef>
                          <a:spcPts val="25"/>
                        </a:spcBef>
                      </a:pPr>
                      <a:r>
                        <a:rPr dirty="0" sz="320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0</a:t>
                      </a:r>
                      <a:r>
                        <a:rPr dirty="0" sz="3200" spc="-525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320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0</a:t>
                      </a:r>
                      <a:r>
                        <a:rPr dirty="0" sz="3200" spc="-525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320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8</a:t>
                      </a:r>
                      <a:endParaRPr sz="3200">
                        <a:latin typeface="Verdana"/>
                        <a:cs typeface="Verdana"/>
                      </a:endParaRPr>
                    </a:p>
                  </a:txBody>
                  <a:tcPr marL="0" marR="0" marB="0" marT="3175">
                    <a:solidFill>
                      <a:srgbClr val="0D5C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765"/>
                        </a:lnSpc>
                        <a:spcBef>
                          <a:spcPts val="25"/>
                        </a:spcBef>
                      </a:pPr>
                      <a:r>
                        <a:rPr dirty="0" sz="320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5</a:t>
                      </a:r>
                      <a:r>
                        <a:rPr dirty="0" sz="3200" spc="-525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320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0</a:t>
                      </a:r>
                      <a:r>
                        <a:rPr dirty="0" sz="3200" spc="-525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320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3</a:t>
                      </a:r>
                      <a:r>
                        <a:rPr dirty="0" sz="3200" spc="-525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320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0</a:t>
                      </a:r>
                      <a:r>
                        <a:rPr dirty="0" sz="3200" spc="-525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320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8</a:t>
                      </a:r>
                      <a:endParaRPr sz="3200">
                        <a:latin typeface="Verdana"/>
                        <a:cs typeface="Verdana"/>
                      </a:endParaRPr>
                    </a:p>
                  </a:txBody>
                  <a:tcPr marL="0" marR="0" marB="0" marT="3175">
                    <a:solidFill>
                      <a:srgbClr val="00AC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765"/>
                        </a:lnSpc>
                        <a:spcBef>
                          <a:spcPts val="25"/>
                        </a:spcBef>
                      </a:pPr>
                      <a:r>
                        <a:rPr dirty="0" sz="320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0</a:t>
                      </a:r>
                      <a:r>
                        <a:rPr dirty="0" sz="3200" spc="-525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320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0</a:t>
                      </a:r>
                      <a:r>
                        <a:rPr dirty="0" sz="3200" spc="-525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320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1</a:t>
                      </a:r>
                      <a:endParaRPr sz="3200">
                        <a:latin typeface="Verdana"/>
                        <a:cs typeface="Verdana"/>
                      </a:endParaRPr>
                    </a:p>
                  </a:txBody>
                  <a:tcPr marL="0" marR="0" marB="0" marT="3175">
                    <a:solidFill>
                      <a:srgbClr val="0D5C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765"/>
                        </a:lnSpc>
                        <a:spcBef>
                          <a:spcPts val="25"/>
                        </a:spcBef>
                      </a:pPr>
                      <a:r>
                        <a:rPr dirty="0" sz="320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0</a:t>
                      </a:r>
                      <a:r>
                        <a:rPr dirty="0" sz="3200" spc="-525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320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1</a:t>
                      </a:r>
                      <a:endParaRPr sz="3200">
                        <a:latin typeface="Verdana"/>
                        <a:cs typeface="Verdana"/>
                      </a:endParaRPr>
                    </a:p>
                  </a:txBody>
                  <a:tcPr marL="0" marR="0" marB="0" marT="3175">
                    <a:solidFill>
                      <a:srgbClr val="00AC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765"/>
                        </a:lnSpc>
                        <a:spcBef>
                          <a:spcPts val="25"/>
                        </a:spcBef>
                      </a:pPr>
                      <a:r>
                        <a:rPr dirty="0" sz="320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</a:t>
                      </a:r>
                      <a:endParaRPr sz="3200">
                        <a:latin typeface="Verdana"/>
                        <a:cs typeface="Verdana"/>
                      </a:endParaRPr>
                    </a:p>
                  </a:txBody>
                  <a:tcPr marL="0" marR="0" marB="0" marT="3175">
                    <a:solidFill>
                      <a:srgbClr val="0D5C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765"/>
                        </a:lnSpc>
                        <a:spcBef>
                          <a:spcPts val="25"/>
                        </a:spcBef>
                      </a:pPr>
                      <a:r>
                        <a:rPr dirty="0" sz="320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0</a:t>
                      </a:r>
                      <a:r>
                        <a:rPr dirty="0" sz="3200" spc="-54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320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0</a:t>
                      </a:r>
                      <a:r>
                        <a:rPr dirty="0" sz="3200" spc="-53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320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0</a:t>
                      </a:r>
                      <a:r>
                        <a:rPr dirty="0" sz="3200" spc="-53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320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1</a:t>
                      </a:r>
                      <a:endParaRPr sz="3200">
                        <a:latin typeface="Verdana"/>
                        <a:cs typeface="Verdana"/>
                      </a:endParaRPr>
                    </a:p>
                  </a:txBody>
                  <a:tcPr marL="0" marR="0" marB="0" marT="3175">
                    <a:solidFill>
                      <a:srgbClr val="00ACE6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3765"/>
                        </a:lnSpc>
                        <a:spcBef>
                          <a:spcPts val="25"/>
                        </a:spcBef>
                      </a:pPr>
                      <a:r>
                        <a:rPr dirty="0" sz="320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0</a:t>
                      </a:r>
                      <a:endParaRPr sz="3200">
                        <a:latin typeface="Verdana"/>
                        <a:cs typeface="Verdana"/>
                      </a:endParaRPr>
                    </a:p>
                  </a:txBody>
                  <a:tcPr marL="0" marR="0" marB="0" marT="3175">
                    <a:solidFill>
                      <a:srgbClr val="0D5C9C"/>
                    </a:solidFill>
                  </a:tcPr>
                </a:tc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1129779" y="2542413"/>
            <a:ext cx="1082675" cy="995680"/>
          </a:xfrm>
          <a:custGeom>
            <a:avLst/>
            <a:gdLst/>
            <a:ahLst/>
            <a:cxnLst/>
            <a:rect l="l" t="t" r="r" b="b"/>
            <a:pathLst>
              <a:path w="1082675" h="995679">
                <a:moveTo>
                  <a:pt x="74269" y="0"/>
                </a:moveTo>
                <a:lnTo>
                  <a:pt x="242328" y="0"/>
                </a:lnTo>
                <a:lnTo>
                  <a:pt x="494296" y="0"/>
                </a:lnTo>
                <a:lnTo>
                  <a:pt x="1082433" y="0"/>
                </a:lnTo>
                <a:lnTo>
                  <a:pt x="1082433" y="298703"/>
                </a:lnTo>
                <a:lnTo>
                  <a:pt x="1082433" y="426720"/>
                </a:lnTo>
                <a:lnTo>
                  <a:pt x="1082433" y="512063"/>
                </a:lnTo>
                <a:lnTo>
                  <a:pt x="494296" y="512063"/>
                </a:lnTo>
                <a:lnTo>
                  <a:pt x="0" y="995172"/>
                </a:lnTo>
                <a:lnTo>
                  <a:pt x="242328" y="512063"/>
                </a:lnTo>
                <a:lnTo>
                  <a:pt x="74269" y="512063"/>
                </a:lnTo>
                <a:lnTo>
                  <a:pt x="74269" y="426720"/>
                </a:lnTo>
                <a:lnTo>
                  <a:pt x="74269" y="298703"/>
                </a:lnTo>
                <a:lnTo>
                  <a:pt x="74269" y="0"/>
                </a:lnTo>
                <a:close/>
              </a:path>
            </a:pathLst>
          </a:custGeom>
          <a:ln w="9525">
            <a:solidFill>
              <a:srgbClr val="0D5C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314069" y="2551621"/>
            <a:ext cx="789305" cy="46482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dirty="0" sz="1200" spc="-5">
                <a:solidFill>
                  <a:srgbClr val="0D5C9C"/>
                </a:solidFill>
                <a:latin typeface="Verdana"/>
                <a:cs typeface="Verdana"/>
              </a:rPr>
              <a:t>Código</a:t>
            </a:r>
            <a:r>
              <a:rPr dirty="0" sz="1200" spc="-60">
                <a:solidFill>
                  <a:srgbClr val="0D5C9C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D5C9C"/>
                </a:solidFill>
                <a:latin typeface="Verdana"/>
                <a:cs typeface="Verdana"/>
              </a:rPr>
              <a:t>do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dirty="0" sz="1200" spc="-5">
                <a:solidFill>
                  <a:srgbClr val="0D5C9C"/>
                </a:solidFill>
                <a:latin typeface="Verdana"/>
                <a:cs typeface="Verdana"/>
              </a:rPr>
              <a:t>projeto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03932" y="2542413"/>
            <a:ext cx="1008380" cy="1033780"/>
          </a:xfrm>
          <a:custGeom>
            <a:avLst/>
            <a:gdLst/>
            <a:ahLst/>
            <a:cxnLst/>
            <a:rect l="l" t="t" r="r" b="b"/>
            <a:pathLst>
              <a:path w="1008379" h="1033779">
                <a:moveTo>
                  <a:pt x="0" y="0"/>
                </a:moveTo>
                <a:lnTo>
                  <a:pt x="168020" y="0"/>
                </a:lnTo>
                <a:lnTo>
                  <a:pt x="420116" y="0"/>
                </a:lnTo>
                <a:lnTo>
                  <a:pt x="1008126" y="0"/>
                </a:lnTo>
                <a:lnTo>
                  <a:pt x="1008126" y="298703"/>
                </a:lnTo>
                <a:lnTo>
                  <a:pt x="1008126" y="426720"/>
                </a:lnTo>
                <a:lnTo>
                  <a:pt x="1008126" y="512063"/>
                </a:lnTo>
                <a:lnTo>
                  <a:pt x="420116" y="512063"/>
                </a:lnTo>
                <a:lnTo>
                  <a:pt x="52831" y="1033272"/>
                </a:lnTo>
                <a:lnTo>
                  <a:pt x="168020" y="512063"/>
                </a:lnTo>
                <a:lnTo>
                  <a:pt x="0" y="512063"/>
                </a:lnTo>
                <a:lnTo>
                  <a:pt x="0" y="426720"/>
                </a:lnTo>
                <a:lnTo>
                  <a:pt x="0" y="298703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614041" y="2551621"/>
            <a:ext cx="789305" cy="46482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200" spc="-5">
                <a:solidFill>
                  <a:srgbClr val="00ACE6"/>
                </a:solidFill>
                <a:latin typeface="Verdana"/>
                <a:cs typeface="Verdana"/>
              </a:rPr>
              <a:t>Código</a:t>
            </a:r>
            <a:r>
              <a:rPr dirty="0" sz="1200" spc="-90">
                <a:solidFill>
                  <a:srgbClr val="00ACE6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0ACE6"/>
                </a:solidFill>
                <a:latin typeface="Verdana"/>
                <a:cs typeface="Verdana"/>
              </a:rPr>
              <a:t>do</a:t>
            </a:r>
            <a:endParaRPr sz="1200">
              <a:latin typeface="Verdana"/>
              <a:cs typeface="Verdana"/>
            </a:endParaRPr>
          </a:p>
          <a:p>
            <a:pPr marL="29209">
              <a:lnSpc>
                <a:spcPct val="100000"/>
              </a:lnSpc>
              <a:spcBef>
                <a:spcPts val="285"/>
              </a:spcBef>
            </a:pPr>
            <a:r>
              <a:rPr dirty="0" sz="1200" spc="-10">
                <a:solidFill>
                  <a:srgbClr val="00ACE6"/>
                </a:solidFill>
                <a:latin typeface="Verdana"/>
                <a:cs typeface="Verdana"/>
              </a:rPr>
              <a:t>município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97300" y="2542413"/>
            <a:ext cx="1008380" cy="995680"/>
          </a:xfrm>
          <a:custGeom>
            <a:avLst/>
            <a:gdLst/>
            <a:ahLst/>
            <a:cxnLst/>
            <a:rect l="l" t="t" r="r" b="b"/>
            <a:pathLst>
              <a:path w="1008379" h="995679">
                <a:moveTo>
                  <a:pt x="0" y="0"/>
                </a:moveTo>
                <a:lnTo>
                  <a:pt x="168021" y="0"/>
                </a:lnTo>
                <a:lnTo>
                  <a:pt x="420115" y="0"/>
                </a:lnTo>
                <a:lnTo>
                  <a:pt x="1008126" y="0"/>
                </a:lnTo>
                <a:lnTo>
                  <a:pt x="1008126" y="298703"/>
                </a:lnTo>
                <a:lnTo>
                  <a:pt x="1008126" y="426720"/>
                </a:lnTo>
                <a:lnTo>
                  <a:pt x="1008126" y="512063"/>
                </a:lnTo>
                <a:lnTo>
                  <a:pt x="420115" y="512063"/>
                </a:lnTo>
                <a:lnTo>
                  <a:pt x="27432" y="995172"/>
                </a:lnTo>
                <a:lnTo>
                  <a:pt x="168021" y="512063"/>
                </a:lnTo>
                <a:lnTo>
                  <a:pt x="0" y="512063"/>
                </a:lnTo>
                <a:lnTo>
                  <a:pt x="0" y="426720"/>
                </a:lnTo>
                <a:lnTo>
                  <a:pt x="0" y="298703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D5C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3907663" y="2551621"/>
            <a:ext cx="789305" cy="46482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dirty="0" sz="1200" spc="-5">
                <a:solidFill>
                  <a:srgbClr val="0D5C9C"/>
                </a:solidFill>
                <a:latin typeface="Verdana"/>
                <a:cs typeface="Verdana"/>
              </a:rPr>
              <a:t>Código</a:t>
            </a:r>
            <a:r>
              <a:rPr dirty="0" sz="1200" spc="-60">
                <a:solidFill>
                  <a:srgbClr val="0D5C9C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D5C9C"/>
                </a:solidFill>
                <a:latin typeface="Verdana"/>
                <a:cs typeface="Verdana"/>
              </a:rPr>
              <a:t>do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dirty="0" sz="1200" spc="-5">
                <a:solidFill>
                  <a:srgbClr val="0D5C9C"/>
                </a:solidFill>
                <a:latin typeface="Verdana"/>
                <a:cs typeface="Verdana"/>
              </a:rPr>
              <a:t>núcleo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91585" y="4715636"/>
            <a:ext cx="678815" cy="464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1440" marR="5080" indent="-79375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solidFill>
                  <a:srgbClr val="00ACE6"/>
                </a:solidFill>
                <a:latin typeface="Verdana"/>
                <a:cs typeface="Verdana"/>
              </a:rPr>
              <a:t>Setor</a:t>
            </a:r>
            <a:r>
              <a:rPr dirty="0" sz="1200" spc="-80">
                <a:solidFill>
                  <a:srgbClr val="00ACE6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0ACE6"/>
                </a:solidFill>
                <a:latin typeface="Verdana"/>
                <a:cs typeface="Verdana"/>
              </a:rPr>
              <a:t>do </a:t>
            </a:r>
            <a:r>
              <a:rPr dirty="0" sz="1200" spc="-409">
                <a:solidFill>
                  <a:srgbClr val="00ACE6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0ACE6"/>
                </a:solidFill>
                <a:latin typeface="Verdana"/>
                <a:cs typeface="Verdana"/>
              </a:rPr>
              <a:t>núcleo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264342" y="4243641"/>
            <a:ext cx="859155" cy="887730"/>
            <a:chOff x="4264342" y="4243641"/>
            <a:chExt cx="859155" cy="887730"/>
          </a:xfrm>
        </p:grpSpPr>
        <p:sp>
          <p:nvSpPr>
            <p:cNvPr id="18" name="object 18"/>
            <p:cNvSpPr/>
            <p:nvPr/>
          </p:nvSpPr>
          <p:spPr>
            <a:xfrm>
              <a:off x="4269104" y="4248403"/>
              <a:ext cx="849630" cy="878205"/>
            </a:xfrm>
            <a:custGeom>
              <a:avLst/>
              <a:gdLst/>
              <a:ahLst/>
              <a:cxnLst/>
              <a:rect l="l" t="t" r="r" b="b"/>
              <a:pathLst>
                <a:path w="849629" h="878204">
                  <a:moveTo>
                    <a:pt x="849630" y="0"/>
                  </a:moveTo>
                  <a:lnTo>
                    <a:pt x="460883" y="587629"/>
                  </a:lnTo>
                  <a:lnTo>
                    <a:pt x="0" y="587629"/>
                  </a:lnTo>
                  <a:lnTo>
                    <a:pt x="0" y="878205"/>
                  </a:lnTo>
                  <a:lnTo>
                    <a:pt x="790194" y="878205"/>
                  </a:lnTo>
                  <a:lnTo>
                    <a:pt x="790194" y="587629"/>
                  </a:lnTo>
                  <a:lnTo>
                    <a:pt x="658495" y="587629"/>
                  </a:lnTo>
                  <a:lnTo>
                    <a:pt x="8496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269104" y="4248403"/>
              <a:ext cx="849630" cy="878205"/>
            </a:xfrm>
            <a:custGeom>
              <a:avLst/>
              <a:gdLst/>
              <a:ahLst/>
              <a:cxnLst/>
              <a:rect l="l" t="t" r="r" b="b"/>
              <a:pathLst>
                <a:path w="849629" h="878204">
                  <a:moveTo>
                    <a:pt x="0" y="587629"/>
                  </a:moveTo>
                  <a:lnTo>
                    <a:pt x="460883" y="587629"/>
                  </a:lnTo>
                  <a:lnTo>
                    <a:pt x="849630" y="0"/>
                  </a:lnTo>
                  <a:lnTo>
                    <a:pt x="658495" y="587629"/>
                  </a:lnTo>
                  <a:lnTo>
                    <a:pt x="790194" y="587629"/>
                  </a:lnTo>
                  <a:lnTo>
                    <a:pt x="790194" y="636143"/>
                  </a:lnTo>
                  <a:lnTo>
                    <a:pt x="790194" y="708660"/>
                  </a:lnTo>
                  <a:lnTo>
                    <a:pt x="790194" y="878205"/>
                  </a:lnTo>
                  <a:lnTo>
                    <a:pt x="658495" y="878205"/>
                  </a:lnTo>
                  <a:lnTo>
                    <a:pt x="460883" y="878205"/>
                  </a:lnTo>
                  <a:lnTo>
                    <a:pt x="0" y="878205"/>
                  </a:lnTo>
                  <a:lnTo>
                    <a:pt x="0" y="708660"/>
                  </a:lnTo>
                  <a:lnTo>
                    <a:pt x="0" y="636143"/>
                  </a:lnTo>
                  <a:lnTo>
                    <a:pt x="0" y="587629"/>
                  </a:lnTo>
                  <a:close/>
                </a:path>
              </a:pathLst>
            </a:custGeom>
            <a:ln w="9525">
              <a:solidFill>
                <a:srgbClr val="0D5C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4373117" y="4882388"/>
            <a:ext cx="58166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0D5C9C"/>
                </a:solidFill>
                <a:latin typeface="Verdana"/>
                <a:cs typeface="Verdana"/>
              </a:rPr>
              <a:t>Quad</a:t>
            </a:r>
            <a:r>
              <a:rPr dirty="0" sz="1200" spc="-25">
                <a:solidFill>
                  <a:srgbClr val="0D5C9C"/>
                </a:solidFill>
                <a:latin typeface="Verdana"/>
                <a:cs typeface="Verdana"/>
              </a:rPr>
              <a:t>r</a:t>
            </a:r>
            <a:r>
              <a:rPr dirty="0" sz="1200">
                <a:solidFill>
                  <a:srgbClr val="0D5C9C"/>
                </a:solidFill>
                <a:latin typeface="Verdana"/>
                <a:cs typeface="Verdana"/>
              </a:rPr>
              <a:t>a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272468" y="4181665"/>
            <a:ext cx="886460" cy="1041400"/>
            <a:chOff x="5272468" y="4181665"/>
            <a:chExt cx="886460" cy="1041400"/>
          </a:xfrm>
        </p:grpSpPr>
        <p:sp>
          <p:nvSpPr>
            <p:cNvPr id="22" name="object 22"/>
            <p:cNvSpPr/>
            <p:nvPr/>
          </p:nvSpPr>
          <p:spPr>
            <a:xfrm>
              <a:off x="5277230" y="4186428"/>
              <a:ext cx="876935" cy="1031875"/>
            </a:xfrm>
            <a:custGeom>
              <a:avLst/>
              <a:gdLst/>
              <a:ahLst/>
              <a:cxnLst/>
              <a:rect l="l" t="t" r="r" b="b"/>
              <a:pathLst>
                <a:path w="876935" h="1031875">
                  <a:moveTo>
                    <a:pt x="876681" y="0"/>
                  </a:moveTo>
                  <a:lnTo>
                    <a:pt x="461010" y="519303"/>
                  </a:lnTo>
                  <a:lnTo>
                    <a:pt x="0" y="519303"/>
                  </a:lnTo>
                  <a:lnTo>
                    <a:pt x="0" y="1031367"/>
                  </a:lnTo>
                  <a:lnTo>
                    <a:pt x="790321" y="1031367"/>
                  </a:lnTo>
                  <a:lnTo>
                    <a:pt x="790321" y="519303"/>
                  </a:lnTo>
                  <a:lnTo>
                    <a:pt x="658622" y="519303"/>
                  </a:lnTo>
                  <a:lnTo>
                    <a:pt x="8766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277230" y="4186428"/>
              <a:ext cx="876935" cy="1031875"/>
            </a:xfrm>
            <a:custGeom>
              <a:avLst/>
              <a:gdLst/>
              <a:ahLst/>
              <a:cxnLst/>
              <a:rect l="l" t="t" r="r" b="b"/>
              <a:pathLst>
                <a:path w="876935" h="1031875">
                  <a:moveTo>
                    <a:pt x="0" y="519303"/>
                  </a:moveTo>
                  <a:lnTo>
                    <a:pt x="461010" y="519303"/>
                  </a:lnTo>
                  <a:lnTo>
                    <a:pt x="876681" y="0"/>
                  </a:lnTo>
                  <a:lnTo>
                    <a:pt x="658622" y="519303"/>
                  </a:lnTo>
                  <a:lnTo>
                    <a:pt x="790321" y="519303"/>
                  </a:lnTo>
                  <a:lnTo>
                    <a:pt x="790321" y="604647"/>
                  </a:lnTo>
                  <a:lnTo>
                    <a:pt x="790321" y="732663"/>
                  </a:lnTo>
                  <a:lnTo>
                    <a:pt x="790321" y="1031367"/>
                  </a:lnTo>
                  <a:lnTo>
                    <a:pt x="658622" y="1031367"/>
                  </a:lnTo>
                  <a:lnTo>
                    <a:pt x="461010" y="1031367"/>
                  </a:lnTo>
                  <a:lnTo>
                    <a:pt x="0" y="1031367"/>
                  </a:lnTo>
                  <a:lnTo>
                    <a:pt x="0" y="732663"/>
                  </a:lnTo>
                  <a:lnTo>
                    <a:pt x="0" y="604647"/>
                  </a:lnTo>
                  <a:lnTo>
                    <a:pt x="0" y="519303"/>
                  </a:lnTo>
                  <a:close/>
                </a:path>
              </a:pathLst>
            </a:custGeom>
            <a:ln w="952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5357240" y="4715636"/>
            <a:ext cx="631825" cy="464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0170" marR="5080" indent="-78105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solidFill>
                  <a:srgbClr val="00ACE6"/>
                </a:solidFill>
                <a:latin typeface="Verdana"/>
                <a:cs typeface="Verdana"/>
              </a:rPr>
              <a:t>Núm</a:t>
            </a:r>
            <a:r>
              <a:rPr dirty="0" sz="1200">
                <a:solidFill>
                  <a:srgbClr val="00ACE6"/>
                </a:solidFill>
                <a:latin typeface="Verdana"/>
                <a:cs typeface="Verdana"/>
              </a:rPr>
              <a:t>e</a:t>
            </a:r>
            <a:r>
              <a:rPr dirty="0" sz="1200" spc="-10">
                <a:solidFill>
                  <a:srgbClr val="00ACE6"/>
                </a:solidFill>
                <a:latin typeface="Verdana"/>
                <a:cs typeface="Verdana"/>
              </a:rPr>
              <a:t>r</a:t>
            </a:r>
            <a:r>
              <a:rPr dirty="0" sz="1200">
                <a:solidFill>
                  <a:srgbClr val="00ACE6"/>
                </a:solidFill>
                <a:latin typeface="Verdana"/>
                <a:cs typeface="Verdana"/>
              </a:rPr>
              <a:t>o  </a:t>
            </a:r>
            <a:r>
              <a:rPr dirty="0" sz="1200" spc="-5">
                <a:solidFill>
                  <a:srgbClr val="00ACE6"/>
                </a:solidFill>
                <a:latin typeface="Verdana"/>
                <a:cs typeface="Verdana"/>
              </a:rPr>
              <a:t>CDHU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246177" y="4219892"/>
            <a:ext cx="800100" cy="911860"/>
            <a:chOff x="6246177" y="4219892"/>
            <a:chExt cx="800100" cy="911860"/>
          </a:xfrm>
        </p:grpSpPr>
        <p:sp>
          <p:nvSpPr>
            <p:cNvPr id="26" name="object 26"/>
            <p:cNvSpPr/>
            <p:nvPr/>
          </p:nvSpPr>
          <p:spPr>
            <a:xfrm>
              <a:off x="6250940" y="4224654"/>
              <a:ext cx="790575" cy="902335"/>
            </a:xfrm>
            <a:custGeom>
              <a:avLst/>
              <a:gdLst/>
              <a:ahLst/>
              <a:cxnLst/>
              <a:rect l="l" t="t" r="r" b="b"/>
              <a:pathLst>
                <a:path w="790575" h="902335">
                  <a:moveTo>
                    <a:pt x="598805" y="0"/>
                  </a:moveTo>
                  <a:lnTo>
                    <a:pt x="460883" y="611378"/>
                  </a:lnTo>
                  <a:lnTo>
                    <a:pt x="0" y="611378"/>
                  </a:lnTo>
                  <a:lnTo>
                    <a:pt x="0" y="901954"/>
                  </a:lnTo>
                  <a:lnTo>
                    <a:pt x="790193" y="901954"/>
                  </a:lnTo>
                  <a:lnTo>
                    <a:pt x="790193" y="611378"/>
                  </a:lnTo>
                  <a:lnTo>
                    <a:pt x="658494" y="611378"/>
                  </a:lnTo>
                  <a:lnTo>
                    <a:pt x="5988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250940" y="4224654"/>
              <a:ext cx="790575" cy="902335"/>
            </a:xfrm>
            <a:custGeom>
              <a:avLst/>
              <a:gdLst/>
              <a:ahLst/>
              <a:cxnLst/>
              <a:rect l="l" t="t" r="r" b="b"/>
              <a:pathLst>
                <a:path w="790575" h="902335">
                  <a:moveTo>
                    <a:pt x="0" y="611378"/>
                  </a:moveTo>
                  <a:lnTo>
                    <a:pt x="460883" y="611378"/>
                  </a:lnTo>
                  <a:lnTo>
                    <a:pt x="598805" y="0"/>
                  </a:lnTo>
                  <a:lnTo>
                    <a:pt x="658494" y="611378"/>
                  </a:lnTo>
                  <a:lnTo>
                    <a:pt x="790193" y="611378"/>
                  </a:lnTo>
                  <a:lnTo>
                    <a:pt x="790193" y="659892"/>
                  </a:lnTo>
                  <a:lnTo>
                    <a:pt x="790193" y="732409"/>
                  </a:lnTo>
                  <a:lnTo>
                    <a:pt x="790193" y="901954"/>
                  </a:lnTo>
                  <a:lnTo>
                    <a:pt x="658494" y="901954"/>
                  </a:lnTo>
                  <a:lnTo>
                    <a:pt x="460883" y="901954"/>
                  </a:lnTo>
                  <a:lnTo>
                    <a:pt x="0" y="901954"/>
                  </a:lnTo>
                  <a:lnTo>
                    <a:pt x="0" y="732409"/>
                  </a:lnTo>
                  <a:lnTo>
                    <a:pt x="0" y="659892"/>
                  </a:lnTo>
                  <a:lnTo>
                    <a:pt x="0" y="611378"/>
                  </a:lnTo>
                  <a:close/>
                </a:path>
              </a:pathLst>
            </a:custGeom>
            <a:ln w="9525">
              <a:solidFill>
                <a:srgbClr val="0D5C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6410071" y="4882388"/>
            <a:ext cx="4718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D5C9C"/>
                </a:solidFill>
                <a:latin typeface="Verdana"/>
                <a:cs typeface="Verdana"/>
              </a:rPr>
              <a:t>D</a:t>
            </a:r>
            <a:r>
              <a:rPr dirty="0" sz="1200" spc="-5">
                <a:solidFill>
                  <a:srgbClr val="0D5C9C"/>
                </a:solidFill>
                <a:latin typeface="Verdana"/>
                <a:cs typeface="Verdana"/>
              </a:rPr>
              <a:t>ígi</a:t>
            </a:r>
            <a:r>
              <a:rPr dirty="0" sz="1200" spc="-15">
                <a:solidFill>
                  <a:srgbClr val="0D5C9C"/>
                </a:solidFill>
                <a:latin typeface="Verdana"/>
                <a:cs typeface="Verdana"/>
              </a:rPr>
              <a:t>t</a:t>
            </a:r>
            <a:r>
              <a:rPr dirty="0" sz="1200">
                <a:solidFill>
                  <a:srgbClr val="0D5C9C"/>
                </a:solidFill>
                <a:latin typeface="Verdana"/>
                <a:cs typeface="Verdana"/>
              </a:rPr>
              <a:t>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07033" y="5760211"/>
            <a:ext cx="5311140" cy="4654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0800" marR="5080" indent="-38100">
              <a:lnSpc>
                <a:spcPct val="120200"/>
              </a:lnSpc>
              <a:spcBef>
                <a:spcPts val="100"/>
              </a:spcBef>
            </a:pPr>
            <a:r>
              <a:rPr dirty="0" sz="1200" spc="-5">
                <a:solidFill>
                  <a:srgbClr val="F41700"/>
                </a:solidFill>
                <a:latin typeface="Verdana"/>
                <a:cs typeface="Verdana"/>
              </a:rPr>
              <a:t>Chamado</a:t>
            </a:r>
            <a:r>
              <a:rPr dirty="0" sz="1200" spc="10">
                <a:solidFill>
                  <a:srgbClr val="F41700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41700"/>
                </a:solidFill>
                <a:latin typeface="Verdana"/>
                <a:cs typeface="Verdana"/>
              </a:rPr>
              <a:t>de</a:t>
            </a:r>
            <a:r>
              <a:rPr dirty="0" sz="1200" spc="10">
                <a:solidFill>
                  <a:srgbClr val="F41700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41700"/>
                </a:solidFill>
                <a:latin typeface="Verdana"/>
                <a:cs typeface="Verdana"/>
              </a:rPr>
              <a:t>SQN</a:t>
            </a:r>
            <a:r>
              <a:rPr dirty="0" sz="1200" spc="15">
                <a:solidFill>
                  <a:srgbClr val="F41700"/>
                </a:solidFill>
                <a:latin typeface="Verdana"/>
                <a:cs typeface="Verdana"/>
              </a:rPr>
              <a:t> </a:t>
            </a:r>
            <a:r>
              <a:rPr dirty="0" sz="1200" spc="-30">
                <a:solidFill>
                  <a:srgbClr val="F41700"/>
                </a:solidFill>
                <a:latin typeface="Verdana"/>
                <a:cs typeface="Verdana"/>
              </a:rPr>
              <a:t>(Setor,</a:t>
            </a:r>
            <a:r>
              <a:rPr dirty="0" sz="1200">
                <a:solidFill>
                  <a:srgbClr val="F41700"/>
                </a:solidFill>
                <a:latin typeface="Verdana"/>
                <a:cs typeface="Verdana"/>
              </a:rPr>
              <a:t> </a:t>
            </a:r>
            <a:r>
              <a:rPr dirty="0" sz="1200" spc="-10">
                <a:solidFill>
                  <a:srgbClr val="F41700"/>
                </a:solidFill>
                <a:latin typeface="Verdana"/>
                <a:cs typeface="Verdana"/>
              </a:rPr>
              <a:t>Quadra</a:t>
            </a:r>
            <a:r>
              <a:rPr dirty="0" sz="1200" spc="35">
                <a:solidFill>
                  <a:srgbClr val="F4170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41700"/>
                </a:solidFill>
                <a:latin typeface="Verdana"/>
                <a:cs typeface="Verdana"/>
              </a:rPr>
              <a:t>e </a:t>
            </a:r>
            <a:r>
              <a:rPr dirty="0" sz="1200" spc="-5">
                <a:solidFill>
                  <a:srgbClr val="F41700"/>
                </a:solidFill>
                <a:latin typeface="Verdana"/>
                <a:cs typeface="Verdana"/>
              </a:rPr>
              <a:t>Número)</a:t>
            </a:r>
            <a:r>
              <a:rPr dirty="0" sz="1200">
                <a:solidFill>
                  <a:srgbClr val="F41700"/>
                </a:solidFill>
                <a:latin typeface="Verdana"/>
                <a:cs typeface="Verdana"/>
              </a:rPr>
              <a:t> é a </a:t>
            </a:r>
            <a:r>
              <a:rPr dirty="0" sz="1200" spc="-5">
                <a:solidFill>
                  <a:srgbClr val="F41700"/>
                </a:solidFill>
                <a:latin typeface="Verdana"/>
                <a:cs typeface="Verdana"/>
              </a:rPr>
              <a:t>parte</a:t>
            </a:r>
            <a:r>
              <a:rPr dirty="0" sz="1200" spc="10">
                <a:solidFill>
                  <a:srgbClr val="F41700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41700"/>
                </a:solidFill>
                <a:latin typeface="Verdana"/>
                <a:cs typeface="Verdana"/>
              </a:rPr>
              <a:t>do</a:t>
            </a:r>
            <a:r>
              <a:rPr dirty="0" sz="1200" spc="15">
                <a:solidFill>
                  <a:srgbClr val="F41700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41700"/>
                </a:solidFill>
                <a:latin typeface="Verdana"/>
                <a:cs typeface="Verdana"/>
              </a:rPr>
              <a:t>código</a:t>
            </a:r>
            <a:r>
              <a:rPr dirty="0" sz="1200">
                <a:solidFill>
                  <a:srgbClr val="F41700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41700"/>
                </a:solidFill>
                <a:latin typeface="Verdana"/>
                <a:cs typeface="Verdana"/>
              </a:rPr>
              <a:t>que </a:t>
            </a:r>
            <a:r>
              <a:rPr dirty="0" sz="1200" spc="-405">
                <a:solidFill>
                  <a:srgbClr val="F41700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41700"/>
                </a:solidFill>
                <a:latin typeface="Verdana"/>
                <a:cs typeface="Verdana"/>
              </a:rPr>
              <a:t>permite identificar</a:t>
            </a:r>
            <a:r>
              <a:rPr dirty="0" sz="1200" spc="20">
                <a:solidFill>
                  <a:srgbClr val="F41700"/>
                </a:solidFill>
                <a:latin typeface="Verdana"/>
                <a:cs typeface="Verdana"/>
              </a:rPr>
              <a:t> </a:t>
            </a:r>
            <a:r>
              <a:rPr dirty="0" sz="1200">
                <a:solidFill>
                  <a:srgbClr val="F41700"/>
                </a:solidFill>
                <a:latin typeface="Verdana"/>
                <a:cs typeface="Verdana"/>
              </a:rPr>
              <a:t>a </a:t>
            </a:r>
            <a:r>
              <a:rPr dirty="0" sz="1200" spc="-5">
                <a:solidFill>
                  <a:srgbClr val="F41700"/>
                </a:solidFill>
                <a:latin typeface="Verdana"/>
                <a:cs typeface="Verdana"/>
              </a:rPr>
              <a:t>localização</a:t>
            </a:r>
            <a:r>
              <a:rPr dirty="0" sz="1200">
                <a:solidFill>
                  <a:srgbClr val="F41700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41700"/>
                </a:solidFill>
                <a:latin typeface="Verdana"/>
                <a:cs typeface="Verdana"/>
              </a:rPr>
              <a:t>de uma</a:t>
            </a:r>
            <a:r>
              <a:rPr dirty="0" sz="1200" spc="15">
                <a:solidFill>
                  <a:srgbClr val="F41700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41700"/>
                </a:solidFill>
                <a:latin typeface="Verdana"/>
                <a:cs typeface="Verdana"/>
              </a:rPr>
              <a:t>edificação</a:t>
            </a:r>
            <a:r>
              <a:rPr dirty="0" sz="1200" spc="5">
                <a:solidFill>
                  <a:srgbClr val="F41700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41700"/>
                </a:solidFill>
                <a:latin typeface="Verdana"/>
                <a:cs typeface="Verdana"/>
              </a:rPr>
              <a:t>dentro</a:t>
            </a:r>
            <a:r>
              <a:rPr dirty="0" sz="1200" spc="5">
                <a:solidFill>
                  <a:srgbClr val="F41700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41700"/>
                </a:solidFill>
                <a:latin typeface="Verdana"/>
                <a:cs typeface="Verdana"/>
              </a:rPr>
              <a:t>do</a:t>
            </a:r>
            <a:r>
              <a:rPr dirty="0" sz="1200" spc="5">
                <a:solidFill>
                  <a:srgbClr val="F41700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F41700"/>
                </a:solidFill>
                <a:latin typeface="Verdana"/>
                <a:cs typeface="Verdana"/>
              </a:rPr>
              <a:t>núcleo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6323" y="1970913"/>
            <a:ext cx="18402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0D5C9C"/>
                </a:solidFill>
                <a:latin typeface="Verdana"/>
                <a:cs typeface="Verdana"/>
              </a:rPr>
              <a:t>Exemplo</a:t>
            </a:r>
            <a:r>
              <a:rPr dirty="0" sz="1200" spc="-25">
                <a:solidFill>
                  <a:srgbClr val="0D5C9C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D5C9C"/>
                </a:solidFill>
                <a:latin typeface="Verdana"/>
                <a:cs typeface="Verdana"/>
              </a:rPr>
              <a:t>de</a:t>
            </a:r>
            <a:r>
              <a:rPr dirty="0" sz="1200" spc="10">
                <a:solidFill>
                  <a:srgbClr val="0D5C9C"/>
                </a:solidFill>
                <a:latin typeface="Verdana"/>
                <a:cs typeface="Verdana"/>
              </a:rPr>
              <a:t> </a:t>
            </a:r>
            <a:r>
              <a:rPr dirty="0" sz="1200" spc="-5">
                <a:solidFill>
                  <a:srgbClr val="0D5C9C"/>
                </a:solidFill>
                <a:latin typeface="Verdana"/>
                <a:cs typeface="Verdana"/>
              </a:rPr>
              <a:t>Geocódigo: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824216" y="1944623"/>
            <a:ext cx="0" cy="4568190"/>
          </a:xfrm>
          <a:custGeom>
            <a:avLst/>
            <a:gdLst/>
            <a:ahLst/>
            <a:cxnLst/>
            <a:rect l="l" t="t" r="r" b="b"/>
            <a:pathLst>
              <a:path w="0" h="4568190">
                <a:moveTo>
                  <a:pt x="0" y="0"/>
                </a:moveTo>
                <a:lnTo>
                  <a:pt x="0" y="4567643"/>
                </a:lnTo>
              </a:path>
            </a:pathLst>
          </a:custGeom>
          <a:ln w="12700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957478" y="4974971"/>
            <a:ext cx="1911350" cy="1079500"/>
          </a:xfrm>
          <a:custGeom>
            <a:avLst/>
            <a:gdLst/>
            <a:ahLst/>
            <a:cxnLst/>
            <a:rect l="l" t="t" r="r" b="b"/>
            <a:pathLst>
              <a:path w="1911350" h="1079500">
                <a:moveTo>
                  <a:pt x="158750" y="1002677"/>
                </a:moveTo>
                <a:lnTo>
                  <a:pt x="158750" y="1078877"/>
                </a:lnTo>
                <a:lnTo>
                  <a:pt x="222250" y="1047127"/>
                </a:lnTo>
                <a:lnTo>
                  <a:pt x="171450" y="1047127"/>
                </a:lnTo>
                <a:lnTo>
                  <a:pt x="171450" y="1034427"/>
                </a:lnTo>
                <a:lnTo>
                  <a:pt x="222250" y="1034427"/>
                </a:lnTo>
                <a:lnTo>
                  <a:pt x="158750" y="1002677"/>
                </a:lnTo>
                <a:close/>
              </a:path>
              <a:path w="1911350" h="1079500">
                <a:moveTo>
                  <a:pt x="1911070" y="0"/>
                </a:moveTo>
                <a:lnTo>
                  <a:pt x="2844" y="0"/>
                </a:lnTo>
                <a:lnTo>
                  <a:pt x="0" y="2793"/>
                </a:lnTo>
                <a:lnTo>
                  <a:pt x="0" y="1044282"/>
                </a:lnTo>
                <a:lnTo>
                  <a:pt x="2844" y="1047127"/>
                </a:lnTo>
                <a:lnTo>
                  <a:pt x="158750" y="1047127"/>
                </a:lnTo>
                <a:lnTo>
                  <a:pt x="158750" y="1040777"/>
                </a:lnTo>
                <a:lnTo>
                  <a:pt x="12700" y="1040777"/>
                </a:lnTo>
                <a:lnTo>
                  <a:pt x="6350" y="1034427"/>
                </a:lnTo>
                <a:lnTo>
                  <a:pt x="12700" y="1034427"/>
                </a:lnTo>
                <a:lnTo>
                  <a:pt x="12700" y="12699"/>
                </a:lnTo>
                <a:lnTo>
                  <a:pt x="6350" y="12699"/>
                </a:lnTo>
                <a:lnTo>
                  <a:pt x="12700" y="6349"/>
                </a:lnTo>
                <a:lnTo>
                  <a:pt x="1911070" y="6349"/>
                </a:lnTo>
                <a:lnTo>
                  <a:pt x="1911070" y="0"/>
                </a:lnTo>
                <a:close/>
              </a:path>
              <a:path w="1911350" h="1079500">
                <a:moveTo>
                  <a:pt x="222250" y="1034427"/>
                </a:moveTo>
                <a:lnTo>
                  <a:pt x="171450" y="1034427"/>
                </a:lnTo>
                <a:lnTo>
                  <a:pt x="171450" y="1047127"/>
                </a:lnTo>
                <a:lnTo>
                  <a:pt x="222250" y="1047127"/>
                </a:lnTo>
                <a:lnTo>
                  <a:pt x="234950" y="1040777"/>
                </a:lnTo>
                <a:lnTo>
                  <a:pt x="222250" y="1034427"/>
                </a:lnTo>
                <a:close/>
              </a:path>
              <a:path w="1911350" h="1079500">
                <a:moveTo>
                  <a:pt x="12700" y="1034427"/>
                </a:moveTo>
                <a:lnTo>
                  <a:pt x="6350" y="1034427"/>
                </a:lnTo>
                <a:lnTo>
                  <a:pt x="12700" y="1040777"/>
                </a:lnTo>
                <a:lnTo>
                  <a:pt x="12700" y="1034427"/>
                </a:lnTo>
                <a:close/>
              </a:path>
              <a:path w="1911350" h="1079500">
                <a:moveTo>
                  <a:pt x="158750" y="1034427"/>
                </a:moveTo>
                <a:lnTo>
                  <a:pt x="12700" y="1034427"/>
                </a:lnTo>
                <a:lnTo>
                  <a:pt x="12700" y="1040777"/>
                </a:lnTo>
                <a:lnTo>
                  <a:pt x="158750" y="1040777"/>
                </a:lnTo>
                <a:lnTo>
                  <a:pt x="158750" y="1034427"/>
                </a:lnTo>
                <a:close/>
              </a:path>
              <a:path w="1911350" h="1079500">
                <a:moveTo>
                  <a:pt x="12700" y="6349"/>
                </a:moveTo>
                <a:lnTo>
                  <a:pt x="6350" y="12699"/>
                </a:lnTo>
                <a:lnTo>
                  <a:pt x="12700" y="12699"/>
                </a:lnTo>
                <a:lnTo>
                  <a:pt x="12700" y="6349"/>
                </a:lnTo>
                <a:close/>
              </a:path>
              <a:path w="1911350" h="1079500">
                <a:moveTo>
                  <a:pt x="1911070" y="6349"/>
                </a:moveTo>
                <a:lnTo>
                  <a:pt x="12700" y="6349"/>
                </a:lnTo>
                <a:lnTo>
                  <a:pt x="12700" y="12699"/>
                </a:lnTo>
                <a:lnTo>
                  <a:pt x="1911070" y="12699"/>
                </a:lnTo>
                <a:lnTo>
                  <a:pt x="1911070" y="6349"/>
                </a:lnTo>
                <a:close/>
              </a:path>
            </a:pathLst>
          </a:custGeom>
          <a:solidFill>
            <a:srgbClr val="F41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0" y="2209419"/>
            <a:ext cx="2504440" cy="12700"/>
          </a:xfrm>
          <a:custGeom>
            <a:avLst/>
            <a:gdLst/>
            <a:ahLst/>
            <a:cxnLst/>
            <a:rect l="l" t="t" r="r" b="b"/>
            <a:pathLst>
              <a:path w="2504440" h="12700">
                <a:moveTo>
                  <a:pt x="2503932" y="0"/>
                </a:moveTo>
                <a:lnTo>
                  <a:pt x="0" y="0"/>
                </a:lnTo>
                <a:lnTo>
                  <a:pt x="0" y="12700"/>
                </a:lnTo>
                <a:lnTo>
                  <a:pt x="2503932" y="12700"/>
                </a:lnTo>
                <a:lnTo>
                  <a:pt x="2503932" y="0"/>
                </a:lnTo>
                <a:close/>
              </a:path>
            </a:pathLst>
          </a:custGeom>
          <a:solidFill>
            <a:srgbClr val="0D5C9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9932" y="4150233"/>
            <a:ext cx="1775460" cy="2315845"/>
            <a:chOff x="6829932" y="4150233"/>
            <a:chExt cx="1775460" cy="23158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9932" y="4150233"/>
              <a:ext cx="1775339" cy="23157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94675" y="4267200"/>
              <a:ext cx="249935" cy="26365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757541" y="4292600"/>
            <a:ext cx="1143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FFFF00"/>
                </a:solidFill>
                <a:latin typeface="Verdana"/>
                <a:cs typeface="Verdana"/>
              </a:rPr>
              <a:t>A</a:t>
            </a:r>
            <a:endParaRPr sz="9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00416" y="4541520"/>
            <a:ext cx="248411" cy="26365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962138" y="4567808"/>
            <a:ext cx="1130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FFFF00"/>
                </a:solidFill>
                <a:latin typeface="Verdana"/>
                <a:cs typeface="Verdana"/>
              </a:rPr>
              <a:t>B</a:t>
            </a:r>
            <a:endParaRPr sz="9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38871" y="4782311"/>
            <a:ext cx="243840" cy="26365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800847" y="4808601"/>
            <a:ext cx="1085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FFFF00"/>
                </a:solidFill>
                <a:latin typeface="Verdana"/>
                <a:cs typeface="Verdana"/>
              </a:rPr>
              <a:t>C</a:t>
            </a:r>
            <a:endParaRPr sz="900">
              <a:latin typeface="Verdana"/>
              <a:cs typeface="Verdan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29956" y="4965191"/>
            <a:ext cx="249935" cy="26365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092185" y="4991227"/>
            <a:ext cx="1143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FFFF00"/>
                </a:solidFill>
                <a:latin typeface="Verdana"/>
                <a:cs typeface="Verdana"/>
              </a:rPr>
              <a:t>A</a:t>
            </a:r>
            <a:endParaRPr sz="9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949183" y="5262371"/>
            <a:ext cx="279400" cy="486409"/>
            <a:chOff x="7949183" y="5262371"/>
            <a:chExt cx="279400" cy="486409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79663" y="5262371"/>
              <a:ext cx="248411" cy="2636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49183" y="5457443"/>
              <a:ext cx="268224" cy="29108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018526" y="5230141"/>
            <a:ext cx="135890" cy="436880"/>
          </a:xfrm>
          <a:prstGeom prst="rect">
            <a:avLst/>
          </a:prstGeom>
        </p:spPr>
        <p:txBody>
          <a:bodyPr wrap="square" lIns="0" tIns="70485" rIns="0" bIns="0" rtlCol="0" vert="horz">
            <a:spAutoFit/>
          </a:bodyPr>
          <a:lstStyle/>
          <a:p>
            <a:pPr marL="35560">
              <a:lnSpc>
                <a:spcPct val="100000"/>
              </a:lnSpc>
              <a:spcBef>
                <a:spcPts val="555"/>
              </a:spcBef>
            </a:pPr>
            <a:r>
              <a:rPr dirty="0" sz="900" b="1">
                <a:solidFill>
                  <a:srgbClr val="FFFF00"/>
                </a:solidFill>
                <a:latin typeface="Verdana"/>
                <a:cs typeface="Verdana"/>
              </a:rPr>
              <a:t>B</a:t>
            </a:r>
            <a:endParaRPr sz="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1000" spc="-5" b="1">
                <a:solidFill>
                  <a:srgbClr val="FFFF00"/>
                </a:solidFill>
                <a:latin typeface="Verdana"/>
                <a:cs typeface="Verdana"/>
              </a:rPr>
              <a:t>C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840980" y="5596128"/>
            <a:ext cx="248411" cy="26365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903844" y="5621832"/>
            <a:ext cx="1130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FFFF00"/>
                </a:solidFill>
                <a:latin typeface="Verdana"/>
                <a:cs typeface="Verdana"/>
              </a:rPr>
              <a:t>B</a:t>
            </a:r>
            <a:endParaRPr sz="900">
              <a:latin typeface="Verdana"/>
              <a:cs typeface="Verdana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694676" y="5850635"/>
            <a:ext cx="243840" cy="26365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7757286" y="5877255"/>
            <a:ext cx="1085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FFFF00"/>
                </a:solidFill>
                <a:latin typeface="Verdana"/>
                <a:cs typeface="Verdana"/>
              </a:rPr>
              <a:t>C</a:t>
            </a:r>
            <a:endParaRPr sz="900">
              <a:latin typeface="Verdana"/>
              <a:cs typeface="Verdana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603235" y="5507735"/>
            <a:ext cx="249935" cy="263652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7665846" y="5534355"/>
            <a:ext cx="1143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FFFF00"/>
                </a:solidFill>
                <a:latin typeface="Verdana"/>
                <a:cs typeface="Verdana"/>
              </a:rPr>
              <a:t>A</a:t>
            </a:r>
            <a:endParaRPr sz="900">
              <a:latin typeface="Verdana"/>
              <a:cs typeface="Verdana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336535" y="5855208"/>
            <a:ext cx="239268" cy="263652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7398766" y="5881217"/>
            <a:ext cx="1035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FFFF00"/>
                </a:solidFill>
                <a:latin typeface="Verdana"/>
                <a:cs typeface="Verdana"/>
              </a:rPr>
              <a:t>E</a:t>
            </a:r>
            <a:endParaRPr sz="900">
              <a:latin typeface="Verdana"/>
              <a:cs typeface="Verdana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493507" y="6100571"/>
            <a:ext cx="256031" cy="263652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7556754" y="6127191"/>
            <a:ext cx="1206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FFFF00"/>
                </a:solidFill>
                <a:latin typeface="Verdana"/>
                <a:cs typeface="Verdana"/>
              </a:rPr>
              <a:t>D</a:t>
            </a:r>
            <a:endParaRPr sz="900">
              <a:latin typeface="Verdana"/>
              <a:cs typeface="Verdana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179564" y="5649467"/>
            <a:ext cx="256031" cy="263652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7241540" y="5675172"/>
            <a:ext cx="1206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FFFF00"/>
                </a:solidFill>
                <a:latin typeface="Verdana"/>
                <a:cs typeface="Verdana"/>
              </a:rPr>
              <a:t>D</a:t>
            </a:r>
            <a:endParaRPr sz="900">
              <a:latin typeface="Verdana"/>
              <a:cs typeface="Verdana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929628" y="5458967"/>
            <a:ext cx="239268" cy="263652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6991857" y="5485891"/>
            <a:ext cx="1035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FFFF00"/>
                </a:solidFill>
                <a:latin typeface="Verdana"/>
                <a:cs typeface="Verdana"/>
              </a:rPr>
              <a:t>E</a:t>
            </a:r>
            <a:endParaRPr sz="900">
              <a:latin typeface="Verdana"/>
              <a:cs typeface="Verdana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077456" y="5262371"/>
            <a:ext cx="236220" cy="263652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7139431" y="5288660"/>
            <a:ext cx="1003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FFFF00"/>
                </a:solidFill>
                <a:latin typeface="Verdana"/>
                <a:cs typeface="Verdana"/>
              </a:rPr>
              <a:t>F</a:t>
            </a:r>
            <a:endParaRPr sz="900">
              <a:latin typeface="Verdana"/>
              <a:cs typeface="Verdana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373111" y="5282184"/>
            <a:ext cx="243840" cy="263652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7435977" y="5307838"/>
            <a:ext cx="1085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FFFF00"/>
                </a:solidFill>
                <a:latin typeface="Verdana"/>
                <a:cs typeface="Verdana"/>
              </a:rPr>
              <a:t>C</a:t>
            </a:r>
            <a:endParaRPr sz="900">
              <a:latin typeface="Verdana"/>
              <a:cs typeface="Verdana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525511" y="5099303"/>
            <a:ext cx="248411" cy="263651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7588377" y="5124958"/>
            <a:ext cx="1130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FFFF00"/>
                </a:solidFill>
                <a:latin typeface="Verdana"/>
                <a:cs typeface="Verdana"/>
              </a:rPr>
              <a:t>B</a:t>
            </a:r>
            <a:endParaRPr sz="900">
              <a:latin typeface="Verdana"/>
              <a:cs typeface="Verdana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296911" y="4866132"/>
            <a:ext cx="249935" cy="263651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7359777" y="4893055"/>
            <a:ext cx="1143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FFFF00"/>
                </a:solidFill>
                <a:latin typeface="Verdana"/>
                <a:cs typeface="Verdana"/>
              </a:rPr>
              <a:t>A</a:t>
            </a:r>
            <a:endParaRPr sz="900">
              <a:latin typeface="Verdana"/>
              <a:cs typeface="Verdana"/>
            </a:endParaRPr>
          </a:p>
        </p:txBody>
      </p:sp>
      <p:pic>
        <p:nvPicPr>
          <p:cNvPr id="38" name="object 3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0" y="1980135"/>
            <a:ext cx="5370956" cy="4833239"/>
          </a:xfrm>
          <a:prstGeom prst="rect">
            <a:avLst/>
          </a:prstGeom>
        </p:spPr>
      </p:pic>
      <p:grpSp>
        <p:nvGrpSpPr>
          <p:cNvPr id="39" name="object 39"/>
          <p:cNvGrpSpPr/>
          <p:nvPr/>
        </p:nvGrpSpPr>
        <p:grpSpPr>
          <a:xfrm>
            <a:off x="6477142" y="1746885"/>
            <a:ext cx="1704975" cy="2305050"/>
            <a:chOff x="6477142" y="1746885"/>
            <a:chExt cx="1704975" cy="2305050"/>
          </a:xfrm>
        </p:grpSpPr>
        <p:pic>
          <p:nvPicPr>
            <p:cNvPr id="40" name="object 4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477142" y="1746885"/>
              <a:ext cx="1704712" cy="230505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065263" y="2234184"/>
              <a:ext cx="781812" cy="291084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7134225" y="2265679"/>
            <a:ext cx="62992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 b="1">
                <a:solidFill>
                  <a:srgbClr val="FFFF00"/>
                </a:solidFill>
                <a:latin typeface="Verdana"/>
                <a:cs typeface="Verdana"/>
              </a:rPr>
              <a:t>Setor</a:t>
            </a:r>
            <a:r>
              <a:rPr dirty="0" sz="1000" spc="-60" b="1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dirty="0" sz="1000" spc="-5" b="1">
                <a:solidFill>
                  <a:srgbClr val="FFFF00"/>
                </a:solidFill>
                <a:latin typeface="Verdana"/>
                <a:cs typeface="Verdana"/>
              </a:rPr>
              <a:t>01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43" name="object 4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461504" y="2702051"/>
            <a:ext cx="781811" cy="291084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7531100" y="2732912"/>
            <a:ext cx="62992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 b="1">
                <a:solidFill>
                  <a:srgbClr val="FFFF00"/>
                </a:solidFill>
                <a:latin typeface="Verdana"/>
                <a:cs typeface="Verdana"/>
              </a:rPr>
              <a:t>Setor</a:t>
            </a:r>
            <a:r>
              <a:rPr dirty="0" sz="1000" spc="-60" b="1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dirty="0" sz="1000" spc="-5" b="1">
                <a:solidFill>
                  <a:srgbClr val="FFFF00"/>
                </a:solidFill>
                <a:latin typeface="Verdana"/>
                <a:cs typeface="Verdana"/>
              </a:rPr>
              <a:t>02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45" name="object 4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014971" y="3337559"/>
            <a:ext cx="781812" cy="291083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7085203" y="3369691"/>
            <a:ext cx="62992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 b="1">
                <a:solidFill>
                  <a:srgbClr val="FFFF00"/>
                </a:solidFill>
                <a:latin typeface="Verdana"/>
                <a:cs typeface="Verdana"/>
              </a:rPr>
              <a:t>Setor</a:t>
            </a:r>
            <a:r>
              <a:rPr dirty="0" sz="1000" spc="-60" b="1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dirty="0" sz="1000" spc="-5" b="1">
                <a:solidFill>
                  <a:srgbClr val="FFFF00"/>
                </a:solidFill>
                <a:latin typeface="Verdana"/>
                <a:cs typeface="Verdana"/>
              </a:rPr>
              <a:t>03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47" name="object 4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601968" y="2897123"/>
            <a:ext cx="781812" cy="291084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6672198" y="2928366"/>
            <a:ext cx="62992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 b="1">
                <a:solidFill>
                  <a:srgbClr val="FFFF00"/>
                </a:solidFill>
                <a:latin typeface="Verdana"/>
                <a:cs typeface="Verdana"/>
              </a:rPr>
              <a:t>Setor</a:t>
            </a:r>
            <a:r>
              <a:rPr dirty="0" sz="1000" spc="-60" b="1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dirty="0" sz="1000" spc="-5" b="1">
                <a:solidFill>
                  <a:srgbClr val="FFFF00"/>
                </a:solidFill>
                <a:latin typeface="Verdana"/>
                <a:cs typeface="Verdana"/>
              </a:rPr>
              <a:t>04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127861" y="4817109"/>
            <a:ext cx="47625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 spc="45">
                <a:solidFill>
                  <a:srgbClr val="042039"/>
                </a:solidFill>
                <a:latin typeface="Arial MT"/>
                <a:cs typeface="Arial MT"/>
              </a:rPr>
              <a:t>S</a:t>
            </a:r>
            <a:r>
              <a:rPr dirty="0" sz="1400" spc="45">
                <a:solidFill>
                  <a:srgbClr val="042039"/>
                </a:solidFill>
                <a:latin typeface="Arial MT"/>
                <a:cs typeface="Arial MT"/>
              </a:rPr>
              <a:t>e</a:t>
            </a:r>
            <a:r>
              <a:rPr dirty="0" sz="1400" spc="50">
                <a:solidFill>
                  <a:srgbClr val="042039"/>
                </a:solidFill>
                <a:latin typeface="Arial MT"/>
                <a:cs typeface="Arial MT"/>
              </a:rPr>
              <a:t>t</a:t>
            </a:r>
            <a:r>
              <a:rPr dirty="0" sz="1400" spc="45">
                <a:solidFill>
                  <a:srgbClr val="042039"/>
                </a:solidFill>
                <a:latin typeface="Arial MT"/>
                <a:cs typeface="Arial MT"/>
              </a:rPr>
              <a:t>o</a:t>
            </a:r>
            <a:r>
              <a:rPr dirty="0" sz="1400">
                <a:solidFill>
                  <a:srgbClr val="042039"/>
                </a:solidFill>
                <a:latin typeface="Arial MT"/>
                <a:cs typeface="Arial MT"/>
              </a:rPr>
              <a:t>r  </a:t>
            </a:r>
            <a:r>
              <a:rPr dirty="0" sz="1400" spc="45">
                <a:solidFill>
                  <a:srgbClr val="042039"/>
                </a:solidFill>
                <a:latin typeface="Arial MT"/>
                <a:cs typeface="Arial MT"/>
              </a:rPr>
              <a:t>01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238808" y="3037458"/>
            <a:ext cx="14478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042039"/>
                </a:solidFill>
                <a:latin typeface="Arial MT"/>
                <a:cs typeface="Arial MT"/>
              </a:rPr>
              <a:t>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641219" y="4986020"/>
            <a:ext cx="14478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042039"/>
                </a:solidFill>
                <a:latin typeface="Arial MT"/>
                <a:cs typeface="Arial MT"/>
              </a:rPr>
              <a:t>B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120645" y="5779414"/>
            <a:ext cx="15430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042039"/>
                </a:solidFill>
                <a:latin typeface="Arial MT"/>
                <a:cs typeface="Arial MT"/>
              </a:rPr>
              <a:t>C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1757045" y="2570226"/>
            <a:ext cx="4210685" cy="2654300"/>
            <a:chOff x="1757045" y="2570226"/>
            <a:chExt cx="4210685" cy="2654300"/>
          </a:xfrm>
        </p:grpSpPr>
        <p:sp>
          <p:nvSpPr>
            <p:cNvPr id="54" name="object 54"/>
            <p:cNvSpPr/>
            <p:nvPr/>
          </p:nvSpPr>
          <p:spPr>
            <a:xfrm>
              <a:off x="1888490" y="2681604"/>
              <a:ext cx="1718310" cy="2542540"/>
            </a:xfrm>
            <a:custGeom>
              <a:avLst/>
              <a:gdLst/>
              <a:ahLst/>
              <a:cxnLst/>
              <a:rect l="l" t="t" r="r" b="b"/>
              <a:pathLst>
                <a:path w="1718310" h="2542540">
                  <a:moveTo>
                    <a:pt x="412877" y="588264"/>
                  </a:moveTo>
                  <a:lnTo>
                    <a:pt x="412064" y="578104"/>
                  </a:lnTo>
                  <a:lnTo>
                    <a:pt x="404622" y="483997"/>
                  </a:lnTo>
                  <a:lnTo>
                    <a:pt x="404114" y="478790"/>
                  </a:lnTo>
                  <a:lnTo>
                    <a:pt x="399542" y="474853"/>
                  </a:lnTo>
                  <a:lnTo>
                    <a:pt x="394335" y="475234"/>
                  </a:lnTo>
                  <a:lnTo>
                    <a:pt x="389128" y="475742"/>
                  </a:lnTo>
                  <a:lnTo>
                    <a:pt x="385191" y="480314"/>
                  </a:lnTo>
                  <a:lnTo>
                    <a:pt x="385572" y="485521"/>
                  </a:lnTo>
                  <a:lnTo>
                    <a:pt x="389775" y="538467"/>
                  </a:lnTo>
                  <a:lnTo>
                    <a:pt x="15621" y="0"/>
                  </a:lnTo>
                  <a:lnTo>
                    <a:pt x="0" y="10922"/>
                  </a:lnTo>
                  <a:lnTo>
                    <a:pt x="374192" y="549313"/>
                  </a:lnTo>
                  <a:lnTo>
                    <a:pt x="321310" y="524637"/>
                  </a:lnTo>
                  <a:lnTo>
                    <a:pt x="315595" y="526669"/>
                  </a:lnTo>
                  <a:lnTo>
                    <a:pt x="313436" y="531495"/>
                  </a:lnTo>
                  <a:lnTo>
                    <a:pt x="311150" y="536194"/>
                  </a:lnTo>
                  <a:lnTo>
                    <a:pt x="313309" y="541909"/>
                  </a:lnTo>
                  <a:lnTo>
                    <a:pt x="318008" y="544195"/>
                  </a:lnTo>
                  <a:lnTo>
                    <a:pt x="412877" y="588264"/>
                  </a:lnTo>
                  <a:close/>
                </a:path>
                <a:path w="1718310" h="2542540">
                  <a:moveTo>
                    <a:pt x="1718310" y="2542540"/>
                  </a:moveTo>
                  <a:lnTo>
                    <a:pt x="1717294" y="2533015"/>
                  </a:lnTo>
                  <a:lnTo>
                    <a:pt x="1707261" y="2438654"/>
                  </a:lnTo>
                  <a:lnTo>
                    <a:pt x="1706753" y="2433320"/>
                  </a:lnTo>
                  <a:lnTo>
                    <a:pt x="1702054" y="2429637"/>
                  </a:lnTo>
                  <a:lnTo>
                    <a:pt x="1691640" y="2430653"/>
                  </a:lnTo>
                  <a:lnTo>
                    <a:pt x="1687830" y="2435352"/>
                  </a:lnTo>
                  <a:lnTo>
                    <a:pt x="1688338" y="2440559"/>
                  </a:lnTo>
                  <a:lnTo>
                    <a:pt x="1693900" y="2493327"/>
                  </a:lnTo>
                  <a:lnTo>
                    <a:pt x="1332611" y="2001139"/>
                  </a:lnTo>
                  <a:lnTo>
                    <a:pt x="1317244" y="2012315"/>
                  </a:lnTo>
                  <a:lnTo>
                    <a:pt x="1678559" y="2504643"/>
                  </a:lnTo>
                  <a:lnTo>
                    <a:pt x="1629918" y="2483485"/>
                  </a:lnTo>
                  <a:lnTo>
                    <a:pt x="1625092" y="2481326"/>
                  </a:lnTo>
                  <a:lnTo>
                    <a:pt x="1619504" y="2483612"/>
                  </a:lnTo>
                  <a:lnTo>
                    <a:pt x="1617472" y="2488438"/>
                  </a:lnTo>
                  <a:lnTo>
                    <a:pt x="1615313" y="2493264"/>
                  </a:lnTo>
                  <a:lnTo>
                    <a:pt x="1617472" y="2498852"/>
                  </a:lnTo>
                  <a:lnTo>
                    <a:pt x="1622298" y="2501011"/>
                  </a:lnTo>
                  <a:lnTo>
                    <a:pt x="1718310" y="2542540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2221230" y="4024503"/>
              <a:ext cx="444500" cy="431165"/>
            </a:xfrm>
            <a:custGeom>
              <a:avLst/>
              <a:gdLst/>
              <a:ahLst/>
              <a:cxnLst/>
              <a:rect l="l" t="t" r="r" b="b"/>
              <a:pathLst>
                <a:path w="444500" h="431164">
                  <a:moveTo>
                    <a:pt x="0" y="215519"/>
                  </a:moveTo>
                  <a:lnTo>
                    <a:pt x="5865" y="166111"/>
                  </a:lnTo>
                  <a:lnTo>
                    <a:pt x="22572" y="120751"/>
                  </a:lnTo>
                  <a:lnTo>
                    <a:pt x="48785" y="80734"/>
                  </a:lnTo>
                  <a:lnTo>
                    <a:pt x="83169" y="47356"/>
                  </a:lnTo>
                  <a:lnTo>
                    <a:pt x="124389" y="21910"/>
                  </a:lnTo>
                  <a:lnTo>
                    <a:pt x="171110" y="5693"/>
                  </a:lnTo>
                  <a:lnTo>
                    <a:pt x="221995" y="0"/>
                  </a:lnTo>
                  <a:lnTo>
                    <a:pt x="272928" y="5693"/>
                  </a:lnTo>
                  <a:lnTo>
                    <a:pt x="319683" y="21910"/>
                  </a:lnTo>
                  <a:lnTo>
                    <a:pt x="360925" y="47356"/>
                  </a:lnTo>
                  <a:lnTo>
                    <a:pt x="395323" y="80734"/>
                  </a:lnTo>
                  <a:lnTo>
                    <a:pt x="421543" y="120751"/>
                  </a:lnTo>
                  <a:lnTo>
                    <a:pt x="438252" y="166111"/>
                  </a:lnTo>
                  <a:lnTo>
                    <a:pt x="444119" y="215519"/>
                  </a:lnTo>
                  <a:lnTo>
                    <a:pt x="438252" y="264973"/>
                  </a:lnTo>
                  <a:lnTo>
                    <a:pt x="421543" y="310366"/>
                  </a:lnTo>
                  <a:lnTo>
                    <a:pt x="395323" y="350406"/>
                  </a:lnTo>
                  <a:lnTo>
                    <a:pt x="360925" y="383798"/>
                  </a:lnTo>
                  <a:lnTo>
                    <a:pt x="319683" y="409251"/>
                  </a:lnTo>
                  <a:lnTo>
                    <a:pt x="272928" y="425471"/>
                  </a:lnTo>
                  <a:lnTo>
                    <a:pt x="221995" y="431165"/>
                  </a:lnTo>
                  <a:lnTo>
                    <a:pt x="171110" y="425471"/>
                  </a:lnTo>
                  <a:lnTo>
                    <a:pt x="124389" y="409251"/>
                  </a:lnTo>
                  <a:lnTo>
                    <a:pt x="83169" y="383798"/>
                  </a:lnTo>
                  <a:lnTo>
                    <a:pt x="48785" y="350406"/>
                  </a:lnTo>
                  <a:lnTo>
                    <a:pt x="22572" y="310366"/>
                  </a:lnTo>
                  <a:lnTo>
                    <a:pt x="5865" y="264973"/>
                  </a:lnTo>
                  <a:lnTo>
                    <a:pt x="0" y="215519"/>
                  </a:lnTo>
                  <a:close/>
                </a:path>
              </a:pathLst>
            </a:custGeom>
            <a:ln w="76200">
              <a:solidFill>
                <a:srgbClr val="0D5C9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757045" y="2570226"/>
              <a:ext cx="198374" cy="18072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096006" y="4593463"/>
              <a:ext cx="198373" cy="180720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4437888" y="3610013"/>
              <a:ext cx="1529715" cy="955675"/>
            </a:xfrm>
            <a:custGeom>
              <a:avLst/>
              <a:gdLst/>
              <a:ahLst/>
              <a:cxnLst/>
              <a:rect l="l" t="t" r="r" b="b"/>
              <a:pathLst>
                <a:path w="1529714" h="955675">
                  <a:moveTo>
                    <a:pt x="1529714" y="0"/>
                  </a:moveTo>
                  <a:lnTo>
                    <a:pt x="0" y="0"/>
                  </a:lnTo>
                  <a:lnTo>
                    <a:pt x="0" y="955255"/>
                  </a:lnTo>
                  <a:lnTo>
                    <a:pt x="1529714" y="955255"/>
                  </a:lnTo>
                  <a:lnTo>
                    <a:pt x="1529714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9" name="object 59"/>
          <p:cNvSpPr txBox="1"/>
          <p:nvPr/>
        </p:nvSpPr>
        <p:spPr>
          <a:xfrm>
            <a:off x="8758046" y="3009811"/>
            <a:ext cx="2357120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62560" marR="15557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Inicio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numeração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canto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superior esquerdo 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quadra,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sentido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horário,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(mão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direita na parede).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656201" y="3619627"/>
            <a:ext cx="1090930" cy="903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1905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Numeração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reinicia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com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mudança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quadra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872358" y="4829555"/>
            <a:ext cx="396875" cy="394970"/>
          </a:xfrm>
          <a:custGeom>
            <a:avLst/>
            <a:gdLst/>
            <a:ahLst/>
            <a:cxnLst/>
            <a:rect l="l" t="t" r="r" b="b"/>
            <a:pathLst>
              <a:path w="396875" h="394970">
                <a:moveTo>
                  <a:pt x="0" y="197231"/>
                </a:moveTo>
                <a:lnTo>
                  <a:pt x="5236" y="151995"/>
                </a:lnTo>
                <a:lnTo>
                  <a:pt x="20155" y="110477"/>
                </a:lnTo>
                <a:lnTo>
                  <a:pt x="43567" y="73856"/>
                </a:lnTo>
                <a:lnTo>
                  <a:pt x="74283" y="43317"/>
                </a:lnTo>
                <a:lnTo>
                  <a:pt x="111115" y="20040"/>
                </a:lnTo>
                <a:lnTo>
                  <a:pt x="152875" y="5207"/>
                </a:lnTo>
                <a:lnTo>
                  <a:pt x="198374" y="0"/>
                </a:lnTo>
                <a:lnTo>
                  <a:pt x="243919" y="5207"/>
                </a:lnTo>
                <a:lnTo>
                  <a:pt x="285712" y="20040"/>
                </a:lnTo>
                <a:lnTo>
                  <a:pt x="322567" y="43317"/>
                </a:lnTo>
                <a:lnTo>
                  <a:pt x="353297" y="73856"/>
                </a:lnTo>
                <a:lnTo>
                  <a:pt x="376716" y="110477"/>
                </a:lnTo>
                <a:lnTo>
                  <a:pt x="391637" y="151995"/>
                </a:lnTo>
                <a:lnTo>
                  <a:pt x="396875" y="197231"/>
                </a:lnTo>
                <a:lnTo>
                  <a:pt x="391637" y="242473"/>
                </a:lnTo>
                <a:lnTo>
                  <a:pt x="376716" y="284010"/>
                </a:lnTo>
                <a:lnTo>
                  <a:pt x="353297" y="320655"/>
                </a:lnTo>
                <a:lnTo>
                  <a:pt x="322567" y="351221"/>
                </a:lnTo>
                <a:lnTo>
                  <a:pt x="285712" y="374523"/>
                </a:lnTo>
                <a:lnTo>
                  <a:pt x="243919" y="389374"/>
                </a:lnTo>
                <a:lnTo>
                  <a:pt x="198374" y="394589"/>
                </a:lnTo>
                <a:lnTo>
                  <a:pt x="152875" y="389374"/>
                </a:lnTo>
                <a:lnTo>
                  <a:pt x="111115" y="374523"/>
                </a:lnTo>
                <a:lnTo>
                  <a:pt x="74283" y="351221"/>
                </a:lnTo>
                <a:lnTo>
                  <a:pt x="43567" y="320655"/>
                </a:lnTo>
                <a:lnTo>
                  <a:pt x="20155" y="284010"/>
                </a:lnTo>
                <a:lnTo>
                  <a:pt x="5236" y="242473"/>
                </a:lnTo>
                <a:lnTo>
                  <a:pt x="0" y="197231"/>
                </a:lnTo>
                <a:close/>
              </a:path>
            </a:pathLst>
          </a:custGeom>
          <a:ln w="76200">
            <a:solidFill>
              <a:srgbClr val="0D5C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3429889" y="919099"/>
            <a:ext cx="2129790" cy="18421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32715" marR="125095" indent="63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Edificações/domicílios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identificados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após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passagem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mapeamento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recebem</a:t>
            </a:r>
            <a:r>
              <a:rPr dirty="0" sz="1200" spc="-5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numeração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casa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anterior </a:t>
            </a:r>
            <a:r>
              <a:rPr dirty="0" sz="1200">
                <a:latin typeface="Verdana"/>
                <a:cs typeface="Verdana"/>
              </a:rPr>
              <a:t>com 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complemento de uma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letra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</a:t>
            </a:r>
            <a:r>
              <a:rPr dirty="0" sz="1200" spc="-10">
                <a:latin typeface="Verdana"/>
                <a:cs typeface="Verdana"/>
              </a:rPr>
              <a:t>digito.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9298051" y="5100230"/>
            <a:ext cx="1817370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marL="113664" marR="106680" indent="302895">
              <a:lnSpc>
                <a:spcPct val="1201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As </a:t>
            </a:r>
            <a:r>
              <a:rPr dirty="0" sz="1200" spc="-10">
                <a:latin typeface="Verdana"/>
                <a:cs typeface="Verdana"/>
              </a:rPr>
              <a:t>letras</a:t>
            </a:r>
            <a:r>
              <a:rPr dirty="0" sz="1200" spc="-5">
                <a:latin typeface="Verdana"/>
                <a:cs typeface="Verdana"/>
              </a:rPr>
              <a:t> das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quadras </a:t>
            </a:r>
            <a:r>
              <a:rPr dirty="0" sz="1200" spc="-5">
                <a:latin typeface="Verdana"/>
                <a:cs typeface="Verdana"/>
              </a:rPr>
              <a:t>reinicia </a:t>
            </a:r>
            <a:r>
              <a:rPr dirty="0" sz="1200">
                <a:latin typeface="Verdana"/>
                <a:cs typeface="Verdana"/>
              </a:rPr>
              <a:t>com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mudança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setor.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107426" y="690498"/>
            <a:ext cx="330707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1200" spc="-5" b="1">
                <a:solidFill>
                  <a:srgbClr val="042039"/>
                </a:solidFill>
                <a:uFill>
                  <a:solidFill>
                    <a:srgbClr val="042039"/>
                  </a:solidFill>
                </a:uFill>
                <a:latin typeface="Verdana"/>
                <a:cs typeface="Verdana"/>
              </a:rPr>
              <a:t>Divisão</a:t>
            </a:r>
            <a:r>
              <a:rPr dirty="0" u="heavy" sz="1200" spc="5" b="1">
                <a:solidFill>
                  <a:srgbClr val="042039"/>
                </a:solidFill>
                <a:uFill>
                  <a:solidFill>
                    <a:srgbClr val="042039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200" spc="-5" b="1">
                <a:solidFill>
                  <a:srgbClr val="042039"/>
                </a:solidFill>
                <a:uFill>
                  <a:solidFill>
                    <a:srgbClr val="042039"/>
                  </a:solidFill>
                </a:uFill>
                <a:latin typeface="Verdana"/>
                <a:cs typeface="Verdana"/>
              </a:rPr>
              <a:t>da área em</a:t>
            </a:r>
            <a:r>
              <a:rPr dirty="0" u="heavy" sz="1200" spc="5" b="1">
                <a:solidFill>
                  <a:srgbClr val="042039"/>
                </a:solidFill>
                <a:uFill>
                  <a:solidFill>
                    <a:srgbClr val="042039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200" spc="-5" b="1">
                <a:solidFill>
                  <a:srgbClr val="042039"/>
                </a:solidFill>
                <a:uFill>
                  <a:solidFill>
                    <a:srgbClr val="042039"/>
                  </a:solidFill>
                </a:uFill>
                <a:latin typeface="Verdana"/>
                <a:cs typeface="Verdana"/>
              </a:rPr>
              <a:t>setores</a:t>
            </a:r>
            <a:r>
              <a:rPr dirty="0" u="heavy" sz="1200" spc="10" b="1">
                <a:solidFill>
                  <a:srgbClr val="042039"/>
                </a:solidFill>
                <a:uFill>
                  <a:solidFill>
                    <a:srgbClr val="042039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200" b="1">
                <a:solidFill>
                  <a:srgbClr val="042039"/>
                </a:solidFill>
                <a:uFill>
                  <a:solidFill>
                    <a:srgbClr val="042039"/>
                  </a:solidFill>
                </a:uFill>
                <a:latin typeface="Verdana"/>
                <a:cs typeface="Verdana"/>
              </a:rPr>
              <a:t>e</a:t>
            </a:r>
            <a:r>
              <a:rPr dirty="0" u="heavy" sz="1200" spc="-5" b="1">
                <a:solidFill>
                  <a:srgbClr val="042039"/>
                </a:solidFill>
                <a:uFill>
                  <a:solidFill>
                    <a:srgbClr val="042039"/>
                  </a:solidFill>
                </a:uFill>
                <a:latin typeface="Verdana"/>
                <a:cs typeface="Verdana"/>
              </a:rPr>
              <a:t> quadras: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383269" y="1025902"/>
            <a:ext cx="3033395" cy="683895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algn="r" marR="6985">
              <a:lnSpc>
                <a:spcPct val="100000"/>
              </a:lnSpc>
              <a:spcBef>
                <a:spcPts val="385"/>
              </a:spcBef>
            </a:pPr>
            <a:r>
              <a:rPr dirty="0" sz="1200" spc="-5">
                <a:latin typeface="Verdana"/>
                <a:cs typeface="Verdana"/>
              </a:rPr>
              <a:t>Identificação das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edificações/domicílios</a:t>
            </a:r>
            <a:endParaRPr sz="1200">
              <a:latin typeface="Verdana"/>
              <a:cs typeface="Verdana"/>
            </a:endParaRPr>
          </a:p>
          <a:p>
            <a:pPr algn="r" marR="6985">
              <a:lnSpc>
                <a:spcPct val="10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respeitando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-5">
                <a:latin typeface="Verdana"/>
                <a:cs typeface="Verdana"/>
              </a:rPr>
              <a:t>critérios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separação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endParaRPr sz="1200">
              <a:latin typeface="Verdana"/>
              <a:cs typeface="Verdana"/>
            </a:endParaRPr>
          </a:p>
          <a:p>
            <a:pPr algn="r" marR="5080">
              <a:lnSpc>
                <a:spcPct val="10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independência;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9304146" y="1873377"/>
            <a:ext cx="21120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Setores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recebem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números;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9505315" y="2245233"/>
            <a:ext cx="19100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Verdana"/>
                <a:cs typeface="Verdana"/>
              </a:rPr>
              <a:t>Quadras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recebem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letras.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1335893" y="2617165"/>
            <a:ext cx="8128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Verdana"/>
                <a:cs typeface="Verdana"/>
              </a:rPr>
              <a:t>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952233" y="1238122"/>
            <a:ext cx="2144395" cy="3488690"/>
          </a:xfrm>
          <a:custGeom>
            <a:avLst/>
            <a:gdLst/>
            <a:ahLst/>
            <a:cxnLst/>
            <a:rect l="l" t="t" r="r" b="b"/>
            <a:pathLst>
              <a:path w="2144395" h="3488690">
                <a:moveTo>
                  <a:pt x="804811" y="1422400"/>
                </a:moveTo>
                <a:lnTo>
                  <a:pt x="776312" y="1408176"/>
                </a:lnTo>
                <a:lnTo>
                  <a:pt x="719086" y="1379601"/>
                </a:lnTo>
                <a:lnTo>
                  <a:pt x="719086" y="1408176"/>
                </a:lnTo>
                <a:lnTo>
                  <a:pt x="221907" y="1408176"/>
                </a:lnTo>
                <a:lnTo>
                  <a:pt x="221907" y="0"/>
                </a:lnTo>
                <a:lnTo>
                  <a:pt x="193332" y="0"/>
                </a:lnTo>
                <a:lnTo>
                  <a:pt x="193332" y="1430274"/>
                </a:lnTo>
                <a:lnTo>
                  <a:pt x="199720" y="1436751"/>
                </a:lnTo>
                <a:lnTo>
                  <a:pt x="719086" y="1436751"/>
                </a:lnTo>
                <a:lnTo>
                  <a:pt x="719086" y="1465326"/>
                </a:lnTo>
                <a:lnTo>
                  <a:pt x="776147" y="1436751"/>
                </a:lnTo>
                <a:lnTo>
                  <a:pt x="804811" y="1422400"/>
                </a:lnTo>
                <a:close/>
              </a:path>
              <a:path w="2144395" h="3488690">
                <a:moveTo>
                  <a:pt x="2143772" y="3445764"/>
                </a:moveTo>
                <a:lnTo>
                  <a:pt x="2115108" y="3431413"/>
                </a:lnTo>
                <a:lnTo>
                  <a:pt x="2058047" y="3402838"/>
                </a:lnTo>
                <a:lnTo>
                  <a:pt x="2058047" y="3431413"/>
                </a:lnTo>
                <a:lnTo>
                  <a:pt x="28575" y="3431413"/>
                </a:lnTo>
                <a:lnTo>
                  <a:pt x="28575" y="44323"/>
                </a:lnTo>
                <a:lnTo>
                  <a:pt x="0" y="44323"/>
                </a:lnTo>
                <a:lnTo>
                  <a:pt x="0" y="3453638"/>
                </a:lnTo>
                <a:lnTo>
                  <a:pt x="6400" y="3459988"/>
                </a:lnTo>
                <a:lnTo>
                  <a:pt x="2058047" y="3459988"/>
                </a:lnTo>
                <a:lnTo>
                  <a:pt x="2058047" y="3488563"/>
                </a:lnTo>
                <a:lnTo>
                  <a:pt x="2115274" y="3459988"/>
                </a:lnTo>
                <a:lnTo>
                  <a:pt x="2143772" y="34457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 txBox="1"/>
          <p:nvPr/>
        </p:nvSpPr>
        <p:spPr>
          <a:xfrm>
            <a:off x="585673" y="799337"/>
            <a:ext cx="2091055" cy="512445"/>
          </a:xfrm>
          <a:prstGeom prst="rect">
            <a:avLst/>
          </a:prstGeom>
          <a:solidFill>
            <a:srgbClr val="FF9F94"/>
          </a:solidFill>
        </p:spPr>
        <p:txBody>
          <a:bodyPr wrap="square" lIns="0" tIns="21590" rIns="0" bIns="0" rtlCol="0" vert="horz">
            <a:spAutoFit/>
          </a:bodyPr>
          <a:lstStyle/>
          <a:p>
            <a:pPr marL="579755" marR="95885" indent="-47942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Canto superior esquerdo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das </a:t>
            </a:r>
            <a:r>
              <a:rPr dirty="0" sz="1200" spc="-10">
                <a:latin typeface="Verdana"/>
                <a:cs typeface="Verdana"/>
              </a:rPr>
              <a:t>quadras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2557399" y="2760598"/>
            <a:ext cx="2660015" cy="2935605"/>
          </a:xfrm>
          <a:custGeom>
            <a:avLst/>
            <a:gdLst/>
            <a:ahLst/>
            <a:cxnLst/>
            <a:rect l="l" t="t" r="r" b="b"/>
            <a:pathLst>
              <a:path w="2660015" h="2935604">
                <a:moveTo>
                  <a:pt x="1951482" y="0"/>
                </a:moveTo>
                <a:lnTo>
                  <a:pt x="1922907" y="0"/>
                </a:lnTo>
                <a:lnTo>
                  <a:pt x="1922907" y="417830"/>
                </a:lnTo>
                <a:lnTo>
                  <a:pt x="35052" y="417830"/>
                </a:lnTo>
                <a:lnTo>
                  <a:pt x="28575" y="424180"/>
                </a:lnTo>
                <a:lnTo>
                  <a:pt x="28575" y="1241298"/>
                </a:lnTo>
                <a:lnTo>
                  <a:pt x="0" y="1241298"/>
                </a:lnTo>
                <a:lnTo>
                  <a:pt x="42926" y="1327023"/>
                </a:lnTo>
                <a:lnTo>
                  <a:pt x="78549" y="1255649"/>
                </a:lnTo>
                <a:lnTo>
                  <a:pt x="85725" y="1241298"/>
                </a:lnTo>
                <a:lnTo>
                  <a:pt x="57150" y="1241298"/>
                </a:lnTo>
                <a:lnTo>
                  <a:pt x="57150" y="446405"/>
                </a:lnTo>
                <a:lnTo>
                  <a:pt x="1945132" y="446405"/>
                </a:lnTo>
                <a:lnTo>
                  <a:pt x="1951482" y="439928"/>
                </a:lnTo>
                <a:lnTo>
                  <a:pt x="1951482" y="417830"/>
                </a:lnTo>
                <a:lnTo>
                  <a:pt x="1951482" y="0"/>
                </a:lnTo>
                <a:close/>
              </a:path>
              <a:path w="2660015" h="2935604">
                <a:moveTo>
                  <a:pt x="2659634" y="1804670"/>
                </a:moveTo>
                <a:lnTo>
                  <a:pt x="2631059" y="1804670"/>
                </a:lnTo>
                <a:lnTo>
                  <a:pt x="2631059" y="2906458"/>
                </a:lnTo>
                <a:lnTo>
                  <a:pt x="527685" y="2906458"/>
                </a:lnTo>
                <a:lnTo>
                  <a:pt x="527685" y="2549271"/>
                </a:lnTo>
                <a:lnTo>
                  <a:pt x="556260" y="2549271"/>
                </a:lnTo>
                <a:lnTo>
                  <a:pt x="549135" y="2535047"/>
                </a:lnTo>
                <a:lnTo>
                  <a:pt x="513334" y="2463546"/>
                </a:lnTo>
                <a:lnTo>
                  <a:pt x="470535" y="2549271"/>
                </a:lnTo>
                <a:lnTo>
                  <a:pt x="499110" y="2549271"/>
                </a:lnTo>
                <a:lnTo>
                  <a:pt x="499110" y="2928645"/>
                </a:lnTo>
                <a:lnTo>
                  <a:pt x="505460" y="2935033"/>
                </a:lnTo>
                <a:lnTo>
                  <a:pt x="2653284" y="2935033"/>
                </a:lnTo>
                <a:lnTo>
                  <a:pt x="2659634" y="2928645"/>
                </a:lnTo>
                <a:lnTo>
                  <a:pt x="2659634" y="2920746"/>
                </a:lnTo>
                <a:lnTo>
                  <a:pt x="2659634" y="2906458"/>
                </a:lnTo>
                <a:lnTo>
                  <a:pt x="2659634" y="18046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7858887" y="5065140"/>
            <a:ext cx="1444625" cy="586105"/>
          </a:xfrm>
          <a:custGeom>
            <a:avLst/>
            <a:gdLst/>
            <a:ahLst/>
            <a:cxnLst/>
            <a:rect l="l" t="t" r="r" b="b"/>
            <a:pathLst>
              <a:path w="1444625" h="586104">
                <a:moveTo>
                  <a:pt x="1444371" y="388620"/>
                </a:moveTo>
                <a:lnTo>
                  <a:pt x="511378" y="26631"/>
                </a:lnTo>
                <a:lnTo>
                  <a:pt x="513384" y="21463"/>
                </a:lnTo>
                <a:lnTo>
                  <a:pt x="521716" y="0"/>
                </a:lnTo>
                <a:lnTo>
                  <a:pt x="426339" y="8890"/>
                </a:lnTo>
                <a:lnTo>
                  <a:pt x="490728" y="79883"/>
                </a:lnTo>
                <a:lnTo>
                  <a:pt x="501091" y="53174"/>
                </a:lnTo>
                <a:lnTo>
                  <a:pt x="1378750" y="393865"/>
                </a:lnTo>
                <a:lnTo>
                  <a:pt x="83858" y="528713"/>
                </a:lnTo>
                <a:lnTo>
                  <a:pt x="80899" y="500253"/>
                </a:lnTo>
                <a:lnTo>
                  <a:pt x="0" y="551802"/>
                </a:lnTo>
                <a:lnTo>
                  <a:pt x="89789" y="585558"/>
                </a:lnTo>
                <a:lnTo>
                  <a:pt x="86969" y="558622"/>
                </a:lnTo>
                <a:lnTo>
                  <a:pt x="86817" y="557136"/>
                </a:lnTo>
                <a:lnTo>
                  <a:pt x="1440688" y="416179"/>
                </a:lnTo>
                <a:lnTo>
                  <a:pt x="1439164" y="401955"/>
                </a:lnTo>
                <a:lnTo>
                  <a:pt x="1444371" y="3886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7914640" y="3355466"/>
            <a:ext cx="845185" cy="146685"/>
          </a:xfrm>
          <a:custGeom>
            <a:avLst/>
            <a:gdLst/>
            <a:ahLst/>
            <a:cxnLst/>
            <a:rect l="l" t="t" r="r" b="b"/>
            <a:pathLst>
              <a:path w="845184" h="146685">
                <a:moveTo>
                  <a:pt x="86700" y="28344"/>
                </a:moveTo>
                <a:lnTo>
                  <a:pt x="83362" y="56661"/>
                </a:lnTo>
                <a:lnTo>
                  <a:pt x="841628" y="146177"/>
                </a:lnTo>
                <a:lnTo>
                  <a:pt x="845057" y="117856"/>
                </a:lnTo>
                <a:lnTo>
                  <a:pt x="86700" y="28344"/>
                </a:lnTo>
                <a:close/>
              </a:path>
              <a:path w="845184" h="146685">
                <a:moveTo>
                  <a:pt x="90042" y="0"/>
                </a:moveTo>
                <a:lnTo>
                  <a:pt x="0" y="32512"/>
                </a:lnTo>
                <a:lnTo>
                  <a:pt x="80009" y="85090"/>
                </a:lnTo>
                <a:lnTo>
                  <a:pt x="83362" y="56661"/>
                </a:lnTo>
                <a:lnTo>
                  <a:pt x="69214" y="54991"/>
                </a:lnTo>
                <a:lnTo>
                  <a:pt x="72516" y="26670"/>
                </a:lnTo>
                <a:lnTo>
                  <a:pt x="86898" y="26670"/>
                </a:lnTo>
                <a:lnTo>
                  <a:pt x="90042" y="0"/>
                </a:lnTo>
                <a:close/>
              </a:path>
              <a:path w="845184" h="146685">
                <a:moveTo>
                  <a:pt x="72516" y="26670"/>
                </a:moveTo>
                <a:lnTo>
                  <a:pt x="69214" y="54991"/>
                </a:lnTo>
                <a:lnTo>
                  <a:pt x="83362" y="56661"/>
                </a:lnTo>
                <a:lnTo>
                  <a:pt x="86700" y="28344"/>
                </a:lnTo>
                <a:lnTo>
                  <a:pt x="72516" y="26670"/>
                </a:lnTo>
                <a:close/>
              </a:path>
              <a:path w="845184" h="146685">
                <a:moveTo>
                  <a:pt x="86898" y="26670"/>
                </a:moveTo>
                <a:lnTo>
                  <a:pt x="72516" y="26670"/>
                </a:lnTo>
                <a:lnTo>
                  <a:pt x="86700" y="28344"/>
                </a:lnTo>
                <a:lnTo>
                  <a:pt x="86898" y="266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746" y="389636"/>
            <a:ext cx="2037714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Acesso</a:t>
            </a:r>
            <a:r>
              <a:rPr dirty="0" spc="45"/>
              <a:t> </a:t>
            </a:r>
            <a:r>
              <a:rPr dirty="0" spc="20"/>
              <a:t>ao</a:t>
            </a:r>
            <a:r>
              <a:rPr dirty="0" spc="65"/>
              <a:t> </a:t>
            </a:r>
            <a:r>
              <a:rPr dirty="0" spc="35"/>
              <a:t>Qfield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62329" y="904468"/>
            <a:ext cx="9669780" cy="537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400">
                <a:latin typeface="Verdana"/>
                <a:cs typeface="Verdana"/>
              </a:rPr>
              <a:t>Qfield</a:t>
            </a:r>
            <a:r>
              <a:rPr dirty="0" sz="1400" spc="-3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é</a:t>
            </a:r>
            <a:r>
              <a:rPr dirty="0" sz="1400" spc="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um</a:t>
            </a:r>
            <a:r>
              <a:rPr dirty="0" sz="1400" spc="-1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aplicativo</a:t>
            </a:r>
            <a:r>
              <a:rPr dirty="0" sz="1400" spc="-3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gratuito,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de </a:t>
            </a:r>
            <a:r>
              <a:rPr dirty="0" sz="1400">
                <a:latin typeface="Verdana"/>
                <a:cs typeface="Verdana"/>
              </a:rPr>
              <a:t>licença</a:t>
            </a:r>
            <a:r>
              <a:rPr dirty="0" sz="1400" spc="-3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pública</a:t>
            </a:r>
            <a:r>
              <a:rPr dirty="0" sz="1400" spc="-4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e código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aberto</a:t>
            </a:r>
            <a:r>
              <a:rPr dirty="0" sz="1400" spc="-1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desenvolvido</a:t>
            </a:r>
            <a:r>
              <a:rPr dirty="0" sz="1400" spc="-3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pela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OPENGIS.ch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baseado</a:t>
            </a:r>
            <a:r>
              <a:rPr dirty="0" sz="1400" spc="-2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e </a:t>
            </a:r>
            <a:r>
              <a:rPr dirty="0" sz="1400" spc="-47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compatível</a:t>
            </a:r>
            <a:r>
              <a:rPr dirty="0" sz="1400" spc="-3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com</a:t>
            </a:r>
            <a:r>
              <a:rPr dirty="0" sz="1400" spc="-2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o </a:t>
            </a:r>
            <a:r>
              <a:rPr dirty="0" sz="1400" spc="-5">
                <a:latin typeface="Verdana"/>
                <a:cs typeface="Verdana"/>
              </a:rPr>
              <a:t>QGIS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que</a:t>
            </a:r>
            <a:r>
              <a:rPr dirty="0" sz="1400" spc="-1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permite</a:t>
            </a:r>
            <a:r>
              <a:rPr dirty="0" sz="1400" spc="-2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trabalhar</a:t>
            </a:r>
            <a:r>
              <a:rPr dirty="0" sz="1400" spc="-2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informações</a:t>
            </a:r>
            <a:r>
              <a:rPr dirty="0" sz="1400" spc="-4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geográficas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158420" y="1744268"/>
            <a:ext cx="5040630" cy="4532630"/>
            <a:chOff x="6158420" y="1744268"/>
            <a:chExt cx="5040630" cy="45326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68009" y="1831009"/>
              <a:ext cx="2520441" cy="443611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63183" y="1826247"/>
              <a:ext cx="2530475" cy="4445635"/>
            </a:xfrm>
            <a:custGeom>
              <a:avLst/>
              <a:gdLst/>
              <a:ahLst/>
              <a:cxnLst/>
              <a:rect l="l" t="t" r="r" b="b"/>
              <a:pathLst>
                <a:path w="2530475" h="4445635">
                  <a:moveTo>
                    <a:pt x="0" y="4445635"/>
                  </a:moveTo>
                  <a:lnTo>
                    <a:pt x="2529966" y="4445635"/>
                  </a:lnTo>
                  <a:lnTo>
                    <a:pt x="2529966" y="0"/>
                  </a:lnTo>
                  <a:lnTo>
                    <a:pt x="0" y="0"/>
                  </a:lnTo>
                  <a:lnTo>
                    <a:pt x="0" y="444563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679184" y="2331364"/>
              <a:ext cx="1583690" cy="561975"/>
            </a:xfrm>
            <a:custGeom>
              <a:avLst/>
              <a:gdLst/>
              <a:ahLst/>
              <a:cxnLst/>
              <a:rect l="l" t="t" r="r" b="b"/>
              <a:pathLst>
                <a:path w="1583690" h="561975">
                  <a:moveTo>
                    <a:pt x="0" y="561822"/>
                  </a:moveTo>
                  <a:lnTo>
                    <a:pt x="1583181" y="561822"/>
                  </a:lnTo>
                  <a:lnTo>
                    <a:pt x="1583181" y="0"/>
                  </a:lnTo>
                  <a:lnTo>
                    <a:pt x="0" y="0"/>
                  </a:lnTo>
                  <a:lnTo>
                    <a:pt x="0" y="561822"/>
                  </a:lnTo>
                  <a:close/>
                </a:path>
              </a:pathLst>
            </a:custGeom>
            <a:ln w="28574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030208" y="1772843"/>
              <a:ext cx="2139950" cy="711835"/>
            </a:xfrm>
            <a:custGeom>
              <a:avLst/>
              <a:gdLst/>
              <a:ahLst/>
              <a:cxnLst/>
              <a:rect l="l" t="t" r="r" b="b"/>
              <a:pathLst>
                <a:path w="2139950" h="711835">
                  <a:moveTo>
                    <a:pt x="2139696" y="0"/>
                  </a:moveTo>
                  <a:lnTo>
                    <a:pt x="0" y="0"/>
                  </a:lnTo>
                  <a:lnTo>
                    <a:pt x="0" y="711276"/>
                  </a:lnTo>
                  <a:lnTo>
                    <a:pt x="2139696" y="711276"/>
                  </a:lnTo>
                  <a:lnTo>
                    <a:pt x="2139696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9030208" y="1772843"/>
              <a:ext cx="2139950" cy="711835"/>
            </a:xfrm>
            <a:custGeom>
              <a:avLst/>
              <a:gdLst/>
              <a:ahLst/>
              <a:cxnLst/>
              <a:rect l="l" t="t" r="r" b="b"/>
              <a:pathLst>
                <a:path w="2139950" h="711835">
                  <a:moveTo>
                    <a:pt x="0" y="711276"/>
                  </a:moveTo>
                  <a:lnTo>
                    <a:pt x="2139696" y="711276"/>
                  </a:lnTo>
                  <a:lnTo>
                    <a:pt x="2139696" y="0"/>
                  </a:lnTo>
                  <a:lnTo>
                    <a:pt x="0" y="0"/>
                  </a:lnTo>
                  <a:lnTo>
                    <a:pt x="0" y="711276"/>
                  </a:lnTo>
                  <a:close/>
                </a:path>
              </a:pathLst>
            </a:custGeom>
            <a:ln w="5715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9058782" y="1744268"/>
            <a:ext cx="2085339" cy="69278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46990" rIns="0" bIns="0" rtlCol="0" vert="horz">
            <a:spAutoFit/>
          </a:bodyPr>
          <a:lstStyle/>
          <a:p>
            <a:pPr algn="ctr" marL="108585" marR="103505">
              <a:lnSpc>
                <a:spcPct val="120000"/>
              </a:lnSpc>
              <a:spcBef>
                <a:spcPts val="370"/>
              </a:spcBef>
            </a:pPr>
            <a:r>
              <a:rPr dirty="0" sz="1200" spc="-15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abrir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Projeto pela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primeira vez, clique </a:t>
            </a:r>
            <a:r>
              <a:rPr dirty="0" sz="1200">
                <a:latin typeface="Verdana"/>
                <a:cs typeface="Verdana"/>
              </a:rPr>
              <a:t>em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“Open</a:t>
            </a:r>
            <a:r>
              <a:rPr dirty="0" sz="1200" spc="-20" b="1">
                <a:latin typeface="Verdana"/>
                <a:cs typeface="Verdana"/>
              </a:rPr>
              <a:t> </a:t>
            </a:r>
            <a:r>
              <a:rPr dirty="0" sz="1200" b="1">
                <a:latin typeface="Verdana"/>
                <a:cs typeface="Verdana"/>
              </a:rPr>
              <a:t>local</a:t>
            </a:r>
            <a:r>
              <a:rPr dirty="0" sz="1200" spc="-10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file”</a:t>
            </a:r>
            <a:r>
              <a:rPr dirty="0" sz="1200" spc="-5">
                <a:latin typeface="Verdana"/>
                <a:cs typeface="Verdana"/>
              </a:rPr>
              <a:t>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664896" y="2878797"/>
            <a:ext cx="4560570" cy="1854835"/>
            <a:chOff x="6664896" y="2878797"/>
            <a:chExt cx="4560570" cy="1854835"/>
          </a:xfrm>
        </p:grpSpPr>
        <p:sp>
          <p:nvSpPr>
            <p:cNvPr id="12" name="object 12"/>
            <p:cNvSpPr/>
            <p:nvPr/>
          </p:nvSpPr>
          <p:spPr>
            <a:xfrm>
              <a:off x="6679183" y="2893085"/>
              <a:ext cx="1301115" cy="904240"/>
            </a:xfrm>
            <a:custGeom>
              <a:avLst/>
              <a:gdLst/>
              <a:ahLst/>
              <a:cxnLst/>
              <a:rect l="l" t="t" r="r" b="b"/>
              <a:pathLst>
                <a:path w="1301115" h="904239">
                  <a:moveTo>
                    <a:pt x="0" y="904214"/>
                  </a:moveTo>
                  <a:lnTo>
                    <a:pt x="1300606" y="904214"/>
                  </a:lnTo>
                  <a:lnTo>
                    <a:pt x="1300606" y="0"/>
                  </a:lnTo>
                  <a:lnTo>
                    <a:pt x="0" y="0"/>
                  </a:lnTo>
                  <a:lnTo>
                    <a:pt x="0" y="904214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9030207" y="3778719"/>
              <a:ext cx="2166620" cy="926465"/>
            </a:xfrm>
            <a:custGeom>
              <a:avLst/>
              <a:gdLst/>
              <a:ahLst/>
              <a:cxnLst/>
              <a:rect l="l" t="t" r="r" b="b"/>
              <a:pathLst>
                <a:path w="2166620" h="926464">
                  <a:moveTo>
                    <a:pt x="2166111" y="0"/>
                  </a:moveTo>
                  <a:lnTo>
                    <a:pt x="0" y="0"/>
                  </a:lnTo>
                  <a:lnTo>
                    <a:pt x="0" y="926122"/>
                  </a:lnTo>
                  <a:lnTo>
                    <a:pt x="2166111" y="926122"/>
                  </a:lnTo>
                  <a:lnTo>
                    <a:pt x="2166111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9030207" y="3778719"/>
              <a:ext cx="2166620" cy="926465"/>
            </a:xfrm>
            <a:custGeom>
              <a:avLst/>
              <a:gdLst/>
              <a:ahLst/>
              <a:cxnLst/>
              <a:rect l="l" t="t" r="r" b="b"/>
              <a:pathLst>
                <a:path w="2166620" h="926464">
                  <a:moveTo>
                    <a:pt x="0" y="926122"/>
                  </a:moveTo>
                  <a:lnTo>
                    <a:pt x="2166111" y="926122"/>
                  </a:lnTo>
                  <a:lnTo>
                    <a:pt x="2166111" y="0"/>
                  </a:lnTo>
                  <a:lnTo>
                    <a:pt x="0" y="0"/>
                  </a:lnTo>
                  <a:lnTo>
                    <a:pt x="0" y="926122"/>
                  </a:lnTo>
                  <a:close/>
                </a:path>
              </a:pathLst>
            </a:custGeom>
            <a:ln w="5715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9039732" y="3750144"/>
            <a:ext cx="2134235" cy="902969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8735" rIns="0" bIns="0" rtlCol="0" vert="horz">
            <a:spAutoFit/>
          </a:bodyPr>
          <a:lstStyle/>
          <a:p>
            <a:pPr algn="ctr" marL="187960" marR="165735" indent="-1270">
              <a:lnSpc>
                <a:spcPts val="1730"/>
              </a:lnSpc>
              <a:spcBef>
                <a:spcPts val="305"/>
              </a:spcBef>
            </a:pPr>
            <a:r>
              <a:rPr dirty="0" sz="1200" spc="-5">
                <a:latin typeface="Verdana"/>
                <a:cs typeface="Verdana"/>
              </a:rPr>
              <a:t>Projetos abertos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recentemente no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aplicativo </a:t>
            </a:r>
            <a:r>
              <a:rPr dirty="0" sz="1200">
                <a:latin typeface="Verdana"/>
                <a:cs typeface="Verdana"/>
              </a:rPr>
              <a:t>aparecem </a:t>
            </a:r>
            <a:r>
              <a:rPr dirty="0" sz="1200" spc="-5">
                <a:latin typeface="Verdana"/>
                <a:cs typeface="Verdana"/>
              </a:rPr>
              <a:t>na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listagem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073950" y="1831009"/>
            <a:ext cx="2773045" cy="4436110"/>
            <a:chOff x="1073950" y="1831009"/>
            <a:chExt cx="2773045" cy="443611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3950" y="1831009"/>
              <a:ext cx="2772664" cy="443611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331591" y="4431538"/>
              <a:ext cx="444500" cy="429259"/>
            </a:xfrm>
            <a:custGeom>
              <a:avLst/>
              <a:gdLst/>
              <a:ahLst/>
              <a:cxnLst/>
              <a:rect l="l" t="t" r="r" b="b"/>
              <a:pathLst>
                <a:path w="444500" h="429260">
                  <a:moveTo>
                    <a:pt x="0" y="429132"/>
                  </a:moveTo>
                  <a:lnTo>
                    <a:pt x="444258" y="429132"/>
                  </a:lnTo>
                  <a:lnTo>
                    <a:pt x="444258" y="0"/>
                  </a:lnTo>
                  <a:lnTo>
                    <a:pt x="0" y="0"/>
                  </a:lnTo>
                  <a:lnTo>
                    <a:pt x="0" y="42913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4029328" y="3237649"/>
            <a:ext cx="1395730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marL="328295" marR="242570" indent="-78105">
              <a:lnSpc>
                <a:spcPct val="120000"/>
              </a:lnSpc>
              <a:spcBef>
                <a:spcPts val="175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abrir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aplicativo </a:t>
            </a:r>
            <a:r>
              <a:rPr dirty="0" sz="1200" spc="-5">
                <a:latin typeface="Verdana"/>
                <a:cs typeface="Verdana"/>
              </a:rPr>
              <a:t> clique </a:t>
            </a:r>
            <a:r>
              <a:rPr dirty="0" sz="1200">
                <a:latin typeface="Verdana"/>
                <a:cs typeface="Verdana"/>
              </a:rPr>
              <a:t>em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“Qfield”</a:t>
            </a:r>
            <a:r>
              <a:rPr dirty="0" sz="1200" spc="-5">
                <a:latin typeface="Verdana"/>
                <a:cs typeface="Verdana"/>
              </a:rPr>
              <a:t>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775836" y="4192904"/>
            <a:ext cx="1017905" cy="467359"/>
          </a:xfrm>
          <a:custGeom>
            <a:avLst/>
            <a:gdLst/>
            <a:ahLst/>
            <a:cxnLst/>
            <a:rect l="l" t="t" r="r" b="b"/>
            <a:pathLst>
              <a:path w="1017904" h="467360">
                <a:moveTo>
                  <a:pt x="937005" y="438785"/>
                </a:moveTo>
                <a:lnTo>
                  <a:pt x="0" y="438785"/>
                </a:lnTo>
                <a:lnTo>
                  <a:pt x="0" y="467360"/>
                </a:lnTo>
                <a:lnTo>
                  <a:pt x="959103" y="467360"/>
                </a:lnTo>
                <a:lnTo>
                  <a:pt x="965580" y="461010"/>
                </a:lnTo>
                <a:lnTo>
                  <a:pt x="965580" y="453136"/>
                </a:lnTo>
                <a:lnTo>
                  <a:pt x="937005" y="453136"/>
                </a:lnTo>
                <a:lnTo>
                  <a:pt x="937005" y="438785"/>
                </a:lnTo>
                <a:close/>
              </a:path>
              <a:path w="1017904" h="467360">
                <a:moveTo>
                  <a:pt x="951294" y="56772"/>
                </a:moveTo>
                <a:lnTo>
                  <a:pt x="937009" y="81244"/>
                </a:lnTo>
                <a:lnTo>
                  <a:pt x="937005" y="453136"/>
                </a:lnTo>
                <a:lnTo>
                  <a:pt x="951229" y="438785"/>
                </a:lnTo>
                <a:lnTo>
                  <a:pt x="965580" y="438785"/>
                </a:lnTo>
                <a:lnTo>
                  <a:pt x="965580" y="81244"/>
                </a:lnTo>
                <a:lnTo>
                  <a:pt x="951294" y="56772"/>
                </a:lnTo>
                <a:close/>
              </a:path>
              <a:path w="1017904" h="467360">
                <a:moveTo>
                  <a:pt x="965580" y="438785"/>
                </a:moveTo>
                <a:lnTo>
                  <a:pt x="951229" y="438785"/>
                </a:lnTo>
                <a:lnTo>
                  <a:pt x="937005" y="453136"/>
                </a:lnTo>
                <a:lnTo>
                  <a:pt x="965580" y="453136"/>
                </a:lnTo>
                <a:lnTo>
                  <a:pt x="965580" y="438785"/>
                </a:lnTo>
                <a:close/>
              </a:path>
              <a:path w="1017904" h="467360">
                <a:moveTo>
                  <a:pt x="951229" y="0"/>
                </a:moveTo>
                <a:lnTo>
                  <a:pt x="888873" y="106807"/>
                </a:lnTo>
                <a:lnTo>
                  <a:pt x="884936" y="113665"/>
                </a:lnTo>
                <a:lnTo>
                  <a:pt x="887222" y="122428"/>
                </a:lnTo>
                <a:lnTo>
                  <a:pt x="900938" y="130302"/>
                </a:lnTo>
                <a:lnTo>
                  <a:pt x="909574" y="128016"/>
                </a:lnTo>
                <a:lnTo>
                  <a:pt x="913638" y="121285"/>
                </a:lnTo>
                <a:lnTo>
                  <a:pt x="937005" y="81250"/>
                </a:lnTo>
                <a:lnTo>
                  <a:pt x="937005" y="28321"/>
                </a:lnTo>
                <a:lnTo>
                  <a:pt x="967764" y="28321"/>
                </a:lnTo>
                <a:lnTo>
                  <a:pt x="951229" y="0"/>
                </a:lnTo>
                <a:close/>
              </a:path>
              <a:path w="1017904" h="467360">
                <a:moveTo>
                  <a:pt x="967764" y="28321"/>
                </a:moveTo>
                <a:lnTo>
                  <a:pt x="965580" y="28321"/>
                </a:lnTo>
                <a:lnTo>
                  <a:pt x="965584" y="81250"/>
                </a:lnTo>
                <a:lnTo>
                  <a:pt x="992886" y="128016"/>
                </a:lnTo>
                <a:lnTo>
                  <a:pt x="1001649" y="130302"/>
                </a:lnTo>
                <a:lnTo>
                  <a:pt x="1008507" y="126365"/>
                </a:lnTo>
                <a:lnTo>
                  <a:pt x="1015238" y="122428"/>
                </a:lnTo>
                <a:lnTo>
                  <a:pt x="1017651" y="113665"/>
                </a:lnTo>
                <a:lnTo>
                  <a:pt x="1013587" y="106807"/>
                </a:lnTo>
                <a:lnTo>
                  <a:pt x="967764" y="28321"/>
                </a:lnTo>
                <a:close/>
              </a:path>
              <a:path w="1017904" h="467360">
                <a:moveTo>
                  <a:pt x="965580" y="28321"/>
                </a:moveTo>
                <a:lnTo>
                  <a:pt x="937005" y="28321"/>
                </a:lnTo>
                <a:lnTo>
                  <a:pt x="937005" y="81250"/>
                </a:lnTo>
                <a:lnTo>
                  <a:pt x="951294" y="56772"/>
                </a:lnTo>
                <a:lnTo>
                  <a:pt x="938911" y="35560"/>
                </a:lnTo>
                <a:lnTo>
                  <a:pt x="965580" y="35560"/>
                </a:lnTo>
                <a:lnTo>
                  <a:pt x="965580" y="28321"/>
                </a:lnTo>
                <a:close/>
              </a:path>
              <a:path w="1017904" h="467360">
                <a:moveTo>
                  <a:pt x="965580" y="35560"/>
                </a:moveTo>
                <a:lnTo>
                  <a:pt x="963676" y="35560"/>
                </a:lnTo>
                <a:lnTo>
                  <a:pt x="951294" y="56772"/>
                </a:lnTo>
                <a:lnTo>
                  <a:pt x="965580" y="81244"/>
                </a:lnTo>
                <a:lnTo>
                  <a:pt x="965580" y="35560"/>
                </a:lnTo>
                <a:close/>
              </a:path>
              <a:path w="1017904" h="467360">
                <a:moveTo>
                  <a:pt x="963676" y="35560"/>
                </a:moveTo>
                <a:lnTo>
                  <a:pt x="938911" y="35560"/>
                </a:lnTo>
                <a:lnTo>
                  <a:pt x="951294" y="56772"/>
                </a:lnTo>
                <a:lnTo>
                  <a:pt x="963676" y="3556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1" name="object 21"/>
          <p:cNvGrpSpPr/>
          <p:nvPr/>
        </p:nvGrpSpPr>
        <p:grpSpPr>
          <a:xfrm>
            <a:off x="7315200" y="2417826"/>
            <a:ext cx="3906520" cy="3970020"/>
            <a:chOff x="7315200" y="2417826"/>
            <a:chExt cx="3906520" cy="3970020"/>
          </a:xfrm>
        </p:grpSpPr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43542" y="2484132"/>
              <a:ext cx="2121280" cy="90244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024492" y="2465082"/>
              <a:ext cx="2159635" cy="941069"/>
            </a:xfrm>
            <a:custGeom>
              <a:avLst/>
              <a:gdLst/>
              <a:ahLst/>
              <a:cxnLst/>
              <a:rect l="l" t="t" r="r" b="b"/>
              <a:pathLst>
                <a:path w="2159634" h="941070">
                  <a:moveTo>
                    <a:pt x="0" y="940549"/>
                  </a:moveTo>
                  <a:lnTo>
                    <a:pt x="2159380" y="940549"/>
                  </a:lnTo>
                  <a:lnTo>
                    <a:pt x="2159380" y="0"/>
                  </a:lnTo>
                  <a:lnTo>
                    <a:pt x="0" y="0"/>
                  </a:lnTo>
                  <a:lnTo>
                    <a:pt x="0" y="940549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8262366" y="2417826"/>
              <a:ext cx="768350" cy="208915"/>
            </a:xfrm>
            <a:custGeom>
              <a:avLst/>
              <a:gdLst/>
              <a:ahLst/>
              <a:cxnLst/>
              <a:rect l="l" t="t" r="r" b="b"/>
              <a:pathLst>
                <a:path w="768350" h="208914">
                  <a:moveTo>
                    <a:pt x="203453" y="180086"/>
                  </a:moveTo>
                  <a:lnTo>
                    <a:pt x="0" y="180086"/>
                  </a:lnTo>
                  <a:lnTo>
                    <a:pt x="0" y="208661"/>
                  </a:lnTo>
                  <a:lnTo>
                    <a:pt x="225551" y="208661"/>
                  </a:lnTo>
                  <a:lnTo>
                    <a:pt x="232028" y="202311"/>
                  </a:lnTo>
                  <a:lnTo>
                    <a:pt x="232028" y="194437"/>
                  </a:lnTo>
                  <a:lnTo>
                    <a:pt x="203453" y="194437"/>
                  </a:lnTo>
                  <a:lnTo>
                    <a:pt x="203453" y="180086"/>
                  </a:lnTo>
                  <a:close/>
                </a:path>
                <a:path w="768350" h="208914">
                  <a:moveTo>
                    <a:pt x="686718" y="51943"/>
                  </a:moveTo>
                  <a:lnTo>
                    <a:pt x="209803" y="51943"/>
                  </a:lnTo>
                  <a:lnTo>
                    <a:pt x="203453" y="58420"/>
                  </a:lnTo>
                  <a:lnTo>
                    <a:pt x="203453" y="194437"/>
                  </a:lnTo>
                  <a:lnTo>
                    <a:pt x="217677" y="180086"/>
                  </a:lnTo>
                  <a:lnTo>
                    <a:pt x="232028" y="180086"/>
                  </a:lnTo>
                  <a:lnTo>
                    <a:pt x="232028" y="80518"/>
                  </a:lnTo>
                  <a:lnTo>
                    <a:pt x="217677" y="80518"/>
                  </a:lnTo>
                  <a:lnTo>
                    <a:pt x="232028" y="66294"/>
                  </a:lnTo>
                  <a:lnTo>
                    <a:pt x="711250" y="66294"/>
                  </a:lnTo>
                  <a:lnTo>
                    <a:pt x="686718" y="51943"/>
                  </a:lnTo>
                  <a:close/>
                </a:path>
                <a:path w="768350" h="208914">
                  <a:moveTo>
                    <a:pt x="232028" y="180086"/>
                  </a:moveTo>
                  <a:lnTo>
                    <a:pt x="217677" y="180086"/>
                  </a:lnTo>
                  <a:lnTo>
                    <a:pt x="203453" y="194437"/>
                  </a:lnTo>
                  <a:lnTo>
                    <a:pt x="232028" y="194437"/>
                  </a:lnTo>
                  <a:lnTo>
                    <a:pt x="232028" y="180086"/>
                  </a:lnTo>
                  <a:close/>
                </a:path>
                <a:path w="768350" h="208914">
                  <a:moveTo>
                    <a:pt x="711277" y="66278"/>
                  </a:moveTo>
                  <a:lnTo>
                    <a:pt x="646683" y="103886"/>
                  </a:lnTo>
                  <a:lnTo>
                    <a:pt x="639826" y="107950"/>
                  </a:lnTo>
                  <a:lnTo>
                    <a:pt x="637539" y="116712"/>
                  </a:lnTo>
                  <a:lnTo>
                    <a:pt x="641603" y="123444"/>
                  </a:lnTo>
                  <a:lnTo>
                    <a:pt x="645540" y="130301"/>
                  </a:lnTo>
                  <a:lnTo>
                    <a:pt x="654303" y="132587"/>
                  </a:lnTo>
                  <a:lnTo>
                    <a:pt x="743576" y="80518"/>
                  </a:lnTo>
                  <a:lnTo>
                    <a:pt x="739648" y="80518"/>
                  </a:lnTo>
                  <a:lnTo>
                    <a:pt x="739648" y="78612"/>
                  </a:lnTo>
                  <a:lnTo>
                    <a:pt x="732408" y="78612"/>
                  </a:lnTo>
                  <a:lnTo>
                    <a:pt x="711277" y="66278"/>
                  </a:lnTo>
                  <a:close/>
                </a:path>
                <a:path w="768350" h="208914">
                  <a:moveTo>
                    <a:pt x="232028" y="66294"/>
                  </a:moveTo>
                  <a:lnTo>
                    <a:pt x="217677" y="80518"/>
                  </a:lnTo>
                  <a:lnTo>
                    <a:pt x="232028" y="80518"/>
                  </a:lnTo>
                  <a:lnTo>
                    <a:pt x="232028" y="66294"/>
                  </a:lnTo>
                  <a:close/>
                </a:path>
                <a:path w="768350" h="208914">
                  <a:moveTo>
                    <a:pt x="711250" y="66294"/>
                  </a:moveTo>
                  <a:lnTo>
                    <a:pt x="232028" y="66294"/>
                  </a:lnTo>
                  <a:lnTo>
                    <a:pt x="232028" y="80518"/>
                  </a:lnTo>
                  <a:lnTo>
                    <a:pt x="686819" y="80518"/>
                  </a:lnTo>
                  <a:lnTo>
                    <a:pt x="711250" y="66294"/>
                  </a:lnTo>
                  <a:close/>
                </a:path>
                <a:path w="768350" h="208914">
                  <a:moveTo>
                    <a:pt x="743363" y="51943"/>
                  </a:moveTo>
                  <a:lnTo>
                    <a:pt x="739648" y="51943"/>
                  </a:lnTo>
                  <a:lnTo>
                    <a:pt x="739648" y="80518"/>
                  </a:lnTo>
                  <a:lnTo>
                    <a:pt x="743576" y="80518"/>
                  </a:lnTo>
                  <a:lnTo>
                    <a:pt x="767968" y="66294"/>
                  </a:lnTo>
                  <a:lnTo>
                    <a:pt x="743363" y="51943"/>
                  </a:lnTo>
                  <a:close/>
                </a:path>
                <a:path w="768350" h="208914">
                  <a:moveTo>
                    <a:pt x="732408" y="53975"/>
                  </a:moveTo>
                  <a:lnTo>
                    <a:pt x="711277" y="66278"/>
                  </a:lnTo>
                  <a:lnTo>
                    <a:pt x="732408" y="78612"/>
                  </a:lnTo>
                  <a:lnTo>
                    <a:pt x="732408" y="53975"/>
                  </a:lnTo>
                  <a:close/>
                </a:path>
                <a:path w="768350" h="208914">
                  <a:moveTo>
                    <a:pt x="739648" y="53975"/>
                  </a:moveTo>
                  <a:lnTo>
                    <a:pt x="732408" y="53975"/>
                  </a:lnTo>
                  <a:lnTo>
                    <a:pt x="732408" y="78612"/>
                  </a:lnTo>
                  <a:lnTo>
                    <a:pt x="739648" y="78612"/>
                  </a:lnTo>
                  <a:lnTo>
                    <a:pt x="739648" y="53975"/>
                  </a:lnTo>
                  <a:close/>
                </a:path>
                <a:path w="768350" h="208914">
                  <a:moveTo>
                    <a:pt x="654303" y="0"/>
                  </a:moveTo>
                  <a:lnTo>
                    <a:pt x="645540" y="2286"/>
                  </a:lnTo>
                  <a:lnTo>
                    <a:pt x="641603" y="9016"/>
                  </a:lnTo>
                  <a:lnTo>
                    <a:pt x="637539" y="15875"/>
                  </a:lnTo>
                  <a:lnTo>
                    <a:pt x="639826" y="24637"/>
                  </a:lnTo>
                  <a:lnTo>
                    <a:pt x="711277" y="66278"/>
                  </a:lnTo>
                  <a:lnTo>
                    <a:pt x="732408" y="53975"/>
                  </a:lnTo>
                  <a:lnTo>
                    <a:pt x="739648" y="53975"/>
                  </a:lnTo>
                  <a:lnTo>
                    <a:pt x="739648" y="51943"/>
                  </a:lnTo>
                  <a:lnTo>
                    <a:pt x="743363" y="51943"/>
                  </a:lnTo>
                  <a:lnTo>
                    <a:pt x="654303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30207" y="4704867"/>
              <a:ext cx="2152904" cy="164477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011157" y="4685817"/>
              <a:ext cx="2191385" cy="1683385"/>
            </a:xfrm>
            <a:custGeom>
              <a:avLst/>
              <a:gdLst/>
              <a:ahLst/>
              <a:cxnLst/>
              <a:rect l="l" t="t" r="r" b="b"/>
              <a:pathLst>
                <a:path w="2191384" h="1683385">
                  <a:moveTo>
                    <a:pt x="0" y="1682877"/>
                  </a:moveTo>
                  <a:lnTo>
                    <a:pt x="2191004" y="1682877"/>
                  </a:lnTo>
                  <a:lnTo>
                    <a:pt x="2191004" y="0"/>
                  </a:lnTo>
                  <a:lnTo>
                    <a:pt x="0" y="0"/>
                  </a:lnTo>
                  <a:lnTo>
                    <a:pt x="0" y="1682877"/>
                  </a:lnTo>
                  <a:close/>
                </a:path>
              </a:pathLst>
            </a:custGeom>
            <a:ln w="38099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7315200" y="3797300"/>
              <a:ext cx="1702435" cy="974090"/>
            </a:xfrm>
            <a:custGeom>
              <a:avLst/>
              <a:gdLst/>
              <a:ahLst/>
              <a:cxnLst/>
              <a:rect l="l" t="t" r="r" b="b"/>
              <a:pathLst>
                <a:path w="1702434" h="974089">
                  <a:moveTo>
                    <a:pt x="1645153" y="907605"/>
                  </a:moveTo>
                  <a:lnTo>
                    <a:pt x="1573783" y="949198"/>
                  </a:lnTo>
                  <a:lnTo>
                    <a:pt x="1571498" y="957961"/>
                  </a:lnTo>
                  <a:lnTo>
                    <a:pt x="1575434" y="964819"/>
                  </a:lnTo>
                  <a:lnTo>
                    <a:pt x="1579499" y="971550"/>
                  </a:lnTo>
                  <a:lnTo>
                    <a:pt x="1588261" y="973963"/>
                  </a:lnTo>
                  <a:lnTo>
                    <a:pt x="1594993" y="969899"/>
                  </a:lnTo>
                  <a:lnTo>
                    <a:pt x="1677316" y="921893"/>
                  </a:lnTo>
                  <a:lnTo>
                    <a:pt x="1673605" y="921893"/>
                  </a:lnTo>
                  <a:lnTo>
                    <a:pt x="1673605" y="919988"/>
                  </a:lnTo>
                  <a:lnTo>
                    <a:pt x="1666367" y="919988"/>
                  </a:lnTo>
                  <a:lnTo>
                    <a:pt x="1645153" y="907605"/>
                  </a:lnTo>
                  <a:close/>
                </a:path>
                <a:path w="1702434" h="974089">
                  <a:moveTo>
                    <a:pt x="28575" y="0"/>
                  </a:moveTo>
                  <a:lnTo>
                    <a:pt x="0" y="0"/>
                  </a:lnTo>
                  <a:lnTo>
                    <a:pt x="0" y="915543"/>
                  </a:lnTo>
                  <a:lnTo>
                    <a:pt x="6476" y="921893"/>
                  </a:lnTo>
                  <a:lnTo>
                    <a:pt x="1620676" y="921893"/>
                  </a:lnTo>
                  <a:lnTo>
                    <a:pt x="1645153" y="907605"/>
                  </a:lnTo>
                  <a:lnTo>
                    <a:pt x="28575" y="907542"/>
                  </a:lnTo>
                  <a:lnTo>
                    <a:pt x="14350" y="893318"/>
                  </a:lnTo>
                  <a:lnTo>
                    <a:pt x="28575" y="893318"/>
                  </a:lnTo>
                  <a:lnTo>
                    <a:pt x="28575" y="0"/>
                  </a:lnTo>
                  <a:close/>
                </a:path>
                <a:path w="1702434" h="974089">
                  <a:moveTo>
                    <a:pt x="1677539" y="893318"/>
                  </a:moveTo>
                  <a:lnTo>
                    <a:pt x="1673605" y="893318"/>
                  </a:lnTo>
                  <a:lnTo>
                    <a:pt x="1673605" y="921893"/>
                  </a:lnTo>
                  <a:lnTo>
                    <a:pt x="1677316" y="921893"/>
                  </a:lnTo>
                  <a:lnTo>
                    <a:pt x="1701927" y="907542"/>
                  </a:lnTo>
                  <a:lnTo>
                    <a:pt x="1677539" y="893318"/>
                  </a:lnTo>
                  <a:close/>
                </a:path>
                <a:path w="1702434" h="974089">
                  <a:moveTo>
                    <a:pt x="1666367" y="895223"/>
                  </a:moveTo>
                  <a:lnTo>
                    <a:pt x="1645153" y="907605"/>
                  </a:lnTo>
                  <a:lnTo>
                    <a:pt x="1666367" y="919988"/>
                  </a:lnTo>
                  <a:lnTo>
                    <a:pt x="1666367" y="895223"/>
                  </a:lnTo>
                  <a:close/>
                </a:path>
                <a:path w="1702434" h="974089">
                  <a:moveTo>
                    <a:pt x="1673605" y="895223"/>
                  </a:moveTo>
                  <a:lnTo>
                    <a:pt x="1666367" y="895223"/>
                  </a:lnTo>
                  <a:lnTo>
                    <a:pt x="1666367" y="919988"/>
                  </a:lnTo>
                  <a:lnTo>
                    <a:pt x="1673605" y="919988"/>
                  </a:lnTo>
                  <a:lnTo>
                    <a:pt x="1673605" y="895223"/>
                  </a:lnTo>
                  <a:close/>
                </a:path>
                <a:path w="1702434" h="974089">
                  <a:moveTo>
                    <a:pt x="1588261" y="841248"/>
                  </a:moveTo>
                  <a:lnTo>
                    <a:pt x="1579499" y="843533"/>
                  </a:lnTo>
                  <a:lnTo>
                    <a:pt x="1575434" y="850392"/>
                  </a:lnTo>
                  <a:lnTo>
                    <a:pt x="1571498" y="857250"/>
                  </a:lnTo>
                  <a:lnTo>
                    <a:pt x="1573783" y="865886"/>
                  </a:lnTo>
                  <a:lnTo>
                    <a:pt x="1645153" y="907605"/>
                  </a:lnTo>
                  <a:lnTo>
                    <a:pt x="1666367" y="895223"/>
                  </a:lnTo>
                  <a:lnTo>
                    <a:pt x="1673605" y="895223"/>
                  </a:lnTo>
                  <a:lnTo>
                    <a:pt x="1673605" y="893318"/>
                  </a:lnTo>
                  <a:lnTo>
                    <a:pt x="1677539" y="893318"/>
                  </a:lnTo>
                  <a:lnTo>
                    <a:pt x="1588261" y="841248"/>
                  </a:lnTo>
                  <a:close/>
                </a:path>
                <a:path w="1702434" h="974089">
                  <a:moveTo>
                    <a:pt x="28575" y="893318"/>
                  </a:moveTo>
                  <a:lnTo>
                    <a:pt x="14350" y="893318"/>
                  </a:lnTo>
                  <a:lnTo>
                    <a:pt x="28575" y="907542"/>
                  </a:lnTo>
                  <a:lnTo>
                    <a:pt x="28575" y="893318"/>
                  </a:lnTo>
                  <a:close/>
                </a:path>
                <a:path w="1702434" h="974089">
                  <a:moveTo>
                    <a:pt x="1620676" y="893318"/>
                  </a:moveTo>
                  <a:lnTo>
                    <a:pt x="28575" y="893318"/>
                  </a:lnTo>
                  <a:lnTo>
                    <a:pt x="28575" y="907542"/>
                  </a:lnTo>
                  <a:lnTo>
                    <a:pt x="1645044" y="907542"/>
                  </a:lnTo>
                  <a:lnTo>
                    <a:pt x="1620676" y="893318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/>
          <p:nvPr/>
        </p:nvSpPr>
        <p:spPr>
          <a:xfrm>
            <a:off x="11046714" y="2983376"/>
            <a:ext cx="432434" cy="171450"/>
          </a:xfrm>
          <a:custGeom>
            <a:avLst/>
            <a:gdLst/>
            <a:ahLst/>
            <a:cxnLst/>
            <a:rect l="l" t="t" r="r" b="b"/>
            <a:pathLst>
              <a:path w="432434" h="171450">
                <a:moveTo>
                  <a:pt x="149615" y="0"/>
                </a:moveTo>
                <a:lnTo>
                  <a:pt x="142493" y="2393"/>
                </a:lnTo>
                <a:lnTo>
                  <a:pt x="0" y="85578"/>
                </a:lnTo>
                <a:lnTo>
                  <a:pt x="142493" y="168763"/>
                </a:lnTo>
                <a:lnTo>
                  <a:pt x="149615" y="171156"/>
                </a:lnTo>
                <a:lnTo>
                  <a:pt x="156892" y="170668"/>
                </a:lnTo>
                <a:lnTo>
                  <a:pt x="163478" y="167512"/>
                </a:lnTo>
                <a:lnTo>
                  <a:pt x="168528" y="161905"/>
                </a:lnTo>
                <a:lnTo>
                  <a:pt x="170993" y="154709"/>
                </a:lnTo>
                <a:lnTo>
                  <a:pt x="170529" y="147395"/>
                </a:lnTo>
                <a:lnTo>
                  <a:pt x="167350" y="140795"/>
                </a:lnTo>
                <a:lnTo>
                  <a:pt x="161670" y="135743"/>
                </a:lnTo>
                <a:lnTo>
                  <a:pt x="108330" y="104628"/>
                </a:lnTo>
                <a:lnTo>
                  <a:pt x="37718" y="104628"/>
                </a:lnTo>
                <a:lnTo>
                  <a:pt x="37718" y="66528"/>
                </a:lnTo>
                <a:lnTo>
                  <a:pt x="108330" y="66528"/>
                </a:lnTo>
                <a:lnTo>
                  <a:pt x="161670" y="35413"/>
                </a:lnTo>
                <a:lnTo>
                  <a:pt x="167350" y="30360"/>
                </a:lnTo>
                <a:lnTo>
                  <a:pt x="170529" y="23760"/>
                </a:lnTo>
                <a:lnTo>
                  <a:pt x="170993" y="16446"/>
                </a:lnTo>
                <a:lnTo>
                  <a:pt x="168528" y="9251"/>
                </a:lnTo>
                <a:lnTo>
                  <a:pt x="163478" y="3643"/>
                </a:lnTo>
                <a:lnTo>
                  <a:pt x="156892" y="488"/>
                </a:lnTo>
                <a:lnTo>
                  <a:pt x="149615" y="0"/>
                </a:lnTo>
                <a:close/>
              </a:path>
              <a:path w="432434" h="171450">
                <a:moveTo>
                  <a:pt x="108330" y="66528"/>
                </a:moveTo>
                <a:lnTo>
                  <a:pt x="37718" y="66528"/>
                </a:lnTo>
                <a:lnTo>
                  <a:pt x="37718" y="104628"/>
                </a:lnTo>
                <a:lnTo>
                  <a:pt x="108330" y="104628"/>
                </a:lnTo>
                <a:lnTo>
                  <a:pt x="103976" y="102088"/>
                </a:lnTo>
                <a:lnTo>
                  <a:pt x="47370" y="102088"/>
                </a:lnTo>
                <a:lnTo>
                  <a:pt x="47370" y="69068"/>
                </a:lnTo>
                <a:lnTo>
                  <a:pt x="103976" y="69068"/>
                </a:lnTo>
                <a:lnTo>
                  <a:pt x="108330" y="66528"/>
                </a:lnTo>
                <a:close/>
              </a:path>
              <a:path w="432434" h="171450">
                <a:moveTo>
                  <a:pt x="432053" y="66528"/>
                </a:moveTo>
                <a:lnTo>
                  <a:pt x="108330" y="66528"/>
                </a:lnTo>
                <a:lnTo>
                  <a:pt x="75673" y="85578"/>
                </a:lnTo>
                <a:lnTo>
                  <a:pt x="108330" y="104628"/>
                </a:lnTo>
                <a:lnTo>
                  <a:pt x="432053" y="104628"/>
                </a:lnTo>
                <a:lnTo>
                  <a:pt x="432053" y="66528"/>
                </a:lnTo>
                <a:close/>
              </a:path>
              <a:path w="432434" h="171450">
                <a:moveTo>
                  <a:pt x="47370" y="69068"/>
                </a:moveTo>
                <a:lnTo>
                  <a:pt x="47370" y="102088"/>
                </a:lnTo>
                <a:lnTo>
                  <a:pt x="75673" y="85578"/>
                </a:lnTo>
                <a:lnTo>
                  <a:pt x="47370" y="69068"/>
                </a:lnTo>
                <a:close/>
              </a:path>
              <a:path w="432434" h="171450">
                <a:moveTo>
                  <a:pt x="75673" y="85578"/>
                </a:moveTo>
                <a:lnTo>
                  <a:pt x="47370" y="102088"/>
                </a:lnTo>
                <a:lnTo>
                  <a:pt x="103976" y="102088"/>
                </a:lnTo>
                <a:lnTo>
                  <a:pt x="75673" y="85578"/>
                </a:lnTo>
                <a:close/>
              </a:path>
              <a:path w="432434" h="171450">
                <a:moveTo>
                  <a:pt x="103976" y="69068"/>
                </a:moveTo>
                <a:lnTo>
                  <a:pt x="47370" y="69068"/>
                </a:lnTo>
                <a:lnTo>
                  <a:pt x="75673" y="85578"/>
                </a:lnTo>
                <a:lnTo>
                  <a:pt x="103976" y="69068"/>
                </a:lnTo>
                <a:close/>
              </a:path>
            </a:pathLst>
          </a:custGeom>
          <a:solidFill>
            <a:srgbClr val="F417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6746" y="389636"/>
            <a:ext cx="2037714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Acesso</a:t>
            </a:r>
            <a:r>
              <a:rPr dirty="0" spc="45"/>
              <a:t> </a:t>
            </a:r>
            <a:r>
              <a:rPr dirty="0" spc="20"/>
              <a:t>ao</a:t>
            </a:r>
            <a:r>
              <a:rPr dirty="0" spc="65"/>
              <a:t> </a:t>
            </a:r>
            <a:r>
              <a:rPr dirty="0" spc="35"/>
              <a:t>Qfield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53122" y="1331150"/>
            <a:ext cx="5125085" cy="2274570"/>
            <a:chOff x="753122" y="1331150"/>
            <a:chExt cx="5125085" cy="22745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8591" y="1340739"/>
              <a:ext cx="3088512" cy="219671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63828" y="1335913"/>
              <a:ext cx="3098165" cy="2206625"/>
            </a:xfrm>
            <a:custGeom>
              <a:avLst/>
              <a:gdLst/>
              <a:ahLst/>
              <a:cxnLst/>
              <a:rect l="l" t="t" r="r" b="b"/>
              <a:pathLst>
                <a:path w="3098165" h="2206625">
                  <a:moveTo>
                    <a:pt x="0" y="2206243"/>
                  </a:moveTo>
                  <a:lnTo>
                    <a:pt x="3098037" y="2206243"/>
                  </a:lnTo>
                  <a:lnTo>
                    <a:pt x="3098037" y="0"/>
                  </a:lnTo>
                  <a:lnTo>
                    <a:pt x="0" y="0"/>
                  </a:lnTo>
                  <a:lnTo>
                    <a:pt x="0" y="220624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67410" y="1544129"/>
              <a:ext cx="3218815" cy="376555"/>
            </a:xfrm>
            <a:custGeom>
              <a:avLst/>
              <a:gdLst/>
              <a:ahLst/>
              <a:cxnLst/>
              <a:rect l="l" t="t" r="r" b="b"/>
              <a:pathLst>
                <a:path w="3218815" h="376555">
                  <a:moveTo>
                    <a:pt x="0" y="376110"/>
                  </a:moveTo>
                  <a:lnTo>
                    <a:pt x="3218688" y="376110"/>
                  </a:lnTo>
                  <a:lnTo>
                    <a:pt x="3218688" y="0"/>
                  </a:lnTo>
                  <a:lnTo>
                    <a:pt x="0" y="0"/>
                  </a:lnTo>
                  <a:lnTo>
                    <a:pt x="0" y="376110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256404" y="2192782"/>
              <a:ext cx="1607185" cy="1398905"/>
            </a:xfrm>
            <a:custGeom>
              <a:avLst/>
              <a:gdLst/>
              <a:ahLst/>
              <a:cxnLst/>
              <a:rect l="l" t="t" r="r" b="b"/>
              <a:pathLst>
                <a:path w="1607185" h="1398904">
                  <a:moveTo>
                    <a:pt x="0" y="1398397"/>
                  </a:moveTo>
                  <a:lnTo>
                    <a:pt x="1606930" y="1398397"/>
                  </a:lnTo>
                  <a:lnTo>
                    <a:pt x="1606930" y="0"/>
                  </a:lnTo>
                  <a:lnTo>
                    <a:pt x="0" y="0"/>
                  </a:lnTo>
                  <a:lnTo>
                    <a:pt x="0" y="1398397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6406197" y="1331150"/>
            <a:ext cx="4904105" cy="2216150"/>
            <a:chOff x="6406197" y="1331150"/>
            <a:chExt cx="4904105" cy="221615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85711" y="1340739"/>
              <a:ext cx="3049778" cy="219671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580885" y="1335913"/>
              <a:ext cx="3059430" cy="2206625"/>
            </a:xfrm>
            <a:custGeom>
              <a:avLst/>
              <a:gdLst/>
              <a:ahLst/>
              <a:cxnLst/>
              <a:rect l="l" t="t" r="r" b="b"/>
              <a:pathLst>
                <a:path w="3059429" h="2206625">
                  <a:moveTo>
                    <a:pt x="0" y="2206243"/>
                  </a:moveTo>
                  <a:lnTo>
                    <a:pt x="3059303" y="2206243"/>
                  </a:lnTo>
                  <a:lnTo>
                    <a:pt x="3059303" y="0"/>
                  </a:lnTo>
                  <a:lnTo>
                    <a:pt x="0" y="0"/>
                  </a:lnTo>
                  <a:lnTo>
                    <a:pt x="0" y="220624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420484" y="2018436"/>
              <a:ext cx="1694814" cy="407034"/>
            </a:xfrm>
            <a:custGeom>
              <a:avLst/>
              <a:gdLst/>
              <a:ahLst/>
              <a:cxnLst/>
              <a:rect l="l" t="t" r="r" b="b"/>
              <a:pathLst>
                <a:path w="1694815" h="407035">
                  <a:moveTo>
                    <a:pt x="0" y="406628"/>
                  </a:moveTo>
                  <a:lnTo>
                    <a:pt x="1694307" y="406628"/>
                  </a:lnTo>
                  <a:lnTo>
                    <a:pt x="1694307" y="0"/>
                  </a:lnTo>
                  <a:lnTo>
                    <a:pt x="0" y="0"/>
                  </a:lnTo>
                  <a:lnTo>
                    <a:pt x="0" y="406628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9895331" y="2174011"/>
              <a:ext cx="1400175" cy="481965"/>
            </a:xfrm>
            <a:custGeom>
              <a:avLst/>
              <a:gdLst/>
              <a:ahLst/>
              <a:cxnLst/>
              <a:rect l="l" t="t" r="r" b="b"/>
              <a:pathLst>
                <a:path w="1400175" h="481964">
                  <a:moveTo>
                    <a:pt x="0" y="481939"/>
                  </a:moveTo>
                  <a:lnTo>
                    <a:pt x="1400175" y="481939"/>
                  </a:lnTo>
                  <a:lnTo>
                    <a:pt x="1400175" y="0"/>
                  </a:lnTo>
                  <a:lnTo>
                    <a:pt x="0" y="0"/>
                  </a:lnTo>
                  <a:lnTo>
                    <a:pt x="0" y="481939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4270692" y="2178367"/>
            <a:ext cx="1578610" cy="142748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7239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570"/>
              </a:spcBef>
            </a:pPr>
            <a:r>
              <a:rPr dirty="0" sz="1200" spc="-5">
                <a:latin typeface="Verdana"/>
                <a:cs typeface="Verdana"/>
              </a:rPr>
              <a:t>Clique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em</a:t>
            </a:r>
            <a:endParaRPr sz="1200">
              <a:latin typeface="Verdana"/>
              <a:cs typeface="Verdana"/>
            </a:endParaRPr>
          </a:p>
          <a:p>
            <a:pPr algn="ctr" marL="93980" marR="86360">
              <a:lnSpc>
                <a:spcPct val="120000"/>
              </a:lnSpc>
            </a:pPr>
            <a:r>
              <a:rPr dirty="0" sz="1200" spc="-5" b="1">
                <a:latin typeface="Verdana"/>
                <a:cs typeface="Verdana"/>
              </a:rPr>
              <a:t>“</a:t>
            </a:r>
            <a:r>
              <a:rPr dirty="0" sz="1200" spc="5" b="1">
                <a:latin typeface="Verdana"/>
                <a:cs typeface="Verdana"/>
              </a:rPr>
              <a:t>A</a:t>
            </a:r>
            <a:r>
              <a:rPr dirty="0" sz="1200" spc="-5" b="1">
                <a:latin typeface="Verdana"/>
                <a:cs typeface="Verdana"/>
              </a:rPr>
              <a:t>r</a:t>
            </a:r>
            <a:r>
              <a:rPr dirty="0" sz="1200" b="1">
                <a:latin typeface="Verdana"/>
                <a:cs typeface="Verdana"/>
              </a:rPr>
              <a:t>maz</a:t>
            </a:r>
            <a:r>
              <a:rPr dirty="0" sz="1200" spc="-5" b="1">
                <a:latin typeface="Verdana"/>
                <a:cs typeface="Verdana"/>
              </a:rPr>
              <a:t>ename</a:t>
            </a:r>
            <a:r>
              <a:rPr dirty="0" sz="1200" spc="-10" b="1">
                <a:latin typeface="Verdana"/>
                <a:cs typeface="Verdana"/>
              </a:rPr>
              <a:t>n</a:t>
            </a:r>
            <a:r>
              <a:rPr dirty="0" sz="1200" b="1">
                <a:latin typeface="Verdana"/>
                <a:cs typeface="Verdana"/>
              </a:rPr>
              <a:t>t  </a:t>
            </a:r>
            <a:r>
              <a:rPr dirty="0" sz="1200" b="1">
                <a:latin typeface="Verdana"/>
                <a:cs typeface="Verdana"/>
              </a:rPr>
              <a:t>o </a:t>
            </a:r>
            <a:r>
              <a:rPr dirty="0" sz="1200" spc="-5" b="1">
                <a:latin typeface="Verdana"/>
                <a:cs typeface="Verdana"/>
              </a:rPr>
              <a:t>interno”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localize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 pasta</a:t>
            </a:r>
            <a:endParaRPr sz="1200">
              <a:latin typeface="Verdana"/>
              <a:cs typeface="Verdana"/>
            </a:endParaRPr>
          </a:p>
          <a:p>
            <a:pPr algn="ctr" marL="217170" marR="208915">
              <a:lnSpc>
                <a:spcPct val="120000"/>
              </a:lnSpc>
              <a:spcBef>
                <a:spcPts val="5"/>
              </a:spcBef>
            </a:pPr>
            <a:r>
              <a:rPr dirty="0" sz="1200" spc="-5">
                <a:latin typeface="Verdana"/>
                <a:cs typeface="Verdana"/>
              </a:rPr>
              <a:t>onde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arquivo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esta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salvo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14953" y="2185797"/>
            <a:ext cx="1366520" cy="4845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4635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65"/>
              </a:spcBef>
            </a:pPr>
            <a:r>
              <a:rPr dirty="0" sz="1200" spc="-5">
                <a:latin typeface="Verdana"/>
                <a:cs typeface="Verdana"/>
              </a:rPr>
              <a:t>Clique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pasta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Projeto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53122" y="3863835"/>
            <a:ext cx="5125085" cy="2428240"/>
            <a:chOff x="753122" y="3863835"/>
            <a:chExt cx="5125085" cy="242824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8591" y="3873360"/>
              <a:ext cx="3078860" cy="240893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63828" y="3868597"/>
              <a:ext cx="3088640" cy="2418715"/>
            </a:xfrm>
            <a:custGeom>
              <a:avLst/>
              <a:gdLst/>
              <a:ahLst/>
              <a:cxnLst/>
              <a:rect l="l" t="t" r="r" b="b"/>
              <a:pathLst>
                <a:path w="3088640" h="2418715">
                  <a:moveTo>
                    <a:pt x="0" y="2418461"/>
                  </a:moveTo>
                  <a:lnTo>
                    <a:pt x="3088512" y="2418461"/>
                  </a:lnTo>
                  <a:lnTo>
                    <a:pt x="3088512" y="0"/>
                  </a:lnTo>
                  <a:lnTo>
                    <a:pt x="0" y="0"/>
                  </a:lnTo>
                  <a:lnTo>
                    <a:pt x="0" y="241846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67410" y="4076636"/>
              <a:ext cx="3218815" cy="376555"/>
            </a:xfrm>
            <a:custGeom>
              <a:avLst/>
              <a:gdLst/>
              <a:ahLst/>
              <a:cxnLst/>
              <a:rect l="l" t="t" r="r" b="b"/>
              <a:pathLst>
                <a:path w="3218815" h="376554">
                  <a:moveTo>
                    <a:pt x="0" y="376110"/>
                  </a:moveTo>
                  <a:lnTo>
                    <a:pt x="3218688" y="376110"/>
                  </a:lnTo>
                  <a:lnTo>
                    <a:pt x="3218688" y="0"/>
                  </a:lnTo>
                  <a:lnTo>
                    <a:pt x="0" y="0"/>
                  </a:lnTo>
                  <a:lnTo>
                    <a:pt x="0" y="376110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256404" y="5050688"/>
              <a:ext cx="1607185" cy="734060"/>
            </a:xfrm>
            <a:custGeom>
              <a:avLst/>
              <a:gdLst/>
              <a:ahLst/>
              <a:cxnLst/>
              <a:rect l="l" t="t" r="r" b="b"/>
              <a:pathLst>
                <a:path w="1607185" h="734060">
                  <a:moveTo>
                    <a:pt x="0" y="733666"/>
                  </a:moveTo>
                  <a:lnTo>
                    <a:pt x="1606930" y="733666"/>
                  </a:lnTo>
                  <a:lnTo>
                    <a:pt x="1606930" y="0"/>
                  </a:lnTo>
                  <a:lnTo>
                    <a:pt x="0" y="0"/>
                  </a:lnTo>
                  <a:lnTo>
                    <a:pt x="0" y="733666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" name="object 20"/>
          <p:cNvGrpSpPr/>
          <p:nvPr/>
        </p:nvGrpSpPr>
        <p:grpSpPr>
          <a:xfrm>
            <a:off x="6402006" y="3863835"/>
            <a:ext cx="4965065" cy="2428240"/>
            <a:chOff x="6402006" y="3863835"/>
            <a:chExt cx="4965065" cy="2428240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84950" y="3873360"/>
              <a:ext cx="3079115" cy="240893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580251" y="3868597"/>
              <a:ext cx="3088640" cy="2418715"/>
            </a:xfrm>
            <a:custGeom>
              <a:avLst/>
              <a:gdLst/>
              <a:ahLst/>
              <a:cxnLst/>
              <a:rect l="l" t="t" r="r" b="b"/>
              <a:pathLst>
                <a:path w="3088640" h="2418715">
                  <a:moveTo>
                    <a:pt x="0" y="2418461"/>
                  </a:moveTo>
                  <a:lnTo>
                    <a:pt x="3088639" y="2418461"/>
                  </a:lnTo>
                  <a:lnTo>
                    <a:pt x="3088639" y="0"/>
                  </a:lnTo>
                  <a:lnTo>
                    <a:pt x="0" y="0"/>
                  </a:lnTo>
                  <a:lnTo>
                    <a:pt x="0" y="2418461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416294" y="4582210"/>
              <a:ext cx="1694814" cy="271145"/>
            </a:xfrm>
            <a:custGeom>
              <a:avLst/>
              <a:gdLst/>
              <a:ahLst/>
              <a:cxnLst/>
              <a:rect l="l" t="t" r="r" b="b"/>
              <a:pathLst>
                <a:path w="1694815" h="271145">
                  <a:moveTo>
                    <a:pt x="0" y="271094"/>
                  </a:moveTo>
                  <a:lnTo>
                    <a:pt x="1694306" y="271094"/>
                  </a:lnTo>
                  <a:lnTo>
                    <a:pt x="1694306" y="0"/>
                  </a:lnTo>
                  <a:lnTo>
                    <a:pt x="0" y="0"/>
                  </a:lnTo>
                  <a:lnTo>
                    <a:pt x="0" y="271094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9903459" y="5031054"/>
              <a:ext cx="1449070" cy="1177290"/>
            </a:xfrm>
            <a:custGeom>
              <a:avLst/>
              <a:gdLst/>
              <a:ahLst/>
              <a:cxnLst/>
              <a:rect l="l" t="t" r="r" b="b"/>
              <a:pathLst>
                <a:path w="1449070" h="1177289">
                  <a:moveTo>
                    <a:pt x="0" y="1176858"/>
                  </a:moveTo>
                  <a:lnTo>
                    <a:pt x="1449070" y="1176858"/>
                  </a:lnTo>
                  <a:lnTo>
                    <a:pt x="1449070" y="0"/>
                  </a:lnTo>
                  <a:lnTo>
                    <a:pt x="0" y="0"/>
                  </a:lnTo>
                  <a:lnTo>
                    <a:pt x="0" y="1176858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4270692" y="5034089"/>
            <a:ext cx="1578610" cy="7651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9369" rIns="0" bIns="0" rtlCol="0" vert="horz">
            <a:spAutoFit/>
          </a:bodyPr>
          <a:lstStyle/>
          <a:p>
            <a:pPr algn="ctr" marL="135255" marR="126364">
              <a:lnSpc>
                <a:spcPct val="120000"/>
              </a:lnSpc>
              <a:spcBef>
                <a:spcPts val="309"/>
              </a:spcBef>
            </a:pPr>
            <a:r>
              <a:rPr dirty="0" sz="1200" spc="-10">
                <a:latin typeface="Verdana"/>
                <a:cs typeface="Verdana"/>
              </a:rPr>
              <a:t>Abra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pasta que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contenha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Projeto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917747" y="5014023"/>
            <a:ext cx="1420495" cy="12084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9370" rIns="0" bIns="0" rtlCol="0" vert="horz">
            <a:spAutoFit/>
          </a:bodyPr>
          <a:lstStyle/>
          <a:p>
            <a:pPr algn="ctr" marL="96520" marR="86995" indent="-2540">
              <a:lnSpc>
                <a:spcPct val="120000"/>
              </a:lnSpc>
              <a:spcBef>
                <a:spcPts val="310"/>
              </a:spcBef>
            </a:pPr>
            <a:r>
              <a:rPr dirty="0" sz="1200" spc="-5">
                <a:latin typeface="Verdana"/>
                <a:cs typeface="Verdana"/>
              </a:rPr>
              <a:t>Clique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arquivo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contenha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final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com a </a:t>
            </a:r>
            <a:r>
              <a:rPr dirty="0" sz="1200" spc="-5">
                <a:latin typeface="Verdana"/>
                <a:cs typeface="Verdana"/>
              </a:rPr>
              <a:t>extensão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“.qgs”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242117" y="1888693"/>
            <a:ext cx="1637664" cy="318770"/>
            <a:chOff x="4242117" y="1888693"/>
            <a:chExt cx="1637664" cy="318770"/>
          </a:xfrm>
        </p:grpSpPr>
        <p:sp>
          <p:nvSpPr>
            <p:cNvPr id="28" name="object 28"/>
            <p:cNvSpPr/>
            <p:nvPr/>
          </p:nvSpPr>
          <p:spPr>
            <a:xfrm>
              <a:off x="4256404" y="1902980"/>
              <a:ext cx="1609090" cy="290195"/>
            </a:xfrm>
            <a:custGeom>
              <a:avLst/>
              <a:gdLst/>
              <a:ahLst/>
              <a:cxnLst/>
              <a:rect l="l" t="t" r="r" b="b"/>
              <a:pathLst>
                <a:path w="1609089" h="290194">
                  <a:moveTo>
                    <a:pt x="1608581" y="0"/>
                  </a:moveTo>
                  <a:lnTo>
                    <a:pt x="0" y="0"/>
                  </a:lnTo>
                  <a:lnTo>
                    <a:pt x="0" y="289674"/>
                  </a:lnTo>
                  <a:lnTo>
                    <a:pt x="1608581" y="289674"/>
                  </a:lnTo>
                  <a:lnTo>
                    <a:pt x="16085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4256404" y="1902980"/>
              <a:ext cx="1609090" cy="290195"/>
            </a:xfrm>
            <a:custGeom>
              <a:avLst/>
              <a:gdLst/>
              <a:ahLst/>
              <a:cxnLst/>
              <a:rect l="l" t="t" r="r" b="b"/>
              <a:pathLst>
                <a:path w="1609089" h="290194">
                  <a:moveTo>
                    <a:pt x="0" y="289674"/>
                  </a:moveTo>
                  <a:lnTo>
                    <a:pt x="1608581" y="289674"/>
                  </a:lnTo>
                  <a:lnTo>
                    <a:pt x="1608581" y="0"/>
                  </a:lnTo>
                  <a:lnTo>
                    <a:pt x="0" y="0"/>
                  </a:lnTo>
                  <a:lnTo>
                    <a:pt x="0" y="289674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 txBox="1"/>
          <p:nvPr/>
        </p:nvSpPr>
        <p:spPr>
          <a:xfrm>
            <a:off x="4270692" y="1927351"/>
            <a:ext cx="157861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747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0D5C9C"/>
                </a:solidFill>
                <a:latin typeface="Verdana"/>
                <a:cs typeface="Verdana"/>
              </a:rPr>
              <a:t>1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9891712" y="1881835"/>
            <a:ext cx="1418590" cy="318770"/>
            <a:chOff x="9891712" y="1881835"/>
            <a:chExt cx="1418590" cy="318770"/>
          </a:xfrm>
        </p:grpSpPr>
        <p:sp>
          <p:nvSpPr>
            <p:cNvPr id="32" name="object 32"/>
            <p:cNvSpPr/>
            <p:nvPr/>
          </p:nvSpPr>
          <p:spPr>
            <a:xfrm>
              <a:off x="9906000" y="1896122"/>
              <a:ext cx="1390015" cy="290195"/>
            </a:xfrm>
            <a:custGeom>
              <a:avLst/>
              <a:gdLst/>
              <a:ahLst/>
              <a:cxnLst/>
              <a:rect l="l" t="t" r="r" b="b"/>
              <a:pathLst>
                <a:path w="1390015" h="290194">
                  <a:moveTo>
                    <a:pt x="1389506" y="0"/>
                  </a:moveTo>
                  <a:lnTo>
                    <a:pt x="0" y="0"/>
                  </a:lnTo>
                  <a:lnTo>
                    <a:pt x="0" y="289674"/>
                  </a:lnTo>
                  <a:lnTo>
                    <a:pt x="1389506" y="289674"/>
                  </a:lnTo>
                  <a:lnTo>
                    <a:pt x="13895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9906000" y="1896122"/>
              <a:ext cx="1390015" cy="290195"/>
            </a:xfrm>
            <a:custGeom>
              <a:avLst/>
              <a:gdLst/>
              <a:ahLst/>
              <a:cxnLst/>
              <a:rect l="l" t="t" r="r" b="b"/>
              <a:pathLst>
                <a:path w="1390015" h="290194">
                  <a:moveTo>
                    <a:pt x="0" y="289674"/>
                  </a:moveTo>
                  <a:lnTo>
                    <a:pt x="1389506" y="289674"/>
                  </a:lnTo>
                  <a:lnTo>
                    <a:pt x="1389506" y="0"/>
                  </a:lnTo>
                  <a:lnTo>
                    <a:pt x="0" y="0"/>
                  </a:lnTo>
                  <a:lnTo>
                    <a:pt x="0" y="289674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/>
          <p:cNvSpPr txBox="1"/>
          <p:nvPr/>
        </p:nvSpPr>
        <p:spPr>
          <a:xfrm>
            <a:off x="9900666" y="1896122"/>
            <a:ext cx="1395095" cy="275590"/>
          </a:xfrm>
          <a:prstGeom prst="rect">
            <a:avLst/>
          </a:prstGeom>
          <a:ln w="28575">
            <a:solidFill>
              <a:srgbClr val="C0DFF9"/>
            </a:solidFill>
          </a:ln>
        </p:spPr>
        <p:txBody>
          <a:bodyPr wrap="square" lIns="0" tIns="37465" rIns="0" bIns="0" rtlCol="0" vert="horz">
            <a:spAutoFit/>
          </a:bodyPr>
          <a:lstStyle/>
          <a:p>
            <a:pPr marL="97790">
              <a:lnSpc>
                <a:spcPct val="100000"/>
              </a:lnSpc>
              <a:spcBef>
                <a:spcPts val="295"/>
              </a:spcBef>
            </a:pPr>
            <a:r>
              <a:rPr dirty="0" sz="1400" b="1">
                <a:solidFill>
                  <a:srgbClr val="0D5C9C"/>
                </a:solidFill>
                <a:latin typeface="Verdana"/>
                <a:cs typeface="Verdana"/>
              </a:rPr>
              <a:t>2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4243641" y="4744415"/>
            <a:ext cx="1635760" cy="318770"/>
            <a:chOff x="4243641" y="4744415"/>
            <a:chExt cx="1635760" cy="318770"/>
          </a:xfrm>
        </p:grpSpPr>
        <p:sp>
          <p:nvSpPr>
            <p:cNvPr id="36" name="object 36"/>
            <p:cNvSpPr/>
            <p:nvPr/>
          </p:nvSpPr>
          <p:spPr>
            <a:xfrm>
              <a:off x="4257928" y="4758702"/>
              <a:ext cx="1607185" cy="290195"/>
            </a:xfrm>
            <a:custGeom>
              <a:avLst/>
              <a:gdLst/>
              <a:ahLst/>
              <a:cxnLst/>
              <a:rect l="l" t="t" r="r" b="b"/>
              <a:pathLst>
                <a:path w="1607185" h="290195">
                  <a:moveTo>
                    <a:pt x="1606930" y="0"/>
                  </a:moveTo>
                  <a:lnTo>
                    <a:pt x="0" y="0"/>
                  </a:lnTo>
                  <a:lnTo>
                    <a:pt x="0" y="289674"/>
                  </a:lnTo>
                  <a:lnTo>
                    <a:pt x="1606930" y="289674"/>
                  </a:lnTo>
                  <a:lnTo>
                    <a:pt x="16069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4257928" y="4758702"/>
              <a:ext cx="1607185" cy="290195"/>
            </a:xfrm>
            <a:custGeom>
              <a:avLst/>
              <a:gdLst/>
              <a:ahLst/>
              <a:cxnLst/>
              <a:rect l="l" t="t" r="r" b="b"/>
              <a:pathLst>
                <a:path w="1607185" h="290195">
                  <a:moveTo>
                    <a:pt x="0" y="289674"/>
                  </a:moveTo>
                  <a:lnTo>
                    <a:pt x="1606930" y="289674"/>
                  </a:lnTo>
                  <a:lnTo>
                    <a:pt x="1606930" y="0"/>
                  </a:lnTo>
                  <a:lnTo>
                    <a:pt x="0" y="0"/>
                  </a:lnTo>
                  <a:lnTo>
                    <a:pt x="0" y="289674"/>
                  </a:lnTo>
                  <a:close/>
                </a:path>
              </a:pathLst>
            </a:custGeom>
            <a:ln w="28574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8" name="object 38"/>
          <p:cNvSpPr txBox="1"/>
          <p:nvPr/>
        </p:nvSpPr>
        <p:spPr>
          <a:xfrm>
            <a:off x="4270692" y="4783658"/>
            <a:ext cx="1578610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874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0D5C9C"/>
                </a:solidFill>
                <a:latin typeface="Verdana"/>
                <a:cs typeface="Verdana"/>
              </a:rPr>
              <a:t>3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9889172" y="4724349"/>
            <a:ext cx="1477645" cy="318770"/>
            <a:chOff x="9889172" y="4724349"/>
            <a:chExt cx="1477645" cy="318770"/>
          </a:xfrm>
        </p:grpSpPr>
        <p:sp>
          <p:nvSpPr>
            <p:cNvPr id="40" name="object 40"/>
            <p:cNvSpPr/>
            <p:nvPr/>
          </p:nvSpPr>
          <p:spPr>
            <a:xfrm>
              <a:off x="9903459" y="4738636"/>
              <a:ext cx="1449070" cy="290195"/>
            </a:xfrm>
            <a:custGeom>
              <a:avLst/>
              <a:gdLst/>
              <a:ahLst/>
              <a:cxnLst/>
              <a:rect l="l" t="t" r="r" b="b"/>
              <a:pathLst>
                <a:path w="1449070" h="290195">
                  <a:moveTo>
                    <a:pt x="1449070" y="0"/>
                  </a:moveTo>
                  <a:lnTo>
                    <a:pt x="0" y="0"/>
                  </a:lnTo>
                  <a:lnTo>
                    <a:pt x="0" y="289674"/>
                  </a:lnTo>
                  <a:lnTo>
                    <a:pt x="1449070" y="289674"/>
                  </a:lnTo>
                  <a:lnTo>
                    <a:pt x="14490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9903459" y="4738636"/>
              <a:ext cx="1449070" cy="290195"/>
            </a:xfrm>
            <a:custGeom>
              <a:avLst/>
              <a:gdLst/>
              <a:ahLst/>
              <a:cxnLst/>
              <a:rect l="l" t="t" r="r" b="b"/>
              <a:pathLst>
                <a:path w="1449070" h="290195">
                  <a:moveTo>
                    <a:pt x="0" y="289674"/>
                  </a:moveTo>
                  <a:lnTo>
                    <a:pt x="1449070" y="289674"/>
                  </a:lnTo>
                  <a:lnTo>
                    <a:pt x="1449070" y="0"/>
                  </a:lnTo>
                  <a:lnTo>
                    <a:pt x="0" y="0"/>
                  </a:lnTo>
                  <a:lnTo>
                    <a:pt x="0" y="289674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/>
          <p:cNvSpPr txBox="1"/>
          <p:nvPr/>
        </p:nvSpPr>
        <p:spPr>
          <a:xfrm>
            <a:off x="9917747" y="4763770"/>
            <a:ext cx="142049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8105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0D5C9C"/>
                </a:solidFill>
                <a:latin typeface="Verdana"/>
                <a:cs typeface="Verdana"/>
              </a:rPr>
              <a:t>4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986021" y="1665858"/>
            <a:ext cx="270510" cy="396240"/>
          </a:xfrm>
          <a:custGeom>
            <a:avLst/>
            <a:gdLst/>
            <a:ahLst/>
            <a:cxnLst/>
            <a:rect l="l" t="t" r="r" b="b"/>
            <a:pathLst>
              <a:path w="270510" h="396239">
                <a:moveTo>
                  <a:pt x="121030" y="66293"/>
                </a:moveTo>
                <a:lnTo>
                  <a:pt x="121030" y="103738"/>
                </a:lnTo>
                <a:lnTo>
                  <a:pt x="128142" y="107950"/>
                </a:lnTo>
                <a:lnTo>
                  <a:pt x="130428" y="116712"/>
                </a:lnTo>
                <a:lnTo>
                  <a:pt x="126491" y="123443"/>
                </a:lnTo>
                <a:lnTo>
                  <a:pt x="122427" y="130301"/>
                </a:lnTo>
                <a:lnTo>
                  <a:pt x="121030" y="130666"/>
                </a:lnTo>
                <a:lnTo>
                  <a:pt x="121030" y="389889"/>
                </a:lnTo>
                <a:lnTo>
                  <a:pt x="127380" y="396239"/>
                </a:lnTo>
                <a:lnTo>
                  <a:pt x="270382" y="396239"/>
                </a:lnTo>
                <a:lnTo>
                  <a:pt x="270382" y="382015"/>
                </a:lnTo>
                <a:lnTo>
                  <a:pt x="149605" y="382015"/>
                </a:lnTo>
                <a:lnTo>
                  <a:pt x="135254" y="367664"/>
                </a:lnTo>
                <a:lnTo>
                  <a:pt x="149605" y="367664"/>
                </a:lnTo>
                <a:lnTo>
                  <a:pt x="149605" y="80517"/>
                </a:lnTo>
                <a:lnTo>
                  <a:pt x="135254" y="80517"/>
                </a:lnTo>
                <a:lnTo>
                  <a:pt x="121030" y="66293"/>
                </a:lnTo>
                <a:close/>
              </a:path>
              <a:path w="270510" h="396239">
                <a:moveTo>
                  <a:pt x="149605" y="367664"/>
                </a:moveTo>
                <a:lnTo>
                  <a:pt x="135254" y="367664"/>
                </a:lnTo>
                <a:lnTo>
                  <a:pt x="149605" y="382015"/>
                </a:lnTo>
                <a:lnTo>
                  <a:pt x="149605" y="367664"/>
                </a:lnTo>
                <a:close/>
              </a:path>
              <a:path w="270510" h="396239">
                <a:moveTo>
                  <a:pt x="270382" y="367664"/>
                </a:moveTo>
                <a:lnTo>
                  <a:pt x="149605" y="367664"/>
                </a:lnTo>
                <a:lnTo>
                  <a:pt x="149605" y="382015"/>
                </a:lnTo>
                <a:lnTo>
                  <a:pt x="270382" y="382015"/>
                </a:lnTo>
                <a:lnTo>
                  <a:pt x="270382" y="367664"/>
                </a:lnTo>
                <a:close/>
              </a:path>
              <a:path w="270510" h="396239">
                <a:moveTo>
                  <a:pt x="113664" y="0"/>
                </a:moveTo>
                <a:lnTo>
                  <a:pt x="0" y="66293"/>
                </a:lnTo>
                <a:lnTo>
                  <a:pt x="113664" y="132587"/>
                </a:lnTo>
                <a:lnTo>
                  <a:pt x="121030" y="130666"/>
                </a:lnTo>
                <a:lnTo>
                  <a:pt x="121030" y="103738"/>
                </a:lnTo>
                <a:lnTo>
                  <a:pt x="81149" y="80517"/>
                </a:lnTo>
                <a:lnTo>
                  <a:pt x="28320" y="80517"/>
                </a:lnTo>
                <a:lnTo>
                  <a:pt x="28320" y="51942"/>
                </a:lnTo>
                <a:lnTo>
                  <a:pt x="81250" y="51942"/>
                </a:lnTo>
                <a:lnTo>
                  <a:pt x="128142" y="24637"/>
                </a:lnTo>
                <a:lnTo>
                  <a:pt x="130428" y="15875"/>
                </a:lnTo>
                <a:lnTo>
                  <a:pt x="126491" y="9016"/>
                </a:lnTo>
                <a:lnTo>
                  <a:pt x="122427" y="2286"/>
                </a:lnTo>
                <a:lnTo>
                  <a:pt x="113664" y="0"/>
                </a:lnTo>
                <a:close/>
              </a:path>
              <a:path w="270510" h="396239">
                <a:moveTo>
                  <a:pt x="121030" y="103738"/>
                </a:moveTo>
                <a:lnTo>
                  <a:pt x="121030" y="130666"/>
                </a:lnTo>
                <a:lnTo>
                  <a:pt x="122427" y="130301"/>
                </a:lnTo>
                <a:lnTo>
                  <a:pt x="126491" y="123443"/>
                </a:lnTo>
                <a:lnTo>
                  <a:pt x="130428" y="116712"/>
                </a:lnTo>
                <a:lnTo>
                  <a:pt x="128142" y="107950"/>
                </a:lnTo>
                <a:lnTo>
                  <a:pt x="121030" y="103738"/>
                </a:lnTo>
                <a:close/>
              </a:path>
              <a:path w="270510" h="396239">
                <a:moveTo>
                  <a:pt x="81250" y="51942"/>
                </a:moveTo>
                <a:lnTo>
                  <a:pt x="28320" y="51942"/>
                </a:lnTo>
                <a:lnTo>
                  <a:pt x="28320" y="80517"/>
                </a:lnTo>
                <a:lnTo>
                  <a:pt x="81149" y="80517"/>
                </a:lnTo>
                <a:lnTo>
                  <a:pt x="77877" y="78612"/>
                </a:lnTo>
                <a:lnTo>
                  <a:pt x="35560" y="78612"/>
                </a:lnTo>
                <a:lnTo>
                  <a:pt x="35560" y="53975"/>
                </a:lnTo>
                <a:lnTo>
                  <a:pt x="77769" y="53975"/>
                </a:lnTo>
                <a:lnTo>
                  <a:pt x="81250" y="51942"/>
                </a:lnTo>
                <a:close/>
              </a:path>
              <a:path w="270510" h="396239">
                <a:moveTo>
                  <a:pt x="143128" y="51942"/>
                </a:moveTo>
                <a:lnTo>
                  <a:pt x="81250" y="51942"/>
                </a:lnTo>
                <a:lnTo>
                  <a:pt x="56691" y="66278"/>
                </a:lnTo>
                <a:lnTo>
                  <a:pt x="81149" y="80517"/>
                </a:lnTo>
                <a:lnTo>
                  <a:pt x="121030" y="80517"/>
                </a:lnTo>
                <a:lnTo>
                  <a:pt x="121030" y="66293"/>
                </a:lnTo>
                <a:lnTo>
                  <a:pt x="149605" y="66293"/>
                </a:lnTo>
                <a:lnTo>
                  <a:pt x="149605" y="58419"/>
                </a:lnTo>
                <a:lnTo>
                  <a:pt x="143128" y="51942"/>
                </a:lnTo>
                <a:close/>
              </a:path>
              <a:path w="270510" h="396239">
                <a:moveTo>
                  <a:pt x="149605" y="66293"/>
                </a:moveTo>
                <a:lnTo>
                  <a:pt x="121030" y="66293"/>
                </a:lnTo>
                <a:lnTo>
                  <a:pt x="135254" y="80517"/>
                </a:lnTo>
                <a:lnTo>
                  <a:pt x="149605" y="80517"/>
                </a:lnTo>
                <a:lnTo>
                  <a:pt x="149605" y="66293"/>
                </a:lnTo>
                <a:close/>
              </a:path>
              <a:path w="270510" h="396239">
                <a:moveTo>
                  <a:pt x="35560" y="53975"/>
                </a:moveTo>
                <a:lnTo>
                  <a:pt x="35560" y="78612"/>
                </a:lnTo>
                <a:lnTo>
                  <a:pt x="56691" y="66278"/>
                </a:lnTo>
                <a:lnTo>
                  <a:pt x="35560" y="53975"/>
                </a:lnTo>
                <a:close/>
              </a:path>
              <a:path w="270510" h="396239">
                <a:moveTo>
                  <a:pt x="56691" y="66278"/>
                </a:moveTo>
                <a:lnTo>
                  <a:pt x="35560" y="78612"/>
                </a:lnTo>
                <a:lnTo>
                  <a:pt x="77877" y="78612"/>
                </a:lnTo>
                <a:lnTo>
                  <a:pt x="56691" y="66278"/>
                </a:lnTo>
                <a:close/>
              </a:path>
              <a:path w="270510" h="396239">
                <a:moveTo>
                  <a:pt x="77769" y="53975"/>
                </a:moveTo>
                <a:lnTo>
                  <a:pt x="35560" y="53975"/>
                </a:lnTo>
                <a:lnTo>
                  <a:pt x="56691" y="66278"/>
                </a:lnTo>
                <a:lnTo>
                  <a:pt x="77769" y="53975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986021" y="4198365"/>
            <a:ext cx="272415" cy="719455"/>
          </a:xfrm>
          <a:custGeom>
            <a:avLst/>
            <a:gdLst/>
            <a:ahLst/>
            <a:cxnLst/>
            <a:rect l="l" t="t" r="r" b="b"/>
            <a:pathLst>
              <a:path w="272414" h="719454">
                <a:moveTo>
                  <a:pt x="121665" y="66420"/>
                </a:moveTo>
                <a:lnTo>
                  <a:pt x="121665" y="104238"/>
                </a:lnTo>
                <a:lnTo>
                  <a:pt x="128142" y="108076"/>
                </a:lnTo>
                <a:lnTo>
                  <a:pt x="130428" y="116712"/>
                </a:lnTo>
                <a:lnTo>
                  <a:pt x="126491" y="123570"/>
                </a:lnTo>
                <a:lnTo>
                  <a:pt x="122427" y="130428"/>
                </a:lnTo>
                <a:lnTo>
                  <a:pt x="121665" y="130627"/>
                </a:lnTo>
                <a:lnTo>
                  <a:pt x="121665" y="712977"/>
                </a:lnTo>
                <a:lnTo>
                  <a:pt x="128142" y="719454"/>
                </a:lnTo>
                <a:lnTo>
                  <a:pt x="271906" y="719454"/>
                </a:lnTo>
                <a:lnTo>
                  <a:pt x="271906" y="705103"/>
                </a:lnTo>
                <a:lnTo>
                  <a:pt x="150240" y="705103"/>
                </a:lnTo>
                <a:lnTo>
                  <a:pt x="136016" y="690879"/>
                </a:lnTo>
                <a:lnTo>
                  <a:pt x="150240" y="690879"/>
                </a:lnTo>
                <a:lnTo>
                  <a:pt x="150240" y="80644"/>
                </a:lnTo>
                <a:lnTo>
                  <a:pt x="136016" y="80644"/>
                </a:lnTo>
                <a:lnTo>
                  <a:pt x="121665" y="66420"/>
                </a:lnTo>
                <a:close/>
              </a:path>
              <a:path w="272414" h="719454">
                <a:moveTo>
                  <a:pt x="150240" y="690879"/>
                </a:moveTo>
                <a:lnTo>
                  <a:pt x="136016" y="690879"/>
                </a:lnTo>
                <a:lnTo>
                  <a:pt x="150240" y="705103"/>
                </a:lnTo>
                <a:lnTo>
                  <a:pt x="150240" y="690879"/>
                </a:lnTo>
                <a:close/>
              </a:path>
              <a:path w="272414" h="719454">
                <a:moveTo>
                  <a:pt x="271906" y="690879"/>
                </a:moveTo>
                <a:lnTo>
                  <a:pt x="150240" y="690879"/>
                </a:lnTo>
                <a:lnTo>
                  <a:pt x="150240" y="705103"/>
                </a:lnTo>
                <a:lnTo>
                  <a:pt x="271906" y="705103"/>
                </a:lnTo>
                <a:lnTo>
                  <a:pt x="271906" y="690879"/>
                </a:lnTo>
                <a:close/>
              </a:path>
              <a:path w="272414" h="719454">
                <a:moveTo>
                  <a:pt x="113664" y="0"/>
                </a:moveTo>
                <a:lnTo>
                  <a:pt x="106933" y="4063"/>
                </a:lnTo>
                <a:lnTo>
                  <a:pt x="0" y="66420"/>
                </a:lnTo>
                <a:lnTo>
                  <a:pt x="113664" y="132714"/>
                </a:lnTo>
                <a:lnTo>
                  <a:pt x="121665" y="130627"/>
                </a:lnTo>
                <a:lnTo>
                  <a:pt x="121665" y="104238"/>
                </a:lnTo>
                <a:lnTo>
                  <a:pt x="81250" y="80644"/>
                </a:lnTo>
                <a:lnTo>
                  <a:pt x="28320" y="80644"/>
                </a:lnTo>
                <a:lnTo>
                  <a:pt x="28320" y="52069"/>
                </a:lnTo>
                <a:lnTo>
                  <a:pt x="81250" y="52069"/>
                </a:lnTo>
                <a:lnTo>
                  <a:pt x="128142" y="24764"/>
                </a:lnTo>
                <a:lnTo>
                  <a:pt x="130428" y="16001"/>
                </a:lnTo>
                <a:lnTo>
                  <a:pt x="126491" y="9143"/>
                </a:lnTo>
                <a:lnTo>
                  <a:pt x="122427" y="2412"/>
                </a:lnTo>
                <a:lnTo>
                  <a:pt x="113664" y="0"/>
                </a:lnTo>
                <a:close/>
              </a:path>
              <a:path w="272414" h="719454">
                <a:moveTo>
                  <a:pt x="121665" y="104238"/>
                </a:moveTo>
                <a:lnTo>
                  <a:pt x="121665" y="130627"/>
                </a:lnTo>
                <a:lnTo>
                  <a:pt x="122427" y="130428"/>
                </a:lnTo>
                <a:lnTo>
                  <a:pt x="126491" y="123570"/>
                </a:lnTo>
                <a:lnTo>
                  <a:pt x="130428" y="116712"/>
                </a:lnTo>
                <a:lnTo>
                  <a:pt x="128142" y="108076"/>
                </a:lnTo>
                <a:lnTo>
                  <a:pt x="121665" y="104238"/>
                </a:lnTo>
                <a:close/>
              </a:path>
              <a:path w="272414" h="719454">
                <a:moveTo>
                  <a:pt x="81250" y="52069"/>
                </a:moveTo>
                <a:lnTo>
                  <a:pt x="28320" y="52069"/>
                </a:lnTo>
                <a:lnTo>
                  <a:pt x="28320" y="80644"/>
                </a:lnTo>
                <a:lnTo>
                  <a:pt x="81250" y="80644"/>
                </a:lnTo>
                <a:lnTo>
                  <a:pt x="77987" y="78739"/>
                </a:lnTo>
                <a:lnTo>
                  <a:pt x="35560" y="78739"/>
                </a:lnTo>
                <a:lnTo>
                  <a:pt x="35560" y="53974"/>
                </a:lnTo>
                <a:lnTo>
                  <a:pt x="77987" y="53974"/>
                </a:lnTo>
                <a:lnTo>
                  <a:pt x="81250" y="52069"/>
                </a:lnTo>
                <a:close/>
              </a:path>
              <a:path w="272414" h="719454">
                <a:moveTo>
                  <a:pt x="143890" y="52069"/>
                </a:moveTo>
                <a:lnTo>
                  <a:pt x="81250" y="52069"/>
                </a:lnTo>
                <a:lnTo>
                  <a:pt x="56773" y="66357"/>
                </a:lnTo>
                <a:lnTo>
                  <a:pt x="81250" y="80644"/>
                </a:lnTo>
                <a:lnTo>
                  <a:pt x="121665" y="80644"/>
                </a:lnTo>
                <a:lnTo>
                  <a:pt x="121665" y="66420"/>
                </a:lnTo>
                <a:lnTo>
                  <a:pt x="150240" y="66420"/>
                </a:lnTo>
                <a:lnTo>
                  <a:pt x="150240" y="58546"/>
                </a:lnTo>
                <a:lnTo>
                  <a:pt x="143890" y="52069"/>
                </a:lnTo>
                <a:close/>
              </a:path>
              <a:path w="272414" h="719454">
                <a:moveTo>
                  <a:pt x="150240" y="66420"/>
                </a:moveTo>
                <a:lnTo>
                  <a:pt x="121665" y="66420"/>
                </a:lnTo>
                <a:lnTo>
                  <a:pt x="136016" y="80644"/>
                </a:lnTo>
                <a:lnTo>
                  <a:pt x="150240" y="80644"/>
                </a:lnTo>
                <a:lnTo>
                  <a:pt x="150240" y="66420"/>
                </a:lnTo>
                <a:close/>
              </a:path>
              <a:path w="272414" h="719454">
                <a:moveTo>
                  <a:pt x="35560" y="53974"/>
                </a:moveTo>
                <a:lnTo>
                  <a:pt x="35560" y="78739"/>
                </a:lnTo>
                <a:lnTo>
                  <a:pt x="56773" y="66357"/>
                </a:lnTo>
                <a:lnTo>
                  <a:pt x="35560" y="53974"/>
                </a:lnTo>
                <a:close/>
              </a:path>
              <a:path w="272414" h="719454">
                <a:moveTo>
                  <a:pt x="56773" y="66357"/>
                </a:moveTo>
                <a:lnTo>
                  <a:pt x="35560" y="78739"/>
                </a:lnTo>
                <a:lnTo>
                  <a:pt x="77987" y="78739"/>
                </a:lnTo>
                <a:lnTo>
                  <a:pt x="56773" y="66357"/>
                </a:lnTo>
                <a:close/>
              </a:path>
              <a:path w="272414" h="719454">
                <a:moveTo>
                  <a:pt x="77987" y="53974"/>
                </a:moveTo>
                <a:lnTo>
                  <a:pt x="35560" y="53974"/>
                </a:lnTo>
                <a:lnTo>
                  <a:pt x="56773" y="66357"/>
                </a:lnTo>
                <a:lnTo>
                  <a:pt x="77987" y="53974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8114665" y="2026666"/>
            <a:ext cx="1791335" cy="261620"/>
          </a:xfrm>
          <a:custGeom>
            <a:avLst/>
            <a:gdLst/>
            <a:ahLst/>
            <a:cxnLst/>
            <a:rect l="l" t="t" r="r" b="b"/>
            <a:pathLst>
              <a:path w="1791334" h="261619">
                <a:moveTo>
                  <a:pt x="113791" y="128778"/>
                </a:moveTo>
                <a:lnTo>
                  <a:pt x="0" y="195199"/>
                </a:lnTo>
                <a:lnTo>
                  <a:pt x="106933" y="257429"/>
                </a:lnTo>
                <a:lnTo>
                  <a:pt x="113791" y="261493"/>
                </a:lnTo>
                <a:lnTo>
                  <a:pt x="122427" y="259207"/>
                </a:lnTo>
                <a:lnTo>
                  <a:pt x="126491" y="252349"/>
                </a:lnTo>
                <a:lnTo>
                  <a:pt x="130428" y="245491"/>
                </a:lnTo>
                <a:lnTo>
                  <a:pt x="128142" y="236728"/>
                </a:lnTo>
                <a:lnTo>
                  <a:pt x="81250" y="209423"/>
                </a:lnTo>
                <a:lnTo>
                  <a:pt x="28448" y="209423"/>
                </a:lnTo>
                <a:lnTo>
                  <a:pt x="28448" y="180848"/>
                </a:lnTo>
                <a:lnTo>
                  <a:pt x="81250" y="180848"/>
                </a:lnTo>
                <a:lnTo>
                  <a:pt x="128142" y="153543"/>
                </a:lnTo>
                <a:lnTo>
                  <a:pt x="130428" y="144780"/>
                </a:lnTo>
                <a:lnTo>
                  <a:pt x="126491" y="137922"/>
                </a:lnTo>
                <a:lnTo>
                  <a:pt x="122427" y="131063"/>
                </a:lnTo>
                <a:lnTo>
                  <a:pt x="113791" y="128778"/>
                </a:lnTo>
                <a:close/>
              </a:path>
              <a:path w="1791334" h="261619">
                <a:moveTo>
                  <a:pt x="81250" y="180848"/>
                </a:moveTo>
                <a:lnTo>
                  <a:pt x="28448" y="180848"/>
                </a:lnTo>
                <a:lnTo>
                  <a:pt x="28448" y="209423"/>
                </a:lnTo>
                <a:lnTo>
                  <a:pt x="81250" y="209423"/>
                </a:lnTo>
                <a:lnTo>
                  <a:pt x="77987" y="207518"/>
                </a:lnTo>
                <a:lnTo>
                  <a:pt x="35559" y="207518"/>
                </a:lnTo>
                <a:lnTo>
                  <a:pt x="35559" y="182753"/>
                </a:lnTo>
                <a:lnTo>
                  <a:pt x="77987" y="182753"/>
                </a:lnTo>
                <a:lnTo>
                  <a:pt x="81250" y="180848"/>
                </a:lnTo>
                <a:close/>
              </a:path>
              <a:path w="1791334" h="261619">
                <a:moveTo>
                  <a:pt x="881379" y="180848"/>
                </a:moveTo>
                <a:lnTo>
                  <a:pt x="81250" y="180848"/>
                </a:lnTo>
                <a:lnTo>
                  <a:pt x="56773" y="195135"/>
                </a:lnTo>
                <a:lnTo>
                  <a:pt x="81250" y="209423"/>
                </a:lnTo>
                <a:lnTo>
                  <a:pt x="903604" y="209423"/>
                </a:lnTo>
                <a:lnTo>
                  <a:pt x="909954" y="203073"/>
                </a:lnTo>
                <a:lnTo>
                  <a:pt x="909954" y="195199"/>
                </a:lnTo>
                <a:lnTo>
                  <a:pt x="881379" y="195199"/>
                </a:lnTo>
                <a:lnTo>
                  <a:pt x="881379" y="180848"/>
                </a:lnTo>
                <a:close/>
              </a:path>
              <a:path w="1791334" h="261619">
                <a:moveTo>
                  <a:pt x="35559" y="182753"/>
                </a:moveTo>
                <a:lnTo>
                  <a:pt x="35559" y="207518"/>
                </a:lnTo>
                <a:lnTo>
                  <a:pt x="56773" y="195135"/>
                </a:lnTo>
                <a:lnTo>
                  <a:pt x="35559" y="182753"/>
                </a:lnTo>
                <a:close/>
              </a:path>
              <a:path w="1791334" h="261619">
                <a:moveTo>
                  <a:pt x="56773" y="195135"/>
                </a:moveTo>
                <a:lnTo>
                  <a:pt x="35559" y="207518"/>
                </a:lnTo>
                <a:lnTo>
                  <a:pt x="77987" y="207518"/>
                </a:lnTo>
                <a:lnTo>
                  <a:pt x="56773" y="195135"/>
                </a:lnTo>
                <a:close/>
              </a:path>
              <a:path w="1791334" h="261619">
                <a:moveTo>
                  <a:pt x="1791334" y="0"/>
                </a:moveTo>
                <a:lnTo>
                  <a:pt x="887856" y="0"/>
                </a:lnTo>
                <a:lnTo>
                  <a:pt x="881379" y="6350"/>
                </a:lnTo>
                <a:lnTo>
                  <a:pt x="881379" y="195199"/>
                </a:lnTo>
                <a:lnTo>
                  <a:pt x="895730" y="180848"/>
                </a:lnTo>
                <a:lnTo>
                  <a:pt x="909954" y="180848"/>
                </a:lnTo>
                <a:lnTo>
                  <a:pt x="909954" y="28575"/>
                </a:lnTo>
                <a:lnTo>
                  <a:pt x="895730" y="28575"/>
                </a:lnTo>
                <a:lnTo>
                  <a:pt x="909954" y="14224"/>
                </a:lnTo>
                <a:lnTo>
                  <a:pt x="1791334" y="14224"/>
                </a:lnTo>
                <a:lnTo>
                  <a:pt x="1791334" y="0"/>
                </a:lnTo>
                <a:close/>
              </a:path>
              <a:path w="1791334" h="261619">
                <a:moveTo>
                  <a:pt x="909954" y="180848"/>
                </a:moveTo>
                <a:lnTo>
                  <a:pt x="895730" y="180848"/>
                </a:lnTo>
                <a:lnTo>
                  <a:pt x="881379" y="195199"/>
                </a:lnTo>
                <a:lnTo>
                  <a:pt x="909954" y="195199"/>
                </a:lnTo>
                <a:lnTo>
                  <a:pt x="909954" y="180848"/>
                </a:lnTo>
                <a:close/>
              </a:path>
              <a:path w="1791334" h="261619">
                <a:moveTo>
                  <a:pt x="77987" y="182753"/>
                </a:moveTo>
                <a:lnTo>
                  <a:pt x="35559" y="182753"/>
                </a:lnTo>
                <a:lnTo>
                  <a:pt x="56773" y="195135"/>
                </a:lnTo>
                <a:lnTo>
                  <a:pt x="77987" y="182753"/>
                </a:lnTo>
                <a:close/>
              </a:path>
              <a:path w="1791334" h="261619">
                <a:moveTo>
                  <a:pt x="909954" y="14224"/>
                </a:moveTo>
                <a:lnTo>
                  <a:pt x="895730" y="28575"/>
                </a:lnTo>
                <a:lnTo>
                  <a:pt x="909954" y="28575"/>
                </a:lnTo>
                <a:lnTo>
                  <a:pt x="909954" y="14224"/>
                </a:lnTo>
                <a:close/>
              </a:path>
              <a:path w="1791334" h="261619">
                <a:moveTo>
                  <a:pt x="1791334" y="14224"/>
                </a:moveTo>
                <a:lnTo>
                  <a:pt x="909954" y="14224"/>
                </a:lnTo>
                <a:lnTo>
                  <a:pt x="909954" y="28575"/>
                </a:lnTo>
                <a:lnTo>
                  <a:pt x="1791334" y="28575"/>
                </a:lnTo>
                <a:lnTo>
                  <a:pt x="1791334" y="14224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8110473" y="4651375"/>
            <a:ext cx="1793239" cy="246379"/>
          </a:xfrm>
          <a:custGeom>
            <a:avLst/>
            <a:gdLst/>
            <a:ahLst/>
            <a:cxnLst/>
            <a:rect l="l" t="t" r="r" b="b"/>
            <a:pathLst>
              <a:path w="1793240" h="246379">
                <a:moveTo>
                  <a:pt x="882269" y="66293"/>
                </a:moveTo>
                <a:lnTo>
                  <a:pt x="882269" y="240030"/>
                </a:lnTo>
                <a:lnTo>
                  <a:pt x="888619" y="246380"/>
                </a:lnTo>
                <a:lnTo>
                  <a:pt x="1792985" y="246380"/>
                </a:lnTo>
                <a:lnTo>
                  <a:pt x="1792985" y="232156"/>
                </a:lnTo>
                <a:lnTo>
                  <a:pt x="910844" y="232156"/>
                </a:lnTo>
                <a:lnTo>
                  <a:pt x="896493" y="217805"/>
                </a:lnTo>
                <a:lnTo>
                  <a:pt x="910844" y="217805"/>
                </a:lnTo>
                <a:lnTo>
                  <a:pt x="910844" y="80644"/>
                </a:lnTo>
                <a:lnTo>
                  <a:pt x="896493" y="80644"/>
                </a:lnTo>
                <a:lnTo>
                  <a:pt x="882269" y="66293"/>
                </a:lnTo>
                <a:close/>
              </a:path>
              <a:path w="1793240" h="246379">
                <a:moveTo>
                  <a:pt x="910844" y="217805"/>
                </a:moveTo>
                <a:lnTo>
                  <a:pt x="896493" y="217805"/>
                </a:lnTo>
                <a:lnTo>
                  <a:pt x="910844" y="232156"/>
                </a:lnTo>
                <a:lnTo>
                  <a:pt x="910844" y="217805"/>
                </a:lnTo>
                <a:close/>
              </a:path>
              <a:path w="1793240" h="246379">
                <a:moveTo>
                  <a:pt x="1792985" y="217805"/>
                </a:moveTo>
                <a:lnTo>
                  <a:pt x="910844" y="217805"/>
                </a:lnTo>
                <a:lnTo>
                  <a:pt x="910844" y="232156"/>
                </a:lnTo>
                <a:lnTo>
                  <a:pt x="1792985" y="232156"/>
                </a:lnTo>
                <a:lnTo>
                  <a:pt x="1792985" y="217805"/>
                </a:lnTo>
                <a:close/>
              </a:path>
              <a:path w="1793240" h="246379">
                <a:moveTo>
                  <a:pt x="113792" y="0"/>
                </a:moveTo>
                <a:lnTo>
                  <a:pt x="0" y="66293"/>
                </a:lnTo>
                <a:lnTo>
                  <a:pt x="113792" y="132714"/>
                </a:lnTo>
                <a:lnTo>
                  <a:pt x="122427" y="130301"/>
                </a:lnTo>
                <a:lnTo>
                  <a:pt x="126492" y="123570"/>
                </a:lnTo>
                <a:lnTo>
                  <a:pt x="130428" y="116712"/>
                </a:lnTo>
                <a:lnTo>
                  <a:pt x="128143" y="107950"/>
                </a:lnTo>
                <a:lnTo>
                  <a:pt x="81250" y="80644"/>
                </a:lnTo>
                <a:lnTo>
                  <a:pt x="28448" y="80644"/>
                </a:lnTo>
                <a:lnTo>
                  <a:pt x="28448" y="52069"/>
                </a:lnTo>
                <a:lnTo>
                  <a:pt x="81149" y="52069"/>
                </a:lnTo>
                <a:lnTo>
                  <a:pt x="121284" y="28701"/>
                </a:lnTo>
                <a:lnTo>
                  <a:pt x="128143" y="24637"/>
                </a:lnTo>
                <a:lnTo>
                  <a:pt x="130428" y="16001"/>
                </a:lnTo>
                <a:lnTo>
                  <a:pt x="126492" y="9143"/>
                </a:lnTo>
                <a:lnTo>
                  <a:pt x="122427" y="2286"/>
                </a:lnTo>
                <a:lnTo>
                  <a:pt x="113792" y="0"/>
                </a:lnTo>
                <a:close/>
              </a:path>
              <a:path w="1793240" h="246379">
                <a:moveTo>
                  <a:pt x="81149" y="52069"/>
                </a:moveTo>
                <a:lnTo>
                  <a:pt x="28448" y="52069"/>
                </a:lnTo>
                <a:lnTo>
                  <a:pt x="28448" y="80644"/>
                </a:lnTo>
                <a:lnTo>
                  <a:pt x="81250" y="80644"/>
                </a:lnTo>
                <a:lnTo>
                  <a:pt x="77769" y="78612"/>
                </a:lnTo>
                <a:lnTo>
                  <a:pt x="35559" y="78612"/>
                </a:lnTo>
                <a:lnTo>
                  <a:pt x="35559" y="53975"/>
                </a:lnTo>
                <a:lnTo>
                  <a:pt x="77877" y="53975"/>
                </a:lnTo>
                <a:lnTo>
                  <a:pt x="81149" y="52069"/>
                </a:lnTo>
                <a:close/>
              </a:path>
              <a:path w="1793240" h="246379">
                <a:moveTo>
                  <a:pt x="904494" y="52069"/>
                </a:moveTo>
                <a:lnTo>
                  <a:pt x="81149" y="52069"/>
                </a:lnTo>
                <a:lnTo>
                  <a:pt x="56691" y="66309"/>
                </a:lnTo>
                <a:lnTo>
                  <a:pt x="81250" y="80644"/>
                </a:lnTo>
                <a:lnTo>
                  <a:pt x="882269" y="80644"/>
                </a:lnTo>
                <a:lnTo>
                  <a:pt x="882269" y="66293"/>
                </a:lnTo>
                <a:lnTo>
                  <a:pt x="910844" y="66293"/>
                </a:lnTo>
                <a:lnTo>
                  <a:pt x="910844" y="58419"/>
                </a:lnTo>
                <a:lnTo>
                  <a:pt x="904494" y="52069"/>
                </a:lnTo>
                <a:close/>
              </a:path>
              <a:path w="1793240" h="246379">
                <a:moveTo>
                  <a:pt x="910844" y="66293"/>
                </a:moveTo>
                <a:lnTo>
                  <a:pt x="882269" y="66293"/>
                </a:lnTo>
                <a:lnTo>
                  <a:pt x="896493" y="80644"/>
                </a:lnTo>
                <a:lnTo>
                  <a:pt x="910844" y="80644"/>
                </a:lnTo>
                <a:lnTo>
                  <a:pt x="910844" y="66293"/>
                </a:lnTo>
                <a:close/>
              </a:path>
              <a:path w="1793240" h="246379">
                <a:moveTo>
                  <a:pt x="35559" y="53975"/>
                </a:moveTo>
                <a:lnTo>
                  <a:pt x="35559" y="78612"/>
                </a:lnTo>
                <a:lnTo>
                  <a:pt x="56691" y="66309"/>
                </a:lnTo>
                <a:lnTo>
                  <a:pt x="35559" y="53975"/>
                </a:lnTo>
                <a:close/>
              </a:path>
              <a:path w="1793240" h="246379">
                <a:moveTo>
                  <a:pt x="56691" y="66309"/>
                </a:moveTo>
                <a:lnTo>
                  <a:pt x="35559" y="78612"/>
                </a:lnTo>
                <a:lnTo>
                  <a:pt x="77769" y="78612"/>
                </a:lnTo>
                <a:lnTo>
                  <a:pt x="56691" y="66309"/>
                </a:lnTo>
                <a:close/>
              </a:path>
              <a:path w="1793240" h="246379">
                <a:moveTo>
                  <a:pt x="77877" y="53975"/>
                </a:moveTo>
                <a:lnTo>
                  <a:pt x="35559" y="53975"/>
                </a:lnTo>
                <a:lnTo>
                  <a:pt x="56691" y="66309"/>
                </a:lnTo>
                <a:lnTo>
                  <a:pt x="77877" y="53975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28702" y="1547875"/>
            <a:ext cx="2967355" cy="4735830"/>
            <a:chOff x="6128702" y="1547875"/>
            <a:chExt cx="2967355" cy="47358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8291" y="1557400"/>
              <a:ext cx="2947797" cy="47163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133465" y="1552638"/>
              <a:ext cx="2957830" cy="4726305"/>
            </a:xfrm>
            <a:custGeom>
              <a:avLst/>
              <a:gdLst/>
              <a:ahLst/>
              <a:cxnLst/>
              <a:rect l="l" t="t" r="r" b="b"/>
              <a:pathLst>
                <a:path w="2957829" h="4726305">
                  <a:moveTo>
                    <a:pt x="0" y="4725924"/>
                  </a:moveTo>
                  <a:lnTo>
                    <a:pt x="2957321" y="4725924"/>
                  </a:lnTo>
                  <a:lnTo>
                    <a:pt x="2957321" y="0"/>
                  </a:lnTo>
                  <a:lnTo>
                    <a:pt x="0" y="0"/>
                  </a:lnTo>
                  <a:lnTo>
                    <a:pt x="0" y="472592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969594" y="1547863"/>
            <a:ext cx="3048635" cy="4735830"/>
            <a:chOff x="969594" y="1547863"/>
            <a:chExt cx="3048635" cy="47358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0653" y="1557388"/>
              <a:ext cx="2947797" cy="47163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55890" y="1552625"/>
              <a:ext cx="2957830" cy="4726305"/>
            </a:xfrm>
            <a:custGeom>
              <a:avLst/>
              <a:gdLst/>
              <a:ahLst/>
              <a:cxnLst/>
              <a:rect l="l" t="t" r="r" b="b"/>
              <a:pathLst>
                <a:path w="2957829" h="4726305">
                  <a:moveTo>
                    <a:pt x="0" y="4725924"/>
                  </a:moveTo>
                  <a:lnTo>
                    <a:pt x="2957322" y="4725924"/>
                  </a:lnTo>
                  <a:lnTo>
                    <a:pt x="2957322" y="0"/>
                  </a:lnTo>
                  <a:lnTo>
                    <a:pt x="0" y="0"/>
                  </a:lnTo>
                  <a:lnTo>
                    <a:pt x="0" y="472592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88644" y="1584451"/>
              <a:ext cx="457834" cy="360045"/>
            </a:xfrm>
            <a:custGeom>
              <a:avLst/>
              <a:gdLst/>
              <a:ahLst/>
              <a:cxnLst/>
              <a:rect l="l" t="t" r="r" b="b"/>
              <a:pathLst>
                <a:path w="457834" h="360044">
                  <a:moveTo>
                    <a:pt x="0" y="360045"/>
                  </a:moveTo>
                  <a:lnTo>
                    <a:pt x="457339" y="360045"/>
                  </a:lnTo>
                  <a:lnTo>
                    <a:pt x="457339" y="0"/>
                  </a:lnTo>
                  <a:lnTo>
                    <a:pt x="0" y="0"/>
                  </a:lnTo>
                  <a:lnTo>
                    <a:pt x="0" y="360045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4195508" y="1866582"/>
            <a:ext cx="1447800" cy="1513205"/>
            <a:chOff x="4195508" y="1866582"/>
            <a:chExt cx="1447800" cy="1513205"/>
          </a:xfrm>
        </p:grpSpPr>
        <p:sp>
          <p:nvSpPr>
            <p:cNvPr id="10" name="object 10"/>
            <p:cNvSpPr/>
            <p:nvPr/>
          </p:nvSpPr>
          <p:spPr>
            <a:xfrm>
              <a:off x="4209796" y="1880870"/>
              <a:ext cx="1419225" cy="1484630"/>
            </a:xfrm>
            <a:custGeom>
              <a:avLst/>
              <a:gdLst/>
              <a:ahLst/>
              <a:cxnLst/>
              <a:rect l="l" t="t" r="r" b="b"/>
              <a:pathLst>
                <a:path w="1419225" h="1484629">
                  <a:moveTo>
                    <a:pt x="1418971" y="0"/>
                  </a:moveTo>
                  <a:lnTo>
                    <a:pt x="0" y="0"/>
                  </a:lnTo>
                  <a:lnTo>
                    <a:pt x="0" y="1484629"/>
                  </a:lnTo>
                  <a:lnTo>
                    <a:pt x="1418971" y="1484629"/>
                  </a:lnTo>
                  <a:lnTo>
                    <a:pt x="1418971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209796" y="1880870"/>
              <a:ext cx="1419225" cy="1484630"/>
            </a:xfrm>
            <a:custGeom>
              <a:avLst/>
              <a:gdLst/>
              <a:ahLst/>
              <a:cxnLst/>
              <a:rect l="l" t="t" r="r" b="b"/>
              <a:pathLst>
                <a:path w="1419225" h="1484629">
                  <a:moveTo>
                    <a:pt x="0" y="1484629"/>
                  </a:moveTo>
                  <a:lnTo>
                    <a:pt x="1418971" y="1484629"/>
                  </a:lnTo>
                  <a:lnTo>
                    <a:pt x="1418971" y="0"/>
                  </a:lnTo>
                  <a:lnTo>
                    <a:pt x="0" y="0"/>
                  </a:lnTo>
                  <a:lnTo>
                    <a:pt x="0" y="1484629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4195508" y="1866582"/>
            <a:ext cx="1447800" cy="1513205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algn="ctr" marL="202565" marR="196850" indent="-635">
              <a:lnSpc>
                <a:spcPct val="120100"/>
              </a:lnSpc>
              <a:spcBef>
                <a:spcPts val="280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iniciar</a:t>
            </a:r>
            <a:r>
              <a:rPr dirty="0" sz="1200">
                <a:latin typeface="Verdana"/>
                <a:cs typeface="Verdana"/>
              </a:rPr>
              <a:t> 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edição,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clique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Ícone: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446022" y="1750186"/>
            <a:ext cx="3809365" cy="1524000"/>
            <a:chOff x="1446022" y="1750186"/>
            <a:chExt cx="3809365" cy="152400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81270" y="2630766"/>
              <a:ext cx="673608" cy="64342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46022" y="1750186"/>
              <a:ext cx="2764155" cy="939800"/>
            </a:xfrm>
            <a:custGeom>
              <a:avLst/>
              <a:gdLst/>
              <a:ahLst/>
              <a:cxnLst/>
              <a:rect l="l" t="t" r="r" b="b"/>
              <a:pathLst>
                <a:path w="2764154" h="939800">
                  <a:moveTo>
                    <a:pt x="2707083" y="872981"/>
                  </a:moveTo>
                  <a:lnTo>
                    <a:pt x="2642489" y="910589"/>
                  </a:lnTo>
                  <a:lnTo>
                    <a:pt x="2635757" y="914653"/>
                  </a:lnTo>
                  <a:lnTo>
                    <a:pt x="2633472" y="923289"/>
                  </a:lnTo>
                  <a:lnTo>
                    <a:pt x="2641345" y="937005"/>
                  </a:lnTo>
                  <a:lnTo>
                    <a:pt x="2650108" y="939291"/>
                  </a:lnTo>
                  <a:lnTo>
                    <a:pt x="2739410" y="887222"/>
                  </a:lnTo>
                  <a:lnTo>
                    <a:pt x="2735453" y="887222"/>
                  </a:lnTo>
                  <a:lnTo>
                    <a:pt x="2735453" y="885316"/>
                  </a:lnTo>
                  <a:lnTo>
                    <a:pt x="2728214" y="885316"/>
                  </a:lnTo>
                  <a:lnTo>
                    <a:pt x="2707083" y="872981"/>
                  </a:lnTo>
                  <a:close/>
                </a:path>
                <a:path w="2764154" h="939800">
                  <a:moveTo>
                    <a:pt x="1367536" y="14350"/>
                  </a:moveTo>
                  <a:lnTo>
                    <a:pt x="1367536" y="880872"/>
                  </a:lnTo>
                  <a:lnTo>
                    <a:pt x="1374013" y="887222"/>
                  </a:lnTo>
                  <a:lnTo>
                    <a:pt x="2682624" y="887222"/>
                  </a:lnTo>
                  <a:lnTo>
                    <a:pt x="2707055" y="872998"/>
                  </a:lnTo>
                  <a:lnTo>
                    <a:pt x="1396111" y="872998"/>
                  </a:lnTo>
                  <a:lnTo>
                    <a:pt x="1381886" y="858647"/>
                  </a:lnTo>
                  <a:lnTo>
                    <a:pt x="1396111" y="858647"/>
                  </a:lnTo>
                  <a:lnTo>
                    <a:pt x="1396111" y="28575"/>
                  </a:lnTo>
                  <a:lnTo>
                    <a:pt x="1381886" y="28575"/>
                  </a:lnTo>
                  <a:lnTo>
                    <a:pt x="1367536" y="14350"/>
                  </a:lnTo>
                  <a:close/>
                </a:path>
                <a:path w="2764154" h="939800">
                  <a:moveTo>
                    <a:pt x="2739193" y="858647"/>
                  </a:moveTo>
                  <a:lnTo>
                    <a:pt x="2735453" y="858647"/>
                  </a:lnTo>
                  <a:lnTo>
                    <a:pt x="2735453" y="887222"/>
                  </a:lnTo>
                  <a:lnTo>
                    <a:pt x="2739410" y="887222"/>
                  </a:lnTo>
                  <a:lnTo>
                    <a:pt x="2763774" y="872998"/>
                  </a:lnTo>
                  <a:lnTo>
                    <a:pt x="2739193" y="858647"/>
                  </a:lnTo>
                  <a:close/>
                </a:path>
                <a:path w="2764154" h="939800">
                  <a:moveTo>
                    <a:pt x="2728214" y="860678"/>
                  </a:moveTo>
                  <a:lnTo>
                    <a:pt x="2707083" y="872981"/>
                  </a:lnTo>
                  <a:lnTo>
                    <a:pt x="2728214" y="885316"/>
                  </a:lnTo>
                  <a:lnTo>
                    <a:pt x="2728214" y="860678"/>
                  </a:lnTo>
                  <a:close/>
                </a:path>
                <a:path w="2764154" h="939800">
                  <a:moveTo>
                    <a:pt x="2735453" y="860678"/>
                  </a:moveTo>
                  <a:lnTo>
                    <a:pt x="2728214" y="860678"/>
                  </a:lnTo>
                  <a:lnTo>
                    <a:pt x="2728214" y="885316"/>
                  </a:lnTo>
                  <a:lnTo>
                    <a:pt x="2735453" y="885316"/>
                  </a:lnTo>
                  <a:lnTo>
                    <a:pt x="2735453" y="860678"/>
                  </a:lnTo>
                  <a:close/>
                </a:path>
                <a:path w="2764154" h="939800">
                  <a:moveTo>
                    <a:pt x="1396111" y="858647"/>
                  </a:moveTo>
                  <a:lnTo>
                    <a:pt x="1381886" y="858647"/>
                  </a:lnTo>
                  <a:lnTo>
                    <a:pt x="1396111" y="872998"/>
                  </a:lnTo>
                  <a:lnTo>
                    <a:pt x="1396111" y="858647"/>
                  </a:lnTo>
                  <a:close/>
                </a:path>
                <a:path w="2764154" h="939800">
                  <a:moveTo>
                    <a:pt x="2682529" y="858647"/>
                  </a:moveTo>
                  <a:lnTo>
                    <a:pt x="1396111" y="858647"/>
                  </a:lnTo>
                  <a:lnTo>
                    <a:pt x="1396111" y="872998"/>
                  </a:lnTo>
                  <a:lnTo>
                    <a:pt x="2707055" y="872998"/>
                  </a:lnTo>
                  <a:lnTo>
                    <a:pt x="2682529" y="858647"/>
                  </a:lnTo>
                  <a:close/>
                </a:path>
                <a:path w="2764154" h="939800">
                  <a:moveTo>
                    <a:pt x="2650108" y="806576"/>
                  </a:moveTo>
                  <a:lnTo>
                    <a:pt x="2641345" y="808989"/>
                  </a:lnTo>
                  <a:lnTo>
                    <a:pt x="2637408" y="815721"/>
                  </a:lnTo>
                  <a:lnTo>
                    <a:pt x="2633472" y="822578"/>
                  </a:lnTo>
                  <a:lnTo>
                    <a:pt x="2635757" y="831341"/>
                  </a:lnTo>
                  <a:lnTo>
                    <a:pt x="2707083" y="872981"/>
                  </a:lnTo>
                  <a:lnTo>
                    <a:pt x="2728214" y="860678"/>
                  </a:lnTo>
                  <a:lnTo>
                    <a:pt x="2735453" y="860678"/>
                  </a:lnTo>
                  <a:lnTo>
                    <a:pt x="2735453" y="858647"/>
                  </a:lnTo>
                  <a:lnTo>
                    <a:pt x="2739193" y="858647"/>
                  </a:lnTo>
                  <a:lnTo>
                    <a:pt x="2650108" y="806576"/>
                  </a:lnTo>
                  <a:close/>
                </a:path>
                <a:path w="2764154" h="939800">
                  <a:moveTo>
                    <a:pt x="1389761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367536" y="28575"/>
                  </a:lnTo>
                  <a:lnTo>
                    <a:pt x="1367536" y="14350"/>
                  </a:lnTo>
                  <a:lnTo>
                    <a:pt x="1396111" y="14350"/>
                  </a:lnTo>
                  <a:lnTo>
                    <a:pt x="1396111" y="6476"/>
                  </a:lnTo>
                  <a:lnTo>
                    <a:pt x="1389761" y="0"/>
                  </a:lnTo>
                  <a:close/>
                </a:path>
                <a:path w="2764154" h="939800">
                  <a:moveTo>
                    <a:pt x="1396111" y="14350"/>
                  </a:moveTo>
                  <a:lnTo>
                    <a:pt x="1367536" y="14350"/>
                  </a:lnTo>
                  <a:lnTo>
                    <a:pt x="1381886" y="28575"/>
                  </a:lnTo>
                  <a:lnTo>
                    <a:pt x="1396111" y="28575"/>
                  </a:lnTo>
                  <a:lnTo>
                    <a:pt x="1396111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9394126" y="1464119"/>
            <a:ext cx="2117090" cy="5410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4" rIns="0" bIns="0" rtlCol="0" vert="horz">
            <a:spAutoFit/>
          </a:bodyPr>
          <a:lstStyle/>
          <a:p>
            <a:pPr marL="285115" marR="190500" indent="-85725">
              <a:lnSpc>
                <a:spcPct val="120000"/>
              </a:lnSpc>
              <a:spcBef>
                <a:spcPts val="284"/>
              </a:spcBef>
            </a:pPr>
            <a:r>
              <a:rPr dirty="0" sz="1200" spc="-5">
                <a:latin typeface="Verdana"/>
                <a:cs typeface="Verdana"/>
              </a:rPr>
              <a:t>Editaremos somente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layer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“Edificações</a:t>
            </a:r>
            <a:r>
              <a:rPr dirty="0" sz="1200" spc="-5">
                <a:latin typeface="Verdana"/>
                <a:cs typeface="Verdana"/>
              </a:rPr>
              <a:t>”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394126" y="2142172"/>
            <a:ext cx="2117090" cy="1513205"/>
            <a:chOff x="9394126" y="2142172"/>
            <a:chExt cx="2117090" cy="1513205"/>
          </a:xfrm>
        </p:grpSpPr>
        <p:sp>
          <p:nvSpPr>
            <p:cNvPr id="18" name="object 18"/>
            <p:cNvSpPr/>
            <p:nvPr/>
          </p:nvSpPr>
          <p:spPr>
            <a:xfrm>
              <a:off x="9408414" y="2156460"/>
              <a:ext cx="2088514" cy="1484630"/>
            </a:xfrm>
            <a:custGeom>
              <a:avLst/>
              <a:gdLst/>
              <a:ahLst/>
              <a:cxnLst/>
              <a:rect l="l" t="t" r="r" b="b"/>
              <a:pathLst>
                <a:path w="2088515" h="1484629">
                  <a:moveTo>
                    <a:pt x="2088260" y="0"/>
                  </a:moveTo>
                  <a:lnTo>
                    <a:pt x="0" y="0"/>
                  </a:lnTo>
                  <a:lnTo>
                    <a:pt x="0" y="1484630"/>
                  </a:lnTo>
                  <a:lnTo>
                    <a:pt x="2088260" y="1484630"/>
                  </a:lnTo>
                  <a:lnTo>
                    <a:pt x="2088260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9408414" y="2156460"/>
              <a:ext cx="2088514" cy="1484630"/>
            </a:xfrm>
            <a:custGeom>
              <a:avLst/>
              <a:gdLst/>
              <a:ahLst/>
              <a:cxnLst/>
              <a:rect l="l" t="t" r="r" b="b"/>
              <a:pathLst>
                <a:path w="2088515" h="1484629">
                  <a:moveTo>
                    <a:pt x="0" y="1484630"/>
                  </a:moveTo>
                  <a:lnTo>
                    <a:pt x="2088260" y="1484630"/>
                  </a:lnTo>
                  <a:lnTo>
                    <a:pt x="2088260" y="0"/>
                  </a:lnTo>
                  <a:lnTo>
                    <a:pt x="0" y="0"/>
                  </a:lnTo>
                  <a:lnTo>
                    <a:pt x="0" y="1484630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9394126" y="2142172"/>
            <a:ext cx="2117090" cy="1513205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algn="ctr" marL="178435" marR="171450" indent="2540">
              <a:lnSpc>
                <a:spcPct val="120000"/>
              </a:lnSpc>
              <a:spcBef>
                <a:spcPts val="285"/>
              </a:spcBef>
            </a:pPr>
            <a:r>
              <a:rPr dirty="0" sz="1200" spc="-5">
                <a:latin typeface="Verdana"/>
                <a:cs typeface="Verdana"/>
              </a:rPr>
              <a:t>Clique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“lápis”</a:t>
            </a:r>
            <a:r>
              <a:rPr dirty="0" sz="1200">
                <a:latin typeface="Verdana"/>
                <a:cs typeface="Verdana"/>
              </a:rPr>
              <a:t>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direita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habilitar</a:t>
            </a:r>
            <a:r>
              <a:rPr dirty="0" sz="1200">
                <a:latin typeface="Verdana"/>
                <a:cs typeface="Verdana"/>
              </a:rPr>
              <a:t> 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edição.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6980301" y="1568602"/>
            <a:ext cx="3796665" cy="2004695"/>
            <a:chOff x="6980301" y="1568602"/>
            <a:chExt cx="3796665" cy="2004695"/>
          </a:xfrm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72751" y="2909849"/>
              <a:ext cx="703833" cy="66291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999351" y="1587652"/>
              <a:ext cx="326390" cy="317500"/>
            </a:xfrm>
            <a:custGeom>
              <a:avLst/>
              <a:gdLst/>
              <a:ahLst/>
              <a:cxnLst/>
              <a:rect l="l" t="t" r="r" b="b"/>
              <a:pathLst>
                <a:path w="326390" h="317500">
                  <a:moveTo>
                    <a:pt x="0" y="317220"/>
                  </a:moveTo>
                  <a:lnTo>
                    <a:pt x="326008" y="317220"/>
                  </a:lnTo>
                  <a:lnTo>
                    <a:pt x="326008" y="0"/>
                  </a:lnTo>
                  <a:lnTo>
                    <a:pt x="0" y="0"/>
                  </a:lnTo>
                  <a:lnTo>
                    <a:pt x="0" y="317220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325360" y="1731899"/>
              <a:ext cx="2083435" cy="1233170"/>
            </a:xfrm>
            <a:custGeom>
              <a:avLst/>
              <a:gdLst/>
              <a:ahLst/>
              <a:cxnLst/>
              <a:rect l="l" t="t" r="r" b="b"/>
              <a:pathLst>
                <a:path w="2083434" h="1233170">
                  <a:moveTo>
                    <a:pt x="2026363" y="1166859"/>
                  </a:moveTo>
                  <a:lnTo>
                    <a:pt x="1961769" y="1204467"/>
                  </a:lnTo>
                  <a:lnTo>
                    <a:pt x="1955038" y="1208531"/>
                  </a:lnTo>
                  <a:lnTo>
                    <a:pt x="1952625" y="1217295"/>
                  </a:lnTo>
                  <a:lnTo>
                    <a:pt x="1956689" y="1224026"/>
                  </a:lnTo>
                  <a:lnTo>
                    <a:pt x="1960626" y="1230884"/>
                  </a:lnTo>
                  <a:lnTo>
                    <a:pt x="1969389" y="1233170"/>
                  </a:lnTo>
                  <a:lnTo>
                    <a:pt x="2058690" y="1181100"/>
                  </a:lnTo>
                  <a:lnTo>
                    <a:pt x="2054733" y="1181100"/>
                  </a:lnTo>
                  <a:lnTo>
                    <a:pt x="2054733" y="1179195"/>
                  </a:lnTo>
                  <a:lnTo>
                    <a:pt x="2047494" y="1179195"/>
                  </a:lnTo>
                  <a:lnTo>
                    <a:pt x="2026363" y="1166859"/>
                  </a:lnTo>
                  <a:close/>
                </a:path>
                <a:path w="2083434" h="1233170">
                  <a:moveTo>
                    <a:pt x="1027176" y="14350"/>
                  </a:moveTo>
                  <a:lnTo>
                    <a:pt x="1027176" y="1174750"/>
                  </a:lnTo>
                  <a:lnTo>
                    <a:pt x="1033653" y="1181100"/>
                  </a:lnTo>
                  <a:lnTo>
                    <a:pt x="2001904" y="1181100"/>
                  </a:lnTo>
                  <a:lnTo>
                    <a:pt x="2026335" y="1166876"/>
                  </a:lnTo>
                  <a:lnTo>
                    <a:pt x="1055751" y="1166876"/>
                  </a:lnTo>
                  <a:lnTo>
                    <a:pt x="1041526" y="1152525"/>
                  </a:lnTo>
                  <a:lnTo>
                    <a:pt x="1055751" y="1152525"/>
                  </a:lnTo>
                  <a:lnTo>
                    <a:pt x="1055751" y="28575"/>
                  </a:lnTo>
                  <a:lnTo>
                    <a:pt x="1041526" y="28575"/>
                  </a:lnTo>
                  <a:lnTo>
                    <a:pt x="1027176" y="14350"/>
                  </a:lnTo>
                  <a:close/>
                </a:path>
                <a:path w="2083434" h="1233170">
                  <a:moveTo>
                    <a:pt x="2058473" y="1152525"/>
                  </a:moveTo>
                  <a:lnTo>
                    <a:pt x="2054733" y="1152525"/>
                  </a:lnTo>
                  <a:lnTo>
                    <a:pt x="2054733" y="1181100"/>
                  </a:lnTo>
                  <a:lnTo>
                    <a:pt x="2058690" y="1181100"/>
                  </a:lnTo>
                  <a:lnTo>
                    <a:pt x="2083054" y="1166876"/>
                  </a:lnTo>
                  <a:lnTo>
                    <a:pt x="2058473" y="1152525"/>
                  </a:lnTo>
                  <a:close/>
                </a:path>
                <a:path w="2083434" h="1233170">
                  <a:moveTo>
                    <a:pt x="2047494" y="1154556"/>
                  </a:moveTo>
                  <a:lnTo>
                    <a:pt x="2026363" y="1166859"/>
                  </a:lnTo>
                  <a:lnTo>
                    <a:pt x="2047494" y="1179195"/>
                  </a:lnTo>
                  <a:lnTo>
                    <a:pt x="2047494" y="1154556"/>
                  </a:lnTo>
                  <a:close/>
                </a:path>
                <a:path w="2083434" h="1233170">
                  <a:moveTo>
                    <a:pt x="2054733" y="1154556"/>
                  </a:moveTo>
                  <a:lnTo>
                    <a:pt x="2047494" y="1154556"/>
                  </a:lnTo>
                  <a:lnTo>
                    <a:pt x="2047494" y="1179195"/>
                  </a:lnTo>
                  <a:lnTo>
                    <a:pt x="2054733" y="1179195"/>
                  </a:lnTo>
                  <a:lnTo>
                    <a:pt x="2054733" y="1154556"/>
                  </a:lnTo>
                  <a:close/>
                </a:path>
                <a:path w="2083434" h="1233170">
                  <a:moveTo>
                    <a:pt x="1055751" y="1152525"/>
                  </a:moveTo>
                  <a:lnTo>
                    <a:pt x="1041526" y="1152525"/>
                  </a:lnTo>
                  <a:lnTo>
                    <a:pt x="1055751" y="1166876"/>
                  </a:lnTo>
                  <a:lnTo>
                    <a:pt x="1055751" y="1152525"/>
                  </a:lnTo>
                  <a:close/>
                </a:path>
                <a:path w="2083434" h="1233170">
                  <a:moveTo>
                    <a:pt x="2001809" y="1152525"/>
                  </a:moveTo>
                  <a:lnTo>
                    <a:pt x="1055751" y="1152525"/>
                  </a:lnTo>
                  <a:lnTo>
                    <a:pt x="1055751" y="1166876"/>
                  </a:lnTo>
                  <a:lnTo>
                    <a:pt x="2026335" y="1166876"/>
                  </a:lnTo>
                  <a:lnTo>
                    <a:pt x="2001809" y="1152525"/>
                  </a:lnTo>
                  <a:close/>
                </a:path>
                <a:path w="2083434" h="1233170">
                  <a:moveTo>
                    <a:pt x="1969389" y="1100581"/>
                  </a:moveTo>
                  <a:lnTo>
                    <a:pt x="1960626" y="1102867"/>
                  </a:lnTo>
                  <a:lnTo>
                    <a:pt x="1956689" y="1109599"/>
                  </a:lnTo>
                  <a:lnTo>
                    <a:pt x="1952625" y="1116456"/>
                  </a:lnTo>
                  <a:lnTo>
                    <a:pt x="1955038" y="1125220"/>
                  </a:lnTo>
                  <a:lnTo>
                    <a:pt x="2026363" y="1166859"/>
                  </a:lnTo>
                  <a:lnTo>
                    <a:pt x="2047494" y="1154556"/>
                  </a:lnTo>
                  <a:lnTo>
                    <a:pt x="2054733" y="1154556"/>
                  </a:lnTo>
                  <a:lnTo>
                    <a:pt x="2054733" y="1152525"/>
                  </a:lnTo>
                  <a:lnTo>
                    <a:pt x="2058473" y="1152525"/>
                  </a:lnTo>
                  <a:lnTo>
                    <a:pt x="1969389" y="1100581"/>
                  </a:lnTo>
                  <a:close/>
                </a:path>
                <a:path w="2083434" h="1233170">
                  <a:moveTo>
                    <a:pt x="1049401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027176" y="28575"/>
                  </a:lnTo>
                  <a:lnTo>
                    <a:pt x="1027176" y="14350"/>
                  </a:lnTo>
                  <a:lnTo>
                    <a:pt x="1055751" y="14350"/>
                  </a:lnTo>
                  <a:lnTo>
                    <a:pt x="1055751" y="6476"/>
                  </a:lnTo>
                  <a:lnTo>
                    <a:pt x="1049401" y="0"/>
                  </a:lnTo>
                  <a:close/>
                </a:path>
                <a:path w="2083434" h="1233170">
                  <a:moveTo>
                    <a:pt x="1055751" y="14350"/>
                  </a:moveTo>
                  <a:lnTo>
                    <a:pt x="1027176" y="14350"/>
                  </a:lnTo>
                  <a:lnTo>
                    <a:pt x="1041526" y="28575"/>
                  </a:lnTo>
                  <a:lnTo>
                    <a:pt x="1055751" y="28575"/>
                  </a:lnTo>
                  <a:lnTo>
                    <a:pt x="1055751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9366186" y="3792677"/>
            <a:ext cx="2117090" cy="7626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algn="ctr" marL="121920" marR="113664" indent="635">
              <a:lnSpc>
                <a:spcPct val="120100"/>
              </a:lnSpc>
              <a:spcBef>
                <a:spcPts val="285"/>
              </a:spcBef>
            </a:pPr>
            <a:r>
              <a:rPr dirty="0" sz="1200" spc="-10">
                <a:latin typeface="Verdana"/>
                <a:cs typeface="Verdana"/>
              </a:rPr>
              <a:t>Atente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>
                <a:latin typeface="Verdana"/>
                <a:cs typeface="Verdana"/>
              </a:rPr>
              <a:t> o</a:t>
            </a:r>
            <a:r>
              <a:rPr dirty="0" sz="1200" spc="-5">
                <a:latin typeface="Verdana"/>
                <a:cs typeface="Verdana"/>
              </a:rPr>
              <a:t> “lápis”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estar habilitado </a:t>
            </a:r>
            <a:r>
              <a:rPr dirty="0" sz="1200">
                <a:latin typeface="Verdana"/>
                <a:cs typeface="Verdana"/>
              </a:rPr>
              <a:t>em </a:t>
            </a:r>
            <a:r>
              <a:rPr dirty="0" sz="1200" spc="-5">
                <a:latin typeface="Verdana"/>
                <a:cs typeface="Verdana"/>
              </a:rPr>
              <a:t>todo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 processo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edição.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1205890" y="389636"/>
            <a:ext cx="1659889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0"/>
              <a:t>Tela</a:t>
            </a:r>
            <a:r>
              <a:rPr dirty="0" spc="55"/>
              <a:t> </a:t>
            </a:r>
            <a:r>
              <a:rPr dirty="0" spc="20"/>
              <a:t>do</a:t>
            </a:r>
            <a:r>
              <a:rPr dirty="0" spc="75"/>
              <a:t> </a:t>
            </a:r>
            <a:r>
              <a:rPr dirty="0" spc="35"/>
              <a:t>Qfield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9404"/>
            <a:ext cx="6960234" cy="485775"/>
          </a:xfrm>
          <a:custGeom>
            <a:avLst/>
            <a:gdLst/>
            <a:ahLst/>
            <a:cxnLst/>
            <a:rect l="l" t="t" r="r" b="b"/>
            <a:pathLst>
              <a:path w="6960234" h="485775">
                <a:moveTo>
                  <a:pt x="6717157" y="0"/>
                </a:moveTo>
                <a:lnTo>
                  <a:pt x="0" y="0"/>
                </a:lnTo>
                <a:lnTo>
                  <a:pt x="0" y="485775"/>
                </a:lnTo>
                <a:lnTo>
                  <a:pt x="6717157" y="485775"/>
                </a:lnTo>
                <a:lnTo>
                  <a:pt x="6960108" y="242950"/>
                </a:lnTo>
                <a:lnTo>
                  <a:pt x="6717157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812279"/>
            <a:ext cx="12192000" cy="45720"/>
          </a:xfrm>
          <a:custGeom>
            <a:avLst/>
            <a:gdLst/>
            <a:ahLst/>
            <a:cxnLst/>
            <a:rect l="l" t="t" r="r" b="b"/>
            <a:pathLst>
              <a:path w="12192000" h="45720">
                <a:moveTo>
                  <a:pt x="12192000" y="0"/>
                </a:moveTo>
                <a:lnTo>
                  <a:pt x="0" y="0"/>
                </a:lnTo>
                <a:lnTo>
                  <a:pt x="0" y="45718"/>
                </a:lnTo>
                <a:lnTo>
                  <a:pt x="12192000" y="4571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5C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422272" y="1705776"/>
            <a:ext cx="9187815" cy="386080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434"/>
              </a:spcBef>
              <a:buClr>
                <a:srgbClr val="0D5C9C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400" b="1">
                <a:latin typeface="Verdana"/>
                <a:cs typeface="Verdana"/>
              </a:rPr>
              <a:t>Geocódigo:</a:t>
            </a:r>
            <a:r>
              <a:rPr dirty="0" sz="1400" spc="-40" b="1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código</a:t>
            </a:r>
            <a:r>
              <a:rPr dirty="0" sz="1400" spc="-2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alfanumérico</a:t>
            </a:r>
            <a:r>
              <a:rPr dirty="0" sz="1400" spc="-3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que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identifica</a:t>
            </a:r>
            <a:r>
              <a:rPr dirty="0" sz="1400" spc="-4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individualmente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cada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edificação</a:t>
            </a:r>
            <a:r>
              <a:rPr dirty="0" sz="1400" spc="-5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arrolada</a:t>
            </a:r>
            <a:r>
              <a:rPr dirty="0" sz="1400" spc="-2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e</a:t>
            </a:r>
            <a:r>
              <a:rPr dirty="0" sz="1400" spc="-5">
                <a:latin typeface="Verdana"/>
                <a:cs typeface="Verdana"/>
              </a:rPr>
              <a:t> que</a:t>
            </a:r>
            <a:endParaRPr sz="1400">
              <a:latin typeface="Verdana"/>
              <a:cs typeface="Verdana"/>
            </a:endParaRPr>
          </a:p>
          <a:p>
            <a:pPr marL="299085">
              <a:lnSpc>
                <a:spcPct val="100000"/>
              </a:lnSpc>
              <a:spcBef>
                <a:spcPts val="335"/>
              </a:spcBef>
            </a:pPr>
            <a:r>
              <a:rPr dirty="0" sz="1400">
                <a:latin typeface="Verdana"/>
                <a:cs typeface="Verdana"/>
              </a:rPr>
              <a:t>também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contém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informações</a:t>
            </a:r>
            <a:r>
              <a:rPr dirty="0" sz="1400" spc="45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sobre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o</a:t>
            </a:r>
            <a:r>
              <a:rPr dirty="0" sz="1400" spc="5">
                <a:latin typeface="Verdana"/>
                <a:cs typeface="Verdana"/>
              </a:rPr>
              <a:t> </a:t>
            </a:r>
            <a:r>
              <a:rPr dirty="0" sz="1400" spc="-10">
                <a:latin typeface="Verdana"/>
                <a:cs typeface="Verdana"/>
              </a:rPr>
              <a:t>projeto,</a:t>
            </a:r>
            <a:r>
              <a:rPr dirty="0" sz="1400" spc="-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município</a:t>
            </a:r>
            <a:r>
              <a:rPr dirty="0" sz="1400" spc="-4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e</a:t>
            </a:r>
            <a:r>
              <a:rPr dirty="0" sz="1400" spc="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núcleo.</a:t>
            </a:r>
            <a:endParaRPr sz="1400">
              <a:latin typeface="Verdana"/>
              <a:cs typeface="Verdana"/>
            </a:endParaRPr>
          </a:p>
          <a:p>
            <a:pPr marL="299085" marR="307975" indent="-287020">
              <a:lnSpc>
                <a:spcPct val="120000"/>
              </a:lnSpc>
              <a:spcBef>
                <a:spcPts val="1200"/>
              </a:spcBef>
              <a:buClr>
                <a:srgbClr val="0D5C9C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400" b="1">
                <a:latin typeface="Verdana"/>
                <a:cs typeface="Verdana"/>
              </a:rPr>
              <a:t>Mapeamento</a:t>
            </a:r>
            <a:r>
              <a:rPr dirty="0" sz="1400">
                <a:latin typeface="Verdana"/>
                <a:cs typeface="Verdana"/>
              </a:rPr>
              <a:t>: </a:t>
            </a:r>
            <a:r>
              <a:rPr dirty="0" sz="1400" spc="-5">
                <a:latin typeface="Verdana"/>
                <a:cs typeface="Verdana"/>
              </a:rPr>
              <a:t>processo de identificação, numeração </a:t>
            </a:r>
            <a:r>
              <a:rPr dirty="0" sz="1400">
                <a:latin typeface="Verdana"/>
                <a:cs typeface="Verdana"/>
              </a:rPr>
              <a:t>e emplacamento </a:t>
            </a:r>
            <a:r>
              <a:rPr dirty="0" sz="1400" spc="-5">
                <a:latin typeface="Verdana"/>
                <a:cs typeface="Verdana"/>
              </a:rPr>
              <a:t>de </a:t>
            </a:r>
            <a:r>
              <a:rPr dirty="0" sz="1400">
                <a:latin typeface="Verdana"/>
                <a:cs typeface="Verdana"/>
              </a:rPr>
              <a:t>edificações dentro </a:t>
            </a:r>
            <a:r>
              <a:rPr dirty="0" sz="1400" spc="-5">
                <a:latin typeface="Verdana"/>
                <a:cs typeface="Verdana"/>
              </a:rPr>
              <a:t>do </a:t>
            </a:r>
            <a:r>
              <a:rPr dirty="0" sz="1400" spc="-48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perímetro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de</a:t>
            </a:r>
            <a:r>
              <a:rPr dirty="0" sz="1400" spc="-1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intervenção.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D5C9C"/>
              </a:buClr>
              <a:buFont typeface="Wingdings"/>
              <a:buChar char=""/>
            </a:pPr>
            <a:endParaRPr sz="1250">
              <a:latin typeface="Verdana"/>
              <a:cs typeface="Verdana"/>
            </a:endParaRPr>
          </a:p>
          <a:p>
            <a:pPr marL="299085" indent="-287020">
              <a:lnSpc>
                <a:spcPct val="100000"/>
              </a:lnSpc>
              <a:buClr>
                <a:srgbClr val="0D5C9C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400" spc="-5" b="1">
                <a:latin typeface="Verdana"/>
                <a:cs typeface="Verdana"/>
              </a:rPr>
              <a:t>Sincronização</a:t>
            </a:r>
            <a:r>
              <a:rPr dirty="0" sz="1400" spc="5" b="1">
                <a:latin typeface="Verdana"/>
                <a:cs typeface="Verdana"/>
              </a:rPr>
              <a:t> </a:t>
            </a:r>
            <a:r>
              <a:rPr dirty="0" sz="1400" b="1">
                <a:latin typeface="Verdana"/>
                <a:cs typeface="Verdana"/>
              </a:rPr>
              <a:t>com</a:t>
            </a:r>
            <a:r>
              <a:rPr dirty="0" sz="1400" spc="10" b="1">
                <a:latin typeface="Verdana"/>
                <a:cs typeface="Verdana"/>
              </a:rPr>
              <a:t> </a:t>
            </a:r>
            <a:r>
              <a:rPr dirty="0" sz="1400" b="1">
                <a:latin typeface="Verdana"/>
                <a:cs typeface="Verdana"/>
              </a:rPr>
              <a:t>o</a:t>
            </a:r>
            <a:r>
              <a:rPr dirty="0" sz="1400" spc="-10" b="1">
                <a:latin typeface="Verdana"/>
                <a:cs typeface="Verdana"/>
              </a:rPr>
              <a:t> </a:t>
            </a:r>
            <a:r>
              <a:rPr dirty="0" sz="1400" b="1">
                <a:latin typeface="Verdana"/>
                <a:cs typeface="Verdana"/>
              </a:rPr>
              <a:t>CRM:</a:t>
            </a:r>
            <a:r>
              <a:rPr dirty="0" sz="1400" spc="-10" b="1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ação</a:t>
            </a:r>
            <a:r>
              <a:rPr dirty="0" sz="1400" spc="-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de</a:t>
            </a:r>
            <a:r>
              <a:rPr dirty="0" sz="1400" spc="-5">
                <a:latin typeface="Verdana"/>
                <a:cs typeface="Verdana"/>
              </a:rPr>
              <a:t> transmitir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as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informações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coletadas</a:t>
            </a:r>
            <a:r>
              <a:rPr dirty="0" sz="1400" spc="-4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nos</a:t>
            </a:r>
            <a:r>
              <a:rPr dirty="0" sz="1400" spc="-5">
                <a:latin typeface="Verdana"/>
                <a:cs typeface="Verdana"/>
              </a:rPr>
              <a:t> aplicativos</a:t>
            </a:r>
            <a:r>
              <a:rPr dirty="0" sz="1400" spc="-45">
                <a:latin typeface="Verdana"/>
                <a:cs typeface="Verdana"/>
              </a:rPr>
              <a:t> </a:t>
            </a:r>
            <a:r>
              <a:rPr dirty="0" sz="1400" spc="-10">
                <a:latin typeface="Verdana"/>
                <a:cs typeface="Verdana"/>
              </a:rPr>
              <a:t>para </a:t>
            </a:r>
            <a:r>
              <a:rPr dirty="0" sz="1400">
                <a:latin typeface="Verdana"/>
                <a:cs typeface="Verdana"/>
              </a:rPr>
              <a:t>o</a:t>
            </a:r>
            <a:endParaRPr sz="1400">
              <a:latin typeface="Verdana"/>
              <a:cs typeface="Verdana"/>
            </a:endParaRPr>
          </a:p>
          <a:p>
            <a:pPr marL="299085">
              <a:lnSpc>
                <a:spcPct val="100000"/>
              </a:lnSpc>
              <a:spcBef>
                <a:spcPts val="335"/>
              </a:spcBef>
            </a:pPr>
            <a:r>
              <a:rPr dirty="0" sz="1400">
                <a:latin typeface="Verdana"/>
                <a:cs typeface="Verdana"/>
              </a:rPr>
              <a:t>CRM.</a:t>
            </a:r>
            <a:endParaRPr sz="1400">
              <a:latin typeface="Verdana"/>
              <a:cs typeface="Verdana"/>
            </a:endParaRPr>
          </a:p>
          <a:p>
            <a:pPr marL="299085" marR="5080" indent="-287020">
              <a:lnSpc>
                <a:spcPct val="120000"/>
              </a:lnSpc>
              <a:spcBef>
                <a:spcPts val="1200"/>
              </a:spcBef>
              <a:buClr>
                <a:srgbClr val="0D5C9C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400" b="1">
                <a:latin typeface="Verdana"/>
                <a:cs typeface="Verdana"/>
              </a:rPr>
              <a:t>Termo</a:t>
            </a:r>
            <a:r>
              <a:rPr dirty="0" sz="1400" spc="-25" b="1">
                <a:latin typeface="Verdana"/>
                <a:cs typeface="Verdana"/>
              </a:rPr>
              <a:t> </a:t>
            </a:r>
            <a:r>
              <a:rPr dirty="0" sz="1400" b="1">
                <a:latin typeface="Verdana"/>
                <a:cs typeface="Verdana"/>
              </a:rPr>
              <a:t>de</a:t>
            </a:r>
            <a:r>
              <a:rPr dirty="0" sz="1400" spc="-10" b="1">
                <a:latin typeface="Verdana"/>
                <a:cs typeface="Verdana"/>
              </a:rPr>
              <a:t> </a:t>
            </a:r>
            <a:r>
              <a:rPr dirty="0" sz="1400" spc="-5" b="1">
                <a:latin typeface="Verdana"/>
                <a:cs typeface="Verdana"/>
              </a:rPr>
              <a:t>Aceite:</a:t>
            </a:r>
            <a:r>
              <a:rPr dirty="0" sz="1400" spc="-15" b="1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documento</a:t>
            </a:r>
            <a:r>
              <a:rPr dirty="0" sz="1400" spc="-2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que</a:t>
            </a:r>
            <a:r>
              <a:rPr dirty="0" sz="1400">
                <a:latin typeface="Verdana"/>
                <a:cs typeface="Verdana"/>
              </a:rPr>
              <a:t> atesta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o</a:t>
            </a:r>
            <a:r>
              <a:rPr dirty="0" sz="1400" spc="1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aceite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da </a:t>
            </a:r>
            <a:r>
              <a:rPr dirty="0" sz="1400">
                <a:latin typeface="Verdana"/>
                <a:cs typeface="Verdana"/>
              </a:rPr>
              <a:t>família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sobre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as</a:t>
            </a:r>
            <a:r>
              <a:rPr dirty="0" sz="1400" spc="-1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melhorias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realizadas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em sua </a:t>
            </a:r>
            <a:r>
              <a:rPr dirty="0" sz="1400" spc="-48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moradia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e</a:t>
            </a:r>
            <a:r>
              <a:rPr dirty="0" sz="1400" spc="-1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que</a:t>
            </a:r>
            <a:r>
              <a:rPr dirty="0" sz="1400" spc="-1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aponta</a:t>
            </a:r>
            <a:r>
              <a:rPr dirty="0" sz="1400" spc="-2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a</a:t>
            </a:r>
            <a:r>
              <a:rPr dirty="0" sz="1400" spc="-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conclusão</a:t>
            </a:r>
            <a:r>
              <a:rPr dirty="0" sz="1400" spc="-5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da </a:t>
            </a:r>
            <a:r>
              <a:rPr dirty="0" sz="1400">
                <a:latin typeface="Verdana"/>
                <a:cs typeface="Verdana"/>
              </a:rPr>
              <a:t>intervenção</a:t>
            </a:r>
            <a:r>
              <a:rPr dirty="0" sz="1400" spc="-4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junto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à</a:t>
            </a:r>
            <a:r>
              <a:rPr dirty="0" sz="1400" spc="-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família.</a:t>
            </a:r>
            <a:endParaRPr sz="1400">
              <a:latin typeface="Verdana"/>
              <a:cs typeface="Verdana"/>
            </a:endParaRPr>
          </a:p>
          <a:p>
            <a:pPr marL="299085" marR="223520" indent="-287020">
              <a:lnSpc>
                <a:spcPct val="120000"/>
              </a:lnSpc>
              <a:spcBef>
                <a:spcPts val="1205"/>
              </a:spcBef>
              <a:buClr>
                <a:srgbClr val="0D5C9C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400" b="1">
                <a:latin typeface="Verdana"/>
                <a:cs typeface="Verdana"/>
              </a:rPr>
              <a:t>Termo de </a:t>
            </a:r>
            <a:r>
              <a:rPr dirty="0" sz="1400" spc="-5" b="1">
                <a:latin typeface="Verdana"/>
                <a:cs typeface="Verdana"/>
              </a:rPr>
              <a:t>Adesão: </a:t>
            </a:r>
            <a:r>
              <a:rPr dirty="0" sz="1400" spc="-5">
                <a:latin typeface="Verdana"/>
                <a:cs typeface="Verdana"/>
              </a:rPr>
              <a:t>documento que </a:t>
            </a:r>
            <a:r>
              <a:rPr dirty="0" sz="1400">
                <a:latin typeface="Verdana"/>
                <a:cs typeface="Verdana"/>
              </a:rPr>
              <a:t>atesta a adesão </a:t>
            </a:r>
            <a:r>
              <a:rPr dirty="0" sz="1400" spc="-5">
                <a:latin typeface="Verdana"/>
                <a:cs typeface="Verdana"/>
              </a:rPr>
              <a:t>da </a:t>
            </a:r>
            <a:r>
              <a:rPr dirty="0" sz="1400">
                <a:latin typeface="Verdana"/>
                <a:cs typeface="Verdana"/>
              </a:rPr>
              <a:t>família beneficiada ao </a:t>
            </a:r>
            <a:r>
              <a:rPr dirty="0" sz="1400" spc="-5">
                <a:latin typeface="Verdana"/>
                <a:cs typeface="Verdana"/>
              </a:rPr>
              <a:t>programa </a:t>
            </a:r>
            <a:r>
              <a:rPr dirty="0" sz="1400">
                <a:latin typeface="Verdana"/>
                <a:cs typeface="Verdana"/>
              </a:rPr>
              <a:t>no </a:t>
            </a:r>
            <a:r>
              <a:rPr dirty="0" sz="1400" spc="-5">
                <a:latin typeface="Verdana"/>
                <a:cs typeface="Verdana"/>
              </a:rPr>
              <a:t>qual </a:t>
            </a:r>
            <a:r>
              <a:rPr dirty="0" sz="1400" spc="-48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constam</a:t>
            </a:r>
            <a:r>
              <a:rPr dirty="0" sz="1400" spc="-3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as</a:t>
            </a:r>
            <a:r>
              <a:rPr dirty="0" sz="1400" spc="-1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cláusulas</a:t>
            </a:r>
            <a:r>
              <a:rPr dirty="0" sz="1400" spc="-5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do </a:t>
            </a:r>
            <a:r>
              <a:rPr dirty="0" sz="1400" spc="-5">
                <a:latin typeface="Verdana"/>
                <a:cs typeface="Verdana"/>
              </a:rPr>
              <a:t>programa</a:t>
            </a:r>
            <a:r>
              <a:rPr dirty="0" sz="1400" spc="-2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e</a:t>
            </a:r>
            <a:r>
              <a:rPr dirty="0" sz="1400" spc="-1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a identificação</a:t>
            </a:r>
            <a:r>
              <a:rPr dirty="0" sz="1400" spc="-4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dos</a:t>
            </a:r>
            <a:r>
              <a:rPr dirty="0" sz="1400" spc="-25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responsáveis</a:t>
            </a:r>
            <a:r>
              <a:rPr dirty="0" sz="1400" spc="-45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e cônjuges.</a:t>
            </a:r>
            <a:endParaRPr sz="1400">
              <a:latin typeface="Verdana"/>
              <a:cs typeface="Verdana"/>
            </a:endParaRPr>
          </a:p>
          <a:p>
            <a:pPr marL="299085" marR="260350" indent="-287020">
              <a:lnSpc>
                <a:spcPct val="120000"/>
              </a:lnSpc>
              <a:spcBef>
                <a:spcPts val="1200"/>
              </a:spcBef>
              <a:buClr>
                <a:srgbClr val="0D5C9C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dirty="0" sz="1400" spc="-5" b="1">
                <a:latin typeface="Verdana"/>
                <a:cs typeface="Verdana"/>
              </a:rPr>
              <a:t>Vistoria: </a:t>
            </a:r>
            <a:r>
              <a:rPr dirty="0" sz="1400" spc="-5">
                <a:latin typeface="Verdana"/>
                <a:cs typeface="Verdana"/>
              </a:rPr>
              <a:t>processo de avaliação das </a:t>
            </a:r>
            <a:r>
              <a:rPr dirty="0" sz="1400">
                <a:latin typeface="Verdana"/>
                <a:cs typeface="Verdana"/>
              </a:rPr>
              <a:t>melhorias a serem realizadas nas edificações realizado pela </a:t>
            </a:r>
            <a:r>
              <a:rPr dirty="0" sz="1400" spc="-480">
                <a:latin typeface="Verdana"/>
                <a:cs typeface="Verdana"/>
              </a:rPr>
              <a:t> </a:t>
            </a:r>
            <a:r>
              <a:rPr dirty="0" sz="1400">
                <a:latin typeface="Verdana"/>
                <a:cs typeface="Verdana"/>
              </a:rPr>
              <a:t>equipe</a:t>
            </a:r>
            <a:r>
              <a:rPr dirty="0" sz="1400" spc="-3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de</a:t>
            </a:r>
            <a:r>
              <a:rPr dirty="0" sz="1400">
                <a:latin typeface="Verdana"/>
                <a:cs typeface="Verdana"/>
              </a:rPr>
              <a:t> </a:t>
            </a:r>
            <a:r>
              <a:rPr dirty="0" sz="1400" spc="-5">
                <a:latin typeface="Verdana"/>
                <a:cs typeface="Verdana"/>
              </a:rPr>
              <a:t>Obras.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114998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FFFFFF"/>
                </a:solidFill>
              </a:rPr>
              <a:t>Glossário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16637" y="1558950"/>
            <a:ext cx="2989580" cy="4771390"/>
            <a:chOff x="6116637" y="1558950"/>
            <a:chExt cx="2989580" cy="47713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6225" y="1568475"/>
              <a:ext cx="2970022" cy="475195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121400" y="1563712"/>
              <a:ext cx="2980055" cy="4761865"/>
            </a:xfrm>
            <a:custGeom>
              <a:avLst/>
              <a:gdLst/>
              <a:ahLst/>
              <a:cxnLst/>
              <a:rect l="l" t="t" r="r" b="b"/>
              <a:pathLst>
                <a:path w="2980054" h="4761865">
                  <a:moveTo>
                    <a:pt x="0" y="4761484"/>
                  </a:moveTo>
                  <a:lnTo>
                    <a:pt x="2979547" y="4761484"/>
                  </a:lnTo>
                  <a:lnTo>
                    <a:pt x="2979547" y="0"/>
                  </a:lnTo>
                  <a:lnTo>
                    <a:pt x="0" y="0"/>
                  </a:lnTo>
                  <a:lnTo>
                    <a:pt x="0" y="476148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1046162" y="1558950"/>
            <a:ext cx="2989580" cy="4771390"/>
            <a:chOff x="1046162" y="1558950"/>
            <a:chExt cx="2989580" cy="47713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5687" y="1568475"/>
              <a:ext cx="2970022" cy="475195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50925" y="1563712"/>
              <a:ext cx="2980055" cy="4761865"/>
            </a:xfrm>
            <a:custGeom>
              <a:avLst/>
              <a:gdLst/>
              <a:ahLst/>
              <a:cxnLst/>
              <a:rect l="l" t="t" r="r" b="b"/>
              <a:pathLst>
                <a:path w="2980054" h="4761865">
                  <a:moveTo>
                    <a:pt x="0" y="4761484"/>
                  </a:moveTo>
                  <a:lnTo>
                    <a:pt x="2979547" y="4761484"/>
                  </a:lnTo>
                  <a:lnTo>
                    <a:pt x="2979547" y="0"/>
                  </a:lnTo>
                  <a:lnTo>
                    <a:pt x="0" y="0"/>
                  </a:lnTo>
                  <a:lnTo>
                    <a:pt x="0" y="476148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45358" y="2117725"/>
              <a:ext cx="922019" cy="913765"/>
            </a:xfrm>
            <a:custGeom>
              <a:avLst/>
              <a:gdLst/>
              <a:ahLst/>
              <a:cxnLst/>
              <a:rect l="l" t="t" r="r" b="b"/>
              <a:pathLst>
                <a:path w="922020" h="913764">
                  <a:moveTo>
                    <a:pt x="0" y="464820"/>
                  </a:moveTo>
                  <a:lnTo>
                    <a:pt x="524382" y="0"/>
                  </a:lnTo>
                  <a:lnTo>
                    <a:pt x="922019" y="448437"/>
                  </a:lnTo>
                  <a:lnTo>
                    <a:pt x="397637" y="913257"/>
                  </a:lnTo>
                  <a:lnTo>
                    <a:pt x="0" y="46482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4195508" y="3474161"/>
            <a:ext cx="1447800" cy="2399665"/>
            <a:chOff x="4195508" y="3474161"/>
            <a:chExt cx="1447800" cy="2399665"/>
          </a:xfrm>
        </p:grpSpPr>
        <p:sp>
          <p:nvSpPr>
            <p:cNvPr id="10" name="object 10"/>
            <p:cNvSpPr/>
            <p:nvPr/>
          </p:nvSpPr>
          <p:spPr>
            <a:xfrm>
              <a:off x="4209796" y="3488448"/>
              <a:ext cx="1419225" cy="2371090"/>
            </a:xfrm>
            <a:custGeom>
              <a:avLst/>
              <a:gdLst/>
              <a:ahLst/>
              <a:cxnLst/>
              <a:rect l="l" t="t" r="r" b="b"/>
              <a:pathLst>
                <a:path w="1419225" h="2371090">
                  <a:moveTo>
                    <a:pt x="1418971" y="0"/>
                  </a:moveTo>
                  <a:lnTo>
                    <a:pt x="0" y="0"/>
                  </a:lnTo>
                  <a:lnTo>
                    <a:pt x="0" y="2371089"/>
                  </a:lnTo>
                  <a:lnTo>
                    <a:pt x="1418971" y="2371089"/>
                  </a:lnTo>
                  <a:lnTo>
                    <a:pt x="1418971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209796" y="3488448"/>
              <a:ext cx="1419225" cy="2371090"/>
            </a:xfrm>
            <a:custGeom>
              <a:avLst/>
              <a:gdLst/>
              <a:ahLst/>
              <a:cxnLst/>
              <a:rect l="l" t="t" r="r" b="b"/>
              <a:pathLst>
                <a:path w="1419225" h="2371090">
                  <a:moveTo>
                    <a:pt x="0" y="2371089"/>
                  </a:moveTo>
                  <a:lnTo>
                    <a:pt x="1418971" y="2371089"/>
                  </a:lnTo>
                  <a:lnTo>
                    <a:pt x="1418971" y="0"/>
                  </a:lnTo>
                  <a:lnTo>
                    <a:pt x="0" y="0"/>
                  </a:lnTo>
                  <a:lnTo>
                    <a:pt x="0" y="2371089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4195508" y="3474161"/>
            <a:ext cx="1447800" cy="2399665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algn="ctr" marL="139700" marR="132715" indent="-1270">
              <a:lnSpc>
                <a:spcPct val="120000"/>
              </a:lnSpc>
              <a:spcBef>
                <a:spcPts val="285"/>
              </a:spcBef>
            </a:pPr>
            <a:r>
              <a:rPr dirty="0" sz="1200" spc="-5">
                <a:latin typeface="Verdana"/>
                <a:cs typeface="Verdana"/>
              </a:rPr>
              <a:t>Após </a:t>
            </a:r>
            <a:r>
              <a:rPr dirty="0" sz="1200">
                <a:latin typeface="Verdana"/>
                <a:cs typeface="Verdana"/>
              </a:rPr>
              <a:t>a seleção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edificação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mapa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clique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número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aparece no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dirty="0" sz="1200" spc="-5" b="1">
                <a:latin typeface="Verdana"/>
                <a:cs typeface="Verdana"/>
              </a:rPr>
              <a:t>“edificações”.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210462" y="389636"/>
            <a:ext cx="236093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Processo</a:t>
            </a:r>
            <a:r>
              <a:rPr dirty="0" spc="35"/>
              <a:t> </a:t>
            </a:r>
            <a:r>
              <a:rPr dirty="0" spc="20"/>
              <a:t>de</a:t>
            </a:r>
            <a:r>
              <a:rPr dirty="0" spc="55"/>
              <a:t> </a:t>
            </a:r>
            <a:r>
              <a:rPr dirty="0" spc="40"/>
              <a:t>edição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195508" y="1866582"/>
            <a:ext cx="1447800" cy="142748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5560" rIns="0" bIns="0" rtlCol="0" vert="horz">
            <a:spAutoFit/>
          </a:bodyPr>
          <a:lstStyle/>
          <a:p>
            <a:pPr algn="ctr" marL="114300" marR="108585">
              <a:lnSpc>
                <a:spcPct val="120000"/>
              </a:lnSpc>
              <a:spcBef>
                <a:spcPts val="280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10">
                <a:latin typeface="Verdana"/>
                <a:cs typeface="Verdana"/>
              </a:rPr>
              <a:t> iniciar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preenchimento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dos dados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clique,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“edificação</a:t>
            </a:r>
            <a:r>
              <a:rPr dirty="0" sz="1200" spc="-80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no </a:t>
            </a:r>
            <a:r>
              <a:rPr dirty="0" sz="1200" spc="-395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mapa”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394126" y="2142172"/>
            <a:ext cx="2117090" cy="1734820"/>
            <a:chOff x="9394126" y="2142172"/>
            <a:chExt cx="2117090" cy="1734820"/>
          </a:xfrm>
        </p:grpSpPr>
        <p:sp>
          <p:nvSpPr>
            <p:cNvPr id="16" name="object 16"/>
            <p:cNvSpPr/>
            <p:nvPr/>
          </p:nvSpPr>
          <p:spPr>
            <a:xfrm>
              <a:off x="9408414" y="2156460"/>
              <a:ext cx="2088514" cy="1706245"/>
            </a:xfrm>
            <a:custGeom>
              <a:avLst/>
              <a:gdLst/>
              <a:ahLst/>
              <a:cxnLst/>
              <a:rect l="l" t="t" r="r" b="b"/>
              <a:pathLst>
                <a:path w="2088515" h="1706245">
                  <a:moveTo>
                    <a:pt x="2088260" y="0"/>
                  </a:moveTo>
                  <a:lnTo>
                    <a:pt x="0" y="0"/>
                  </a:lnTo>
                  <a:lnTo>
                    <a:pt x="0" y="1706245"/>
                  </a:lnTo>
                  <a:lnTo>
                    <a:pt x="2088260" y="1706245"/>
                  </a:lnTo>
                  <a:lnTo>
                    <a:pt x="2088260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9408414" y="2156460"/>
              <a:ext cx="2088514" cy="1706245"/>
            </a:xfrm>
            <a:custGeom>
              <a:avLst/>
              <a:gdLst/>
              <a:ahLst/>
              <a:cxnLst/>
              <a:rect l="l" t="t" r="r" b="b"/>
              <a:pathLst>
                <a:path w="2088515" h="1706245">
                  <a:moveTo>
                    <a:pt x="0" y="1706245"/>
                  </a:moveTo>
                  <a:lnTo>
                    <a:pt x="2088260" y="1706245"/>
                  </a:lnTo>
                  <a:lnTo>
                    <a:pt x="2088260" y="0"/>
                  </a:lnTo>
                  <a:lnTo>
                    <a:pt x="0" y="0"/>
                  </a:lnTo>
                  <a:lnTo>
                    <a:pt x="0" y="1706245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9394126" y="2142172"/>
            <a:ext cx="2117090" cy="1734820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algn="ctr" marL="129539" marR="118745" indent="-1270">
              <a:lnSpc>
                <a:spcPct val="120000"/>
              </a:lnSpc>
              <a:spcBef>
                <a:spcPts val="285"/>
              </a:spcBef>
            </a:pPr>
            <a:r>
              <a:rPr dirty="0" sz="1200" spc="-5">
                <a:latin typeface="Verdana"/>
                <a:cs typeface="Verdana"/>
              </a:rPr>
              <a:t>No menu que se abre,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clique no ícone da </a:t>
            </a:r>
            <a:r>
              <a:rPr dirty="0" sz="1200" spc="-10">
                <a:latin typeface="Verdana"/>
                <a:cs typeface="Verdana"/>
              </a:rPr>
              <a:t>letra 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alterar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-5">
                <a:latin typeface="Verdana"/>
                <a:cs typeface="Verdana"/>
              </a:rPr>
              <a:t>atributos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polígono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717280" y="3177768"/>
            <a:ext cx="2007235" cy="1036319"/>
            <a:chOff x="8717280" y="3177768"/>
            <a:chExt cx="2007235" cy="1036319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48062" y="3177768"/>
              <a:ext cx="576059" cy="50243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736330" y="3865295"/>
              <a:ext cx="230504" cy="329565"/>
            </a:xfrm>
            <a:custGeom>
              <a:avLst/>
              <a:gdLst/>
              <a:ahLst/>
              <a:cxnLst/>
              <a:rect l="l" t="t" r="r" b="b"/>
              <a:pathLst>
                <a:path w="230504" h="329564">
                  <a:moveTo>
                    <a:pt x="0" y="329133"/>
                  </a:moveTo>
                  <a:lnTo>
                    <a:pt x="230212" y="329133"/>
                  </a:lnTo>
                  <a:lnTo>
                    <a:pt x="230212" y="0"/>
                  </a:lnTo>
                  <a:lnTo>
                    <a:pt x="0" y="0"/>
                  </a:lnTo>
                  <a:lnTo>
                    <a:pt x="0" y="329133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966581" y="3862578"/>
              <a:ext cx="1552575" cy="181610"/>
            </a:xfrm>
            <a:custGeom>
              <a:avLst/>
              <a:gdLst/>
              <a:ahLst/>
              <a:cxnLst/>
              <a:rect l="l" t="t" r="r" b="b"/>
              <a:pathLst>
                <a:path w="1552575" h="181610">
                  <a:moveTo>
                    <a:pt x="1471676" y="153035"/>
                  </a:moveTo>
                  <a:lnTo>
                    <a:pt x="0" y="153035"/>
                  </a:lnTo>
                  <a:lnTo>
                    <a:pt x="0" y="181610"/>
                  </a:lnTo>
                  <a:lnTo>
                    <a:pt x="1493774" y="181610"/>
                  </a:lnTo>
                  <a:lnTo>
                    <a:pt x="1500251" y="175260"/>
                  </a:lnTo>
                  <a:lnTo>
                    <a:pt x="1500251" y="167386"/>
                  </a:lnTo>
                  <a:lnTo>
                    <a:pt x="1471676" y="167386"/>
                  </a:lnTo>
                  <a:lnTo>
                    <a:pt x="1471676" y="153035"/>
                  </a:lnTo>
                  <a:close/>
                </a:path>
                <a:path w="1552575" h="181610">
                  <a:moveTo>
                    <a:pt x="1485900" y="56664"/>
                  </a:moveTo>
                  <a:lnTo>
                    <a:pt x="1471676" y="81033"/>
                  </a:lnTo>
                  <a:lnTo>
                    <a:pt x="1471676" y="167386"/>
                  </a:lnTo>
                  <a:lnTo>
                    <a:pt x="1485900" y="153035"/>
                  </a:lnTo>
                  <a:lnTo>
                    <a:pt x="1500251" y="153035"/>
                  </a:lnTo>
                  <a:lnTo>
                    <a:pt x="1500124" y="81033"/>
                  </a:lnTo>
                  <a:lnTo>
                    <a:pt x="1485900" y="56664"/>
                  </a:lnTo>
                  <a:close/>
                </a:path>
                <a:path w="1552575" h="181610">
                  <a:moveTo>
                    <a:pt x="1500251" y="153035"/>
                  </a:moveTo>
                  <a:lnTo>
                    <a:pt x="1485900" y="153035"/>
                  </a:lnTo>
                  <a:lnTo>
                    <a:pt x="1471676" y="167386"/>
                  </a:lnTo>
                  <a:lnTo>
                    <a:pt x="1500251" y="167386"/>
                  </a:lnTo>
                  <a:lnTo>
                    <a:pt x="1500251" y="153035"/>
                  </a:lnTo>
                  <a:close/>
                </a:path>
                <a:path w="1552575" h="181610">
                  <a:moveTo>
                    <a:pt x="1485900" y="0"/>
                  </a:moveTo>
                  <a:lnTo>
                    <a:pt x="1419605" y="113665"/>
                  </a:lnTo>
                  <a:lnTo>
                    <a:pt x="1421892" y="122428"/>
                  </a:lnTo>
                  <a:lnTo>
                    <a:pt x="1435480" y="130429"/>
                  </a:lnTo>
                  <a:lnTo>
                    <a:pt x="1444244" y="128143"/>
                  </a:lnTo>
                  <a:lnTo>
                    <a:pt x="1448180" y="121285"/>
                  </a:lnTo>
                  <a:lnTo>
                    <a:pt x="1471549" y="81250"/>
                  </a:lnTo>
                  <a:lnTo>
                    <a:pt x="1471676" y="28321"/>
                  </a:lnTo>
                  <a:lnTo>
                    <a:pt x="1502417" y="28321"/>
                  </a:lnTo>
                  <a:lnTo>
                    <a:pt x="1485900" y="0"/>
                  </a:lnTo>
                  <a:close/>
                </a:path>
                <a:path w="1552575" h="181610">
                  <a:moveTo>
                    <a:pt x="1502417" y="28321"/>
                  </a:moveTo>
                  <a:lnTo>
                    <a:pt x="1500251" y="28321"/>
                  </a:lnTo>
                  <a:lnTo>
                    <a:pt x="1500251" y="81250"/>
                  </a:lnTo>
                  <a:lnTo>
                    <a:pt x="1523619" y="121285"/>
                  </a:lnTo>
                  <a:lnTo>
                    <a:pt x="1527555" y="128143"/>
                  </a:lnTo>
                  <a:lnTo>
                    <a:pt x="1536319" y="130429"/>
                  </a:lnTo>
                  <a:lnTo>
                    <a:pt x="1549908" y="122428"/>
                  </a:lnTo>
                  <a:lnTo>
                    <a:pt x="1552194" y="113665"/>
                  </a:lnTo>
                  <a:lnTo>
                    <a:pt x="1502417" y="28321"/>
                  </a:lnTo>
                  <a:close/>
                </a:path>
                <a:path w="1552575" h="181610">
                  <a:moveTo>
                    <a:pt x="1500251" y="35560"/>
                  </a:moveTo>
                  <a:lnTo>
                    <a:pt x="1498219" y="35560"/>
                  </a:lnTo>
                  <a:lnTo>
                    <a:pt x="1485900" y="56664"/>
                  </a:lnTo>
                  <a:lnTo>
                    <a:pt x="1500251" y="81250"/>
                  </a:lnTo>
                  <a:lnTo>
                    <a:pt x="1500251" y="35560"/>
                  </a:lnTo>
                  <a:close/>
                </a:path>
                <a:path w="1552575" h="181610">
                  <a:moveTo>
                    <a:pt x="1500251" y="28321"/>
                  </a:moveTo>
                  <a:lnTo>
                    <a:pt x="1471676" y="28321"/>
                  </a:lnTo>
                  <a:lnTo>
                    <a:pt x="1471676" y="81033"/>
                  </a:lnTo>
                  <a:lnTo>
                    <a:pt x="1485900" y="56664"/>
                  </a:lnTo>
                  <a:lnTo>
                    <a:pt x="1473580" y="35560"/>
                  </a:lnTo>
                  <a:lnTo>
                    <a:pt x="1500251" y="35560"/>
                  </a:lnTo>
                  <a:lnTo>
                    <a:pt x="1500251" y="28321"/>
                  </a:lnTo>
                  <a:close/>
                </a:path>
                <a:path w="1552575" h="181610">
                  <a:moveTo>
                    <a:pt x="1498219" y="35560"/>
                  </a:moveTo>
                  <a:lnTo>
                    <a:pt x="1473580" y="35560"/>
                  </a:lnTo>
                  <a:lnTo>
                    <a:pt x="1485900" y="56664"/>
                  </a:lnTo>
                  <a:lnTo>
                    <a:pt x="1498219" y="3556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" name="object 23"/>
          <p:cNvGrpSpPr/>
          <p:nvPr/>
        </p:nvGrpSpPr>
        <p:grpSpPr>
          <a:xfrm>
            <a:off x="1947291" y="2629077"/>
            <a:ext cx="3627120" cy="3171190"/>
            <a:chOff x="1947291" y="2629077"/>
            <a:chExt cx="3627120" cy="3171190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64151" y="5157190"/>
              <a:ext cx="1310131" cy="64265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966341" y="2648127"/>
              <a:ext cx="843280" cy="642620"/>
            </a:xfrm>
            <a:custGeom>
              <a:avLst/>
              <a:gdLst/>
              <a:ahLst/>
              <a:cxnLst/>
              <a:rect l="l" t="t" r="r" b="b"/>
              <a:pathLst>
                <a:path w="843280" h="642620">
                  <a:moveTo>
                    <a:pt x="0" y="642315"/>
                  </a:moveTo>
                  <a:lnTo>
                    <a:pt x="842784" y="642315"/>
                  </a:lnTo>
                  <a:lnTo>
                    <a:pt x="842784" y="0"/>
                  </a:lnTo>
                  <a:lnTo>
                    <a:pt x="0" y="0"/>
                  </a:lnTo>
                  <a:lnTo>
                    <a:pt x="0" y="642315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2809113" y="2954909"/>
              <a:ext cx="1400810" cy="1785620"/>
            </a:xfrm>
            <a:custGeom>
              <a:avLst/>
              <a:gdLst/>
              <a:ahLst/>
              <a:cxnLst/>
              <a:rect l="l" t="t" r="r" b="b"/>
              <a:pathLst>
                <a:path w="1400810" h="1785620">
                  <a:moveTo>
                    <a:pt x="1343910" y="1719136"/>
                  </a:moveTo>
                  <a:lnTo>
                    <a:pt x="1272666" y="1760727"/>
                  </a:lnTo>
                  <a:lnTo>
                    <a:pt x="1270381" y="1769490"/>
                  </a:lnTo>
                  <a:lnTo>
                    <a:pt x="1274317" y="1776348"/>
                  </a:lnTo>
                  <a:lnTo>
                    <a:pt x="1278254" y="1783079"/>
                  </a:lnTo>
                  <a:lnTo>
                    <a:pt x="1287017" y="1785492"/>
                  </a:lnTo>
                  <a:lnTo>
                    <a:pt x="1376102" y="1733422"/>
                  </a:lnTo>
                  <a:lnTo>
                    <a:pt x="1372362" y="1733422"/>
                  </a:lnTo>
                  <a:lnTo>
                    <a:pt x="1372362" y="1731517"/>
                  </a:lnTo>
                  <a:lnTo>
                    <a:pt x="1365123" y="1731517"/>
                  </a:lnTo>
                  <a:lnTo>
                    <a:pt x="1343910" y="1719136"/>
                  </a:lnTo>
                  <a:close/>
                </a:path>
                <a:path w="1400810" h="1785620">
                  <a:moveTo>
                    <a:pt x="686053" y="14350"/>
                  </a:moveTo>
                  <a:lnTo>
                    <a:pt x="686053" y="1727072"/>
                  </a:lnTo>
                  <a:lnTo>
                    <a:pt x="692403" y="1733422"/>
                  </a:lnTo>
                  <a:lnTo>
                    <a:pt x="1319438" y="1733422"/>
                  </a:lnTo>
                  <a:lnTo>
                    <a:pt x="1343910" y="1719136"/>
                  </a:lnTo>
                  <a:lnTo>
                    <a:pt x="714628" y="1719071"/>
                  </a:lnTo>
                  <a:lnTo>
                    <a:pt x="700404" y="1704847"/>
                  </a:lnTo>
                  <a:lnTo>
                    <a:pt x="714628" y="1704847"/>
                  </a:lnTo>
                  <a:lnTo>
                    <a:pt x="714628" y="28575"/>
                  </a:lnTo>
                  <a:lnTo>
                    <a:pt x="700404" y="28575"/>
                  </a:lnTo>
                  <a:lnTo>
                    <a:pt x="686053" y="14350"/>
                  </a:lnTo>
                  <a:close/>
                </a:path>
                <a:path w="1400810" h="1785620">
                  <a:moveTo>
                    <a:pt x="1376319" y="1704847"/>
                  </a:moveTo>
                  <a:lnTo>
                    <a:pt x="1372362" y="1704847"/>
                  </a:lnTo>
                  <a:lnTo>
                    <a:pt x="1372362" y="1733422"/>
                  </a:lnTo>
                  <a:lnTo>
                    <a:pt x="1376102" y="1733422"/>
                  </a:lnTo>
                  <a:lnTo>
                    <a:pt x="1400683" y="1719071"/>
                  </a:lnTo>
                  <a:lnTo>
                    <a:pt x="1376319" y="1704847"/>
                  </a:lnTo>
                  <a:close/>
                </a:path>
                <a:path w="1400810" h="1785620">
                  <a:moveTo>
                    <a:pt x="1365123" y="1706752"/>
                  </a:moveTo>
                  <a:lnTo>
                    <a:pt x="1343910" y="1719136"/>
                  </a:lnTo>
                  <a:lnTo>
                    <a:pt x="1365123" y="1731517"/>
                  </a:lnTo>
                  <a:lnTo>
                    <a:pt x="1365123" y="1706752"/>
                  </a:lnTo>
                  <a:close/>
                </a:path>
                <a:path w="1400810" h="1785620">
                  <a:moveTo>
                    <a:pt x="1372362" y="1706752"/>
                  </a:moveTo>
                  <a:lnTo>
                    <a:pt x="1365123" y="1706752"/>
                  </a:lnTo>
                  <a:lnTo>
                    <a:pt x="1365123" y="1731517"/>
                  </a:lnTo>
                  <a:lnTo>
                    <a:pt x="1372362" y="1731517"/>
                  </a:lnTo>
                  <a:lnTo>
                    <a:pt x="1372362" y="1706752"/>
                  </a:lnTo>
                  <a:close/>
                </a:path>
                <a:path w="1400810" h="1785620">
                  <a:moveTo>
                    <a:pt x="1287017" y="1652777"/>
                  </a:moveTo>
                  <a:lnTo>
                    <a:pt x="1278254" y="1655064"/>
                  </a:lnTo>
                  <a:lnTo>
                    <a:pt x="1270381" y="1668779"/>
                  </a:lnTo>
                  <a:lnTo>
                    <a:pt x="1272666" y="1677415"/>
                  </a:lnTo>
                  <a:lnTo>
                    <a:pt x="1279398" y="1681479"/>
                  </a:lnTo>
                  <a:lnTo>
                    <a:pt x="1343910" y="1719136"/>
                  </a:lnTo>
                  <a:lnTo>
                    <a:pt x="1365123" y="1706752"/>
                  </a:lnTo>
                  <a:lnTo>
                    <a:pt x="1372362" y="1706752"/>
                  </a:lnTo>
                  <a:lnTo>
                    <a:pt x="1372362" y="1704847"/>
                  </a:lnTo>
                  <a:lnTo>
                    <a:pt x="1376319" y="1704847"/>
                  </a:lnTo>
                  <a:lnTo>
                    <a:pt x="1287017" y="1652777"/>
                  </a:lnTo>
                  <a:close/>
                </a:path>
                <a:path w="1400810" h="1785620">
                  <a:moveTo>
                    <a:pt x="714628" y="1704847"/>
                  </a:moveTo>
                  <a:lnTo>
                    <a:pt x="700404" y="1704847"/>
                  </a:lnTo>
                  <a:lnTo>
                    <a:pt x="714628" y="1719071"/>
                  </a:lnTo>
                  <a:lnTo>
                    <a:pt x="714628" y="1704847"/>
                  </a:lnTo>
                  <a:close/>
                </a:path>
                <a:path w="1400810" h="1785620">
                  <a:moveTo>
                    <a:pt x="1319432" y="1704847"/>
                  </a:moveTo>
                  <a:lnTo>
                    <a:pt x="714628" y="1704847"/>
                  </a:lnTo>
                  <a:lnTo>
                    <a:pt x="714628" y="1719071"/>
                  </a:lnTo>
                  <a:lnTo>
                    <a:pt x="1343800" y="1719071"/>
                  </a:lnTo>
                  <a:lnTo>
                    <a:pt x="1319432" y="1704847"/>
                  </a:lnTo>
                  <a:close/>
                </a:path>
                <a:path w="1400810" h="1785620">
                  <a:moveTo>
                    <a:pt x="708278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686053" y="28575"/>
                  </a:lnTo>
                  <a:lnTo>
                    <a:pt x="686053" y="14350"/>
                  </a:lnTo>
                  <a:lnTo>
                    <a:pt x="714628" y="14350"/>
                  </a:lnTo>
                  <a:lnTo>
                    <a:pt x="714628" y="6476"/>
                  </a:lnTo>
                  <a:lnTo>
                    <a:pt x="708278" y="0"/>
                  </a:lnTo>
                  <a:close/>
                </a:path>
                <a:path w="1400810" h="1785620">
                  <a:moveTo>
                    <a:pt x="714628" y="14350"/>
                  </a:moveTo>
                  <a:lnTo>
                    <a:pt x="686053" y="14350"/>
                  </a:lnTo>
                  <a:lnTo>
                    <a:pt x="700404" y="28575"/>
                  </a:lnTo>
                  <a:lnTo>
                    <a:pt x="714628" y="28575"/>
                  </a:lnTo>
                  <a:lnTo>
                    <a:pt x="714628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86411" y="1546783"/>
            <a:ext cx="3043555" cy="4857750"/>
            <a:chOff x="6086411" y="1546783"/>
            <a:chExt cx="3043555" cy="48577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5999" y="1556308"/>
              <a:ext cx="3024124" cy="48387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91173" y="1551546"/>
              <a:ext cx="3034030" cy="4848225"/>
            </a:xfrm>
            <a:custGeom>
              <a:avLst/>
              <a:gdLst/>
              <a:ahLst/>
              <a:cxnLst/>
              <a:rect l="l" t="t" r="r" b="b"/>
              <a:pathLst>
                <a:path w="3034029" h="4848225">
                  <a:moveTo>
                    <a:pt x="0" y="4848225"/>
                  </a:moveTo>
                  <a:lnTo>
                    <a:pt x="3033776" y="4848225"/>
                  </a:lnTo>
                  <a:lnTo>
                    <a:pt x="3033776" y="0"/>
                  </a:lnTo>
                  <a:lnTo>
                    <a:pt x="0" y="0"/>
                  </a:lnTo>
                  <a:lnTo>
                    <a:pt x="0" y="48482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951788" y="1555013"/>
            <a:ext cx="3096260" cy="4772025"/>
            <a:chOff x="951788" y="1555013"/>
            <a:chExt cx="3096260" cy="477202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0640" y="1564538"/>
              <a:ext cx="2970276" cy="475246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55878" y="1559775"/>
              <a:ext cx="2980055" cy="4762500"/>
            </a:xfrm>
            <a:custGeom>
              <a:avLst/>
              <a:gdLst/>
              <a:ahLst/>
              <a:cxnLst/>
              <a:rect l="l" t="t" r="r" b="b"/>
              <a:pathLst>
                <a:path w="2980054" h="4762500">
                  <a:moveTo>
                    <a:pt x="0" y="4761992"/>
                  </a:moveTo>
                  <a:lnTo>
                    <a:pt x="2979801" y="4761992"/>
                  </a:lnTo>
                  <a:lnTo>
                    <a:pt x="2979801" y="0"/>
                  </a:lnTo>
                  <a:lnTo>
                    <a:pt x="0" y="0"/>
                  </a:lnTo>
                  <a:lnTo>
                    <a:pt x="0" y="476199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70838" y="3850487"/>
              <a:ext cx="3058160" cy="1386205"/>
            </a:xfrm>
            <a:custGeom>
              <a:avLst/>
              <a:gdLst/>
              <a:ahLst/>
              <a:cxnLst/>
              <a:rect l="l" t="t" r="r" b="b"/>
              <a:pathLst>
                <a:path w="3058160" h="1386204">
                  <a:moveTo>
                    <a:pt x="0" y="300253"/>
                  </a:moveTo>
                  <a:lnTo>
                    <a:pt x="3058032" y="300253"/>
                  </a:lnTo>
                  <a:lnTo>
                    <a:pt x="3058032" y="0"/>
                  </a:lnTo>
                  <a:lnTo>
                    <a:pt x="0" y="0"/>
                  </a:lnTo>
                  <a:lnTo>
                    <a:pt x="0" y="300253"/>
                  </a:lnTo>
                  <a:close/>
                </a:path>
                <a:path w="3058160" h="1386204">
                  <a:moveTo>
                    <a:pt x="0" y="1385976"/>
                  </a:moveTo>
                  <a:lnTo>
                    <a:pt x="3058032" y="1385976"/>
                  </a:lnTo>
                  <a:lnTo>
                    <a:pt x="3058032" y="785482"/>
                  </a:lnTo>
                  <a:lnTo>
                    <a:pt x="0" y="785482"/>
                  </a:lnTo>
                  <a:lnTo>
                    <a:pt x="0" y="1385976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4192968" y="3486086"/>
            <a:ext cx="1447800" cy="142748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algn="ctr" marL="152400" marR="145415" indent="635">
              <a:lnSpc>
                <a:spcPct val="120000"/>
              </a:lnSpc>
              <a:spcBef>
                <a:spcPts val="285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</a:t>
            </a:r>
            <a:r>
              <a:rPr dirty="0" sz="1200">
                <a:latin typeface="Verdana"/>
                <a:cs typeface="Verdana"/>
              </a:rPr>
              <a:t>r</a:t>
            </a:r>
            <a:r>
              <a:rPr dirty="0" sz="1200" spc="5">
                <a:latin typeface="Verdana"/>
                <a:cs typeface="Verdana"/>
              </a:rPr>
              <a:t>e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n</a:t>
            </a:r>
            <a:r>
              <a:rPr dirty="0" sz="1200">
                <a:latin typeface="Verdana"/>
                <a:cs typeface="Verdana"/>
              </a:rPr>
              <a:t>c</a:t>
            </a:r>
            <a:r>
              <a:rPr dirty="0" sz="1200" spc="-5">
                <a:latin typeface="Verdana"/>
                <a:cs typeface="Verdana"/>
              </a:rPr>
              <a:t>hi</a:t>
            </a:r>
            <a:r>
              <a:rPr dirty="0" sz="1200" spc="-10">
                <a:latin typeface="Verdana"/>
                <a:cs typeface="Verdana"/>
              </a:rPr>
              <a:t>m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nt</a:t>
            </a:r>
            <a:r>
              <a:rPr dirty="0" sz="1200">
                <a:latin typeface="Verdana"/>
                <a:cs typeface="Verdana"/>
              </a:rPr>
              <a:t>o  </a:t>
            </a:r>
            <a:r>
              <a:rPr dirty="0" sz="1200" spc="-5">
                <a:latin typeface="Verdana"/>
                <a:cs typeface="Verdana"/>
              </a:rPr>
              <a:t>dos dados,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barra ficará </a:t>
            </a:r>
            <a:r>
              <a:rPr dirty="0" sz="1200">
                <a:latin typeface="Verdana"/>
                <a:cs typeface="Verdana"/>
              </a:rPr>
              <a:t> com a cor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“laranja”.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485644" y="3333241"/>
            <a:ext cx="8033384" cy="2760345"/>
            <a:chOff x="2485644" y="3333241"/>
            <a:chExt cx="8033384" cy="276034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54120" y="3850131"/>
              <a:ext cx="107568" cy="11061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485644" y="4322825"/>
              <a:ext cx="1709420" cy="313055"/>
            </a:xfrm>
            <a:custGeom>
              <a:avLst/>
              <a:gdLst/>
              <a:ahLst/>
              <a:cxnLst/>
              <a:rect l="l" t="t" r="r" b="b"/>
              <a:pathLst>
                <a:path w="1709420" h="313054">
                  <a:moveTo>
                    <a:pt x="1627788" y="51943"/>
                  </a:moveTo>
                  <a:lnTo>
                    <a:pt x="6350" y="51943"/>
                  </a:lnTo>
                  <a:lnTo>
                    <a:pt x="0" y="58419"/>
                  </a:lnTo>
                  <a:lnTo>
                    <a:pt x="0" y="313055"/>
                  </a:lnTo>
                  <a:lnTo>
                    <a:pt x="28575" y="313055"/>
                  </a:lnTo>
                  <a:lnTo>
                    <a:pt x="28575" y="80518"/>
                  </a:lnTo>
                  <a:lnTo>
                    <a:pt x="14224" y="80518"/>
                  </a:lnTo>
                  <a:lnTo>
                    <a:pt x="28575" y="66293"/>
                  </a:lnTo>
                  <a:lnTo>
                    <a:pt x="1652374" y="66293"/>
                  </a:lnTo>
                  <a:lnTo>
                    <a:pt x="1627788" y="51943"/>
                  </a:lnTo>
                  <a:close/>
                </a:path>
                <a:path w="1709420" h="313054">
                  <a:moveTo>
                    <a:pt x="1652374" y="66293"/>
                  </a:moveTo>
                  <a:lnTo>
                    <a:pt x="1580895" y="107950"/>
                  </a:lnTo>
                  <a:lnTo>
                    <a:pt x="1578609" y="116712"/>
                  </a:lnTo>
                  <a:lnTo>
                    <a:pt x="1582673" y="123443"/>
                  </a:lnTo>
                  <a:lnTo>
                    <a:pt x="1586610" y="130301"/>
                  </a:lnTo>
                  <a:lnTo>
                    <a:pt x="1595373" y="132587"/>
                  </a:lnTo>
                  <a:lnTo>
                    <a:pt x="1684646" y="80518"/>
                  </a:lnTo>
                  <a:lnTo>
                    <a:pt x="1680718" y="80518"/>
                  </a:lnTo>
                  <a:lnTo>
                    <a:pt x="1680718" y="78612"/>
                  </a:lnTo>
                  <a:lnTo>
                    <a:pt x="1673479" y="78612"/>
                  </a:lnTo>
                  <a:lnTo>
                    <a:pt x="1652374" y="66293"/>
                  </a:lnTo>
                  <a:close/>
                </a:path>
                <a:path w="1709420" h="313054">
                  <a:moveTo>
                    <a:pt x="28575" y="66293"/>
                  </a:moveTo>
                  <a:lnTo>
                    <a:pt x="14224" y="80518"/>
                  </a:lnTo>
                  <a:lnTo>
                    <a:pt x="28575" y="80518"/>
                  </a:lnTo>
                  <a:lnTo>
                    <a:pt x="28575" y="66293"/>
                  </a:lnTo>
                  <a:close/>
                </a:path>
                <a:path w="1709420" h="313054">
                  <a:moveTo>
                    <a:pt x="1652374" y="66293"/>
                  </a:moveTo>
                  <a:lnTo>
                    <a:pt x="28575" y="66293"/>
                  </a:lnTo>
                  <a:lnTo>
                    <a:pt x="28575" y="80518"/>
                  </a:lnTo>
                  <a:lnTo>
                    <a:pt x="1628005" y="80518"/>
                  </a:lnTo>
                  <a:lnTo>
                    <a:pt x="1652374" y="66293"/>
                  </a:lnTo>
                  <a:close/>
                </a:path>
                <a:path w="1709420" h="313054">
                  <a:moveTo>
                    <a:pt x="1684433" y="51943"/>
                  </a:moveTo>
                  <a:lnTo>
                    <a:pt x="1680718" y="51943"/>
                  </a:lnTo>
                  <a:lnTo>
                    <a:pt x="1680718" y="80518"/>
                  </a:lnTo>
                  <a:lnTo>
                    <a:pt x="1684646" y="80518"/>
                  </a:lnTo>
                  <a:lnTo>
                    <a:pt x="1709039" y="66293"/>
                  </a:lnTo>
                  <a:lnTo>
                    <a:pt x="1684433" y="51943"/>
                  </a:lnTo>
                  <a:close/>
                </a:path>
                <a:path w="1709420" h="313054">
                  <a:moveTo>
                    <a:pt x="1673479" y="53975"/>
                  </a:moveTo>
                  <a:lnTo>
                    <a:pt x="1652374" y="66293"/>
                  </a:lnTo>
                  <a:lnTo>
                    <a:pt x="1673479" y="78612"/>
                  </a:lnTo>
                  <a:lnTo>
                    <a:pt x="1673479" y="53975"/>
                  </a:lnTo>
                  <a:close/>
                </a:path>
                <a:path w="1709420" h="313054">
                  <a:moveTo>
                    <a:pt x="1680718" y="53975"/>
                  </a:moveTo>
                  <a:lnTo>
                    <a:pt x="1673479" y="53975"/>
                  </a:lnTo>
                  <a:lnTo>
                    <a:pt x="1673479" y="78612"/>
                  </a:lnTo>
                  <a:lnTo>
                    <a:pt x="1680718" y="78612"/>
                  </a:lnTo>
                  <a:lnTo>
                    <a:pt x="1680718" y="53975"/>
                  </a:lnTo>
                  <a:close/>
                </a:path>
                <a:path w="1709420" h="313054">
                  <a:moveTo>
                    <a:pt x="1595373" y="0"/>
                  </a:moveTo>
                  <a:lnTo>
                    <a:pt x="1586610" y="2286"/>
                  </a:lnTo>
                  <a:lnTo>
                    <a:pt x="1582673" y="9143"/>
                  </a:lnTo>
                  <a:lnTo>
                    <a:pt x="1578609" y="15875"/>
                  </a:lnTo>
                  <a:lnTo>
                    <a:pt x="1580895" y="24637"/>
                  </a:lnTo>
                  <a:lnTo>
                    <a:pt x="1652374" y="66293"/>
                  </a:lnTo>
                  <a:lnTo>
                    <a:pt x="1673479" y="53975"/>
                  </a:lnTo>
                  <a:lnTo>
                    <a:pt x="1680718" y="53975"/>
                  </a:lnTo>
                  <a:lnTo>
                    <a:pt x="1680718" y="51943"/>
                  </a:lnTo>
                  <a:lnTo>
                    <a:pt x="1684433" y="51943"/>
                  </a:lnTo>
                  <a:lnTo>
                    <a:pt x="1595373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207255" y="5138038"/>
              <a:ext cx="1419225" cy="955675"/>
            </a:xfrm>
            <a:custGeom>
              <a:avLst/>
              <a:gdLst/>
              <a:ahLst/>
              <a:cxnLst/>
              <a:rect l="l" t="t" r="r" b="b"/>
              <a:pathLst>
                <a:path w="1419225" h="955675">
                  <a:moveTo>
                    <a:pt x="1418971" y="0"/>
                  </a:moveTo>
                  <a:lnTo>
                    <a:pt x="0" y="0"/>
                  </a:lnTo>
                  <a:lnTo>
                    <a:pt x="0" y="955255"/>
                  </a:lnTo>
                  <a:lnTo>
                    <a:pt x="1418971" y="955255"/>
                  </a:lnTo>
                  <a:lnTo>
                    <a:pt x="1418971" y="0"/>
                  </a:lnTo>
                  <a:close/>
                </a:path>
              </a:pathLst>
            </a:custGeom>
            <a:solidFill>
              <a:srgbClr val="FF9F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117209" y="4149026"/>
              <a:ext cx="2969260" cy="265430"/>
            </a:xfrm>
            <a:custGeom>
              <a:avLst/>
              <a:gdLst/>
              <a:ahLst/>
              <a:cxnLst/>
              <a:rect l="l" t="t" r="r" b="b"/>
              <a:pathLst>
                <a:path w="2969259" h="265429">
                  <a:moveTo>
                    <a:pt x="0" y="264985"/>
                  </a:moveTo>
                  <a:lnTo>
                    <a:pt x="2968879" y="264985"/>
                  </a:lnTo>
                  <a:lnTo>
                    <a:pt x="2968879" y="0"/>
                  </a:lnTo>
                  <a:lnTo>
                    <a:pt x="0" y="0"/>
                  </a:lnTo>
                  <a:lnTo>
                    <a:pt x="0" y="264985"/>
                  </a:lnTo>
                  <a:close/>
                </a:path>
              </a:pathLst>
            </a:custGeom>
            <a:ln w="38100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587234" y="3333241"/>
              <a:ext cx="2931795" cy="815975"/>
            </a:xfrm>
            <a:custGeom>
              <a:avLst/>
              <a:gdLst/>
              <a:ahLst/>
              <a:cxnLst/>
              <a:rect l="l" t="t" r="r" b="b"/>
              <a:pathLst>
                <a:path w="2931795" h="815975">
                  <a:moveTo>
                    <a:pt x="2851023" y="393700"/>
                  </a:moveTo>
                  <a:lnTo>
                    <a:pt x="6476" y="393700"/>
                  </a:lnTo>
                  <a:lnTo>
                    <a:pt x="0" y="400050"/>
                  </a:lnTo>
                  <a:lnTo>
                    <a:pt x="0" y="815848"/>
                  </a:lnTo>
                  <a:lnTo>
                    <a:pt x="28575" y="815848"/>
                  </a:lnTo>
                  <a:lnTo>
                    <a:pt x="28575" y="422275"/>
                  </a:lnTo>
                  <a:lnTo>
                    <a:pt x="14350" y="422275"/>
                  </a:lnTo>
                  <a:lnTo>
                    <a:pt x="28575" y="407924"/>
                  </a:lnTo>
                  <a:lnTo>
                    <a:pt x="2851023" y="407924"/>
                  </a:lnTo>
                  <a:lnTo>
                    <a:pt x="2851023" y="393700"/>
                  </a:lnTo>
                  <a:close/>
                </a:path>
                <a:path w="2931795" h="815975">
                  <a:moveTo>
                    <a:pt x="28575" y="407924"/>
                  </a:moveTo>
                  <a:lnTo>
                    <a:pt x="14350" y="422275"/>
                  </a:lnTo>
                  <a:lnTo>
                    <a:pt x="28575" y="422275"/>
                  </a:lnTo>
                  <a:lnTo>
                    <a:pt x="28575" y="407924"/>
                  </a:lnTo>
                  <a:close/>
                </a:path>
                <a:path w="2931795" h="815975">
                  <a:moveTo>
                    <a:pt x="2879598" y="393700"/>
                  </a:moveTo>
                  <a:lnTo>
                    <a:pt x="2865247" y="393700"/>
                  </a:lnTo>
                  <a:lnTo>
                    <a:pt x="2851023" y="407924"/>
                  </a:lnTo>
                  <a:lnTo>
                    <a:pt x="28575" y="407924"/>
                  </a:lnTo>
                  <a:lnTo>
                    <a:pt x="28575" y="422275"/>
                  </a:lnTo>
                  <a:lnTo>
                    <a:pt x="2873121" y="422275"/>
                  </a:lnTo>
                  <a:lnTo>
                    <a:pt x="2879598" y="415798"/>
                  </a:lnTo>
                  <a:lnTo>
                    <a:pt x="2879598" y="393700"/>
                  </a:lnTo>
                  <a:close/>
                </a:path>
                <a:path w="2931795" h="815975">
                  <a:moveTo>
                    <a:pt x="2865247" y="56661"/>
                  </a:moveTo>
                  <a:lnTo>
                    <a:pt x="2851023" y="81026"/>
                  </a:lnTo>
                  <a:lnTo>
                    <a:pt x="2851023" y="407924"/>
                  </a:lnTo>
                  <a:lnTo>
                    <a:pt x="2865247" y="393700"/>
                  </a:lnTo>
                  <a:lnTo>
                    <a:pt x="2879598" y="393700"/>
                  </a:lnTo>
                  <a:lnTo>
                    <a:pt x="2879471" y="81026"/>
                  </a:lnTo>
                  <a:lnTo>
                    <a:pt x="2865247" y="56661"/>
                  </a:lnTo>
                  <a:close/>
                </a:path>
                <a:path w="2931795" h="815975">
                  <a:moveTo>
                    <a:pt x="2865247" y="0"/>
                  </a:moveTo>
                  <a:lnTo>
                    <a:pt x="2802890" y="106807"/>
                  </a:lnTo>
                  <a:lnTo>
                    <a:pt x="2798953" y="113665"/>
                  </a:lnTo>
                  <a:lnTo>
                    <a:pt x="2801239" y="122428"/>
                  </a:lnTo>
                  <a:lnTo>
                    <a:pt x="2808097" y="126365"/>
                  </a:lnTo>
                  <a:lnTo>
                    <a:pt x="2814828" y="130429"/>
                  </a:lnTo>
                  <a:lnTo>
                    <a:pt x="2823591" y="128016"/>
                  </a:lnTo>
                  <a:lnTo>
                    <a:pt x="2850896" y="81244"/>
                  </a:lnTo>
                  <a:lnTo>
                    <a:pt x="2851023" y="28321"/>
                  </a:lnTo>
                  <a:lnTo>
                    <a:pt x="2881781" y="28321"/>
                  </a:lnTo>
                  <a:lnTo>
                    <a:pt x="2865247" y="0"/>
                  </a:lnTo>
                  <a:close/>
                </a:path>
                <a:path w="2931795" h="815975">
                  <a:moveTo>
                    <a:pt x="2881781" y="28321"/>
                  </a:moveTo>
                  <a:lnTo>
                    <a:pt x="2879598" y="28321"/>
                  </a:lnTo>
                  <a:lnTo>
                    <a:pt x="2879598" y="81244"/>
                  </a:lnTo>
                  <a:lnTo>
                    <a:pt x="2906903" y="128016"/>
                  </a:lnTo>
                  <a:lnTo>
                    <a:pt x="2915666" y="130429"/>
                  </a:lnTo>
                  <a:lnTo>
                    <a:pt x="2922397" y="126365"/>
                  </a:lnTo>
                  <a:lnTo>
                    <a:pt x="2929255" y="122428"/>
                  </a:lnTo>
                  <a:lnTo>
                    <a:pt x="2931541" y="113665"/>
                  </a:lnTo>
                  <a:lnTo>
                    <a:pt x="2927604" y="106807"/>
                  </a:lnTo>
                  <a:lnTo>
                    <a:pt x="2881781" y="28321"/>
                  </a:lnTo>
                  <a:close/>
                </a:path>
                <a:path w="2931795" h="815975">
                  <a:moveTo>
                    <a:pt x="2879598" y="35560"/>
                  </a:moveTo>
                  <a:lnTo>
                    <a:pt x="2877566" y="35560"/>
                  </a:lnTo>
                  <a:lnTo>
                    <a:pt x="2865247" y="56661"/>
                  </a:lnTo>
                  <a:lnTo>
                    <a:pt x="2879598" y="81244"/>
                  </a:lnTo>
                  <a:lnTo>
                    <a:pt x="2879598" y="35560"/>
                  </a:lnTo>
                  <a:close/>
                </a:path>
                <a:path w="2931795" h="815975">
                  <a:moveTo>
                    <a:pt x="2879598" y="28321"/>
                  </a:moveTo>
                  <a:lnTo>
                    <a:pt x="2851023" y="28321"/>
                  </a:lnTo>
                  <a:lnTo>
                    <a:pt x="2851023" y="81026"/>
                  </a:lnTo>
                  <a:lnTo>
                    <a:pt x="2865247" y="56661"/>
                  </a:lnTo>
                  <a:lnTo>
                    <a:pt x="2852928" y="35560"/>
                  </a:lnTo>
                  <a:lnTo>
                    <a:pt x="2879598" y="35560"/>
                  </a:lnTo>
                  <a:lnTo>
                    <a:pt x="2879598" y="28321"/>
                  </a:lnTo>
                  <a:close/>
                </a:path>
                <a:path w="2931795" h="815975">
                  <a:moveTo>
                    <a:pt x="2877566" y="35560"/>
                  </a:moveTo>
                  <a:lnTo>
                    <a:pt x="2852928" y="35560"/>
                  </a:lnTo>
                  <a:lnTo>
                    <a:pt x="2865247" y="56661"/>
                  </a:lnTo>
                  <a:lnTo>
                    <a:pt x="2877566" y="3556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4291710" y="5147436"/>
            <a:ext cx="1250950" cy="904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1905">
              <a:lnSpc>
                <a:spcPct val="1201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Após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preenchido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ficará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cor</a:t>
            </a:r>
            <a:r>
              <a:rPr dirty="0" sz="1200" spc="-5">
                <a:latin typeface="Verdana"/>
                <a:cs typeface="Verdana"/>
              </a:rPr>
              <a:t> “preta”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64704" y="4267327"/>
            <a:ext cx="5153025" cy="2069464"/>
            <a:chOff x="964704" y="4267327"/>
            <a:chExt cx="5153025" cy="2069464"/>
          </a:xfrm>
        </p:grpSpPr>
        <p:sp>
          <p:nvSpPr>
            <p:cNvPr id="18" name="object 18"/>
            <p:cNvSpPr/>
            <p:nvPr/>
          </p:nvSpPr>
          <p:spPr>
            <a:xfrm>
              <a:off x="983754" y="5237454"/>
              <a:ext cx="3058160" cy="273050"/>
            </a:xfrm>
            <a:custGeom>
              <a:avLst/>
              <a:gdLst/>
              <a:ahLst/>
              <a:cxnLst/>
              <a:rect l="l" t="t" r="r" b="b"/>
              <a:pathLst>
                <a:path w="3058160" h="273050">
                  <a:moveTo>
                    <a:pt x="0" y="272948"/>
                  </a:moveTo>
                  <a:lnTo>
                    <a:pt x="3058032" y="272948"/>
                  </a:lnTo>
                  <a:lnTo>
                    <a:pt x="3058032" y="0"/>
                  </a:lnTo>
                  <a:lnTo>
                    <a:pt x="0" y="0"/>
                  </a:lnTo>
                  <a:lnTo>
                    <a:pt x="0" y="272948"/>
                  </a:lnTo>
                  <a:close/>
                </a:path>
              </a:pathLst>
            </a:custGeom>
            <a:ln w="38100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498471" y="4267327"/>
              <a:ext cx="3618865" cy="2069464"/>
            </a:xfrm>
            <a:custGeom>
              <a:avLst/>
              <a:gdLst/>
              <a:ahLst/>
              <a:cxnLst/>
              <a:rect l="l" t="t" r="r" b="b"/>
              <a:pathLst>
                <a:path w="3618865" h="2069464">
                  <a:moveTo>
                    <a:pt x="2484501" y="1939594"/>
                  </a:moveTo>
                  <a:lnTo>
                    <a:pt x="2480564" y="1932787"/>
                  </a:lnTo>
                  <a:lnTo>
                    <a:pt x="2434742" y="1854263"/>
                  </a:lnTo>
                  <a:lnTo>
                    <a:pt x="2418207" y="1825904"/>
                  </a:lnTo>
                  <a:lnTo>
                    <a:pt x="2355850" y="1932787"/>
                  </a:lnTo>
                  <a:lnTo>
                    <a:pt x="2351913" y="1939594"/>
                  </a:lnTo>
                  <a:lnTo>
                    <a:pt x="2354199" y="1948345"/>
                  </a:lnTo>
                  <a:lnTo>
                    <a:pt x="2361057" y="1952320"/>
                  </a:lnTo>
                  <a:lnTo>
                    <a:pt x="2367788" y="1956295"/>
                  </a:lnTo>
                  <a:lnTo>
                    <a:pt x="2376551" y="1953996"/>
                  </a:lnTo>
                  <a:lnTo>
                    <a:pt x="2380488" y="1947176"/>
                  </a:lnTo>
                  <a:lnTo>
                    <a:pt x="2403856" y="1907146"/>
                  </a:lnTo>
                  <a:lnTo>
                    <a:pt x="2403983" y="1854263"/>
                  </a:lnTo>
                  <a:lnTo>
                    <a:pt x="2403983" y="1906930"/>
                  </a:lnTo>
                  <a:lnTo>
                    <a:pt x="2403983" y="2040280"/>
                  </a:lnTo>
                  <a:lnTo>
                    <a:pt x="28575" y="2040280"/>
                  </a:lnTo>
                  <a:lnTo>
                    <a:pt x="28575" y="1243076"/>
                  </a:lnTo>
                  <a:lnTo>
                    <a:pt x="0" y="1243076"/>
                  </a:lnTo>
                  <a:lnTo>
                    <a:pt x="0" y="2062467"/>
                  </a:lnTo>
                  <a:lnTo>
                    <a:pt x="6477" y="2068855"/>
                  </a:lnTo>
                  <a:lnTo>
                    <a:pt x="2426081" y="2068855"/>
                  </a:lnTo>
                  <a:lnTo>
                    <a:pt x="2432558" y="2062467"/>
                  </a:lnTo>
                  <a:lnTo>
                    <a:pt x="2432558" y="2054567"/>
                  </a:lnTo>
                  <a:lnTo>
                    <a:pt x="2432558" y="2040280"/>
                  </a:lnTo>
                  <a:lnTo>
                    <a:pt x="2432431" y="1906930"/>
                  </a:lnTo>
                  <a:lnTo>
                    <a:pt x="2432558" y="1907146"/>
                  </a:lnTo>
                  <a:lnTo>
                    <a:pt x="2455926" y="1947176"/>
                  </a:lnTo>
                  <a:lnTo>
                    <a:pt x="2459863" y="1953996"/>
                  </a:lnTo>
                  <a:lnTo>
                    <a:pt x="2468626" y="1956295"/>
                  </a:lnTo>
                  <a:lnTo>
                    <a:pt x="2475357" y="1952320"/>
                  </a:lnTo>
                  <a:lnTo>
                    <a:pt x="2482215" y="1948345"/>
                  </a:lnTo>
                  <a:lnTo>
                    <a:pt x="2484501" y="1939594"/>
                  </a:lnTo>
                  <a:close/>
                </a:path>
                <a:path w="3618865" h="2069464">
                  <a:moveTo>
                    <a:pt x="3618738" y="0"/>
                  </a:moveTo>
                  <a:lnTo>
                    <a:pt x="3365246" y="0"/>
                  </a:lnTo>
                  <a:lnTo>
                    <a:pt x="3358896" y="6350"/>
                  </a:lnTo>
                  <a:lnTo>
                    <a:pt x="3358896" y="1334046"/>
                  </a:lnTo>
                  <a:lnTo>
                    <a:pt x="3208807" y="1334046"/>
                  </a:lnTo>
                  <a:lnTo>
                    <a:pt x="3255645" y="1306703"/>
                  </a:lnTo>
                  <a:lnTo>
                    <a:pt x="3258058" y="1297940"/>
                  </a:lnTo>
                  <a:lnTo>
                    <a:pt x="3253994" y="1291082"/>
                  </a:lnTo>
                  <a:lnTo>
                    <a:pt x="3250057" y="1284351"/>
                  </a:lnTo>
                  <a:lnTo>
                    <a:pt x="3241294" y="1282065"/>
                  </a:lnTo>
                  <a:lnTo>
                    <a:pt x="3205454" y="1302969"/>
                  </a:lnTo>
                  <a:lnTo>
                    <a:pt x="3205454" y="1336001"/>
                  </a:lnTo>
                  <a:lnTo>
                    <a:pt x="3184321" y="1348346"/>
                  </a:lnTo>
                  <a:lnTo>
                    <a:pt x="3163189" y="1336001"/>
                  </a:lnTo>
                  <a:lnTo>
                    <a:pt x="3184321" y="1348333"/>
                  </a:lnTo>
                  <a:lnTo>
                    <a:pt x="3205454" y="1336001"/>
                  </a:lnTo>
                  <a:lnTo>
                    <a:pt x="3205454" y="1302969"/>
                  </a:lnTo>
                  <a:lnTo>
                    <a:pt x="3127629" y="1348333"/>
                  </a:lnTo>
                  <a:lnTo>
                    <a:pt x="3241294" y="1414665"/>
                  </a:lnTo>
                  <a:lnTo>
                    <a:pt x="3250057" y="1412354"/>
                  </a:lnTo>
                  <a:lnTo>
                    <a:pt x="3253994" y="1405547"/>
                  </a:lnTo>
                  <a:lnTo>
                    <a:pt x="3258058" y="1398727"/>
                  </a:lnTo>
                  <a:lnTo>
                    <a:pt x="3255645" y="1389976"/>
                  </a:lnTo>
                  <a:lnTo>
                    <a:pt x="3208820" y="1362621"/>
                  </a:lnTo>
                  <a:lnTo>
                    <a:pt x="3381121" y="1362621"/>
                  </a:lnTo>
                  <a:lnTo>
                    <a:pt x="3387471" y="1356233"/>
                  </a:lnTo>
                  <a:lnTo>
                    <a:pt x="3387471" y="1348333"/>
                  </a:lnTo>
                  <a:lnTo>
                    <a:pt x="3387471" y="1334046"/>
                  </a:lnTo>
                  <a:lnTo>
                    <a:pt x="3387471" y="28575"/>
                  </a:lnTo>
                  <a:lnTo>
                    <a:pt x="3618738" y="28575"/>
                  </a:lnTo>
                  <a:lnTo>
                    <a:pt x="3618738" y="14224"/>
                  </a:lnTo>
                  <a:lnTo>
                    <a:pt x="3618738" y="0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3335654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Processo</a:t>
            </a:r>
            <a:r>
              <a:rPr dirty="0" spc="55"/>
              <a:t> </a:t>
            </a:r>
            <a:r>
              <a:rPr dirty="0" spc="20"/>
              <a:t>de</a:t>
            </a:r>
            <a:r>
              <a:rPr dirty="0" spc="75"/>
              <a:t> </a:t>
            </a:r>
            <a:r>
              <a:rPr dirty="0" spc="40"/>
              <a:t>preenchimento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195508" y="1866582"/>
            <a:ext cx="1447800" cy="142748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5560" rIns="0" bIns="0" rtlCol="0" vert="horz">
            <a:spAutoFit/>
          </a:bodyPr>
          <a:lstStyle/>
          <a:p>
            <a:pPr algn="ctr" marL="222250" marR="216535" indent="635">
              <a:lnSpc>
                <a:spcPct val="120000"/>
              </a:lnSpc>
              <a:spcBef>
                <a:spcPts val="280"/>
              </a:spcBef>
            </a:pPr>
            <a:r>
              <a:rPr dirty="0" sz="1200" spc="-5">
                <a:latin typeface="Verdana"/>
                <a:cs typeface="Verdana"/>
              </a:rPr>
              <a:t>Número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Setor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Letra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 spc="-10">
                <a:latin typeface="Verdana"/>
                <a:cs typeface="Verdana"/>
              </a:rPr>
              <a:t>Quadra </a:t>
            </a:r>
            <a:r>
              <a:rPr dirty="0" sz="1200" spc="-5">
                <a:latin typeface="Verdana"/>
                <a:cs typeface="Verdana"/>
              </a:rPr>
              <a:t> estão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previamente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preenchidos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394126" y="2142096"/>
            <a:ext cx="2117090" cy="120586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algn="ctr" marL="117475" marR="107950" indent="-1270">
              <a:lnSpc>
                <a:spcPct val="120000"/>
              </a:lnSpc>
              <a:spcBef>
                <a:spcPts val="285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preenchimento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número do domicílio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clique no campo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10">
                <a:latin typeface="Verdana"/>
                <a:cs typeface="Verdana"/>
              </a:rPr>
              <a:t>digite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número com </a:t>
            </a:r>
            <a:r>
              <a:rPr dirty="0" sz="1200">
                <a:latin typeface="Verdana"/>
                <a:cs typeface="Verdana"/>
              </a:rPr>
              <a:t>4 </a:t>
            </a:r>
            <a:r>
              <a:rPr dirty="0" sz="1200" spc="-10">
                <a:latin typeface="Verdana"/>
                <a:cs typeface="Verdana"/>
              </a:rPr>
              <a:t>dígitos;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Ex: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“0001”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485644" y="2513710"/>
            <a:ext cx="1724660" cy="1337310"/>
          </a:xfrm>
          <a:custGeom>
            <a:avLst/>
            <a:gdLst/>
            <a:ahLst/>
            <a:cxnLst/>
            <a:rect l="l" t="t" r="r" b="b"/>
            <a:pathLst>
              <a:path w="1724660" h="1337310">
                <a:moveTo>
                  <a:pt x="1642907" y="52069"/>
                </a:moveTo>
                <a:lnTo>
                  <a:pt x="6350" y="52069"/>
                </a:lnTo>
                <a:lnTo>
                  <a:pt x="0" y="58419"/>
                </a:lnTo>
                <a:lnTo>
                  <a:pt x="0" y="1336802"/>
                </a:lnTo>
                <a:lnTo>
                  <a:pt x="28575" y="1336802"/>
                </a:lnTo>
                <a:lnTo>
                  <a:pt x="28575" y="80644"/>
                </a:lnTo>
                <a:lnTo>
                  <a:pt x="14224" y="80644"/>
                </a:lnTo>
                <a:lnTo>
                  <a:pt x="28575" y="66293"/>
                </a:lnTo>
                <a:lnTo>
                  <a:pt x="1667272" y="66293"/>
                </a:lnTo>
                <a:lnTo>
                  <a:pt x="1642907" y="52069"/>
                </a:lnTo>
                <a:close/>
              </a:path>
              <a:path w="1724660" h="1337310">
                <a:moveTo>
                  <a:pt x="1667381" y="66357"/>
                </a:moveTo>
                <a:lnTo>
                  <a:pt x="1596135" y="107950"/>
                </a:lnTo>
                <a:lnTo>
                  <a:pt x="1593850" y="116712"/>
                </a:lnTo>
                <a:lnTo>
                  <a:pt x="1601723" y="130428"/>
                </a:lnTo>
                <a:lnTo>
                  <a:pt x="1610486" y="132714"/>
                </a:lnTo>
                <a:lnTo>
                  <a:pt x="1699571" y="80644"/>
                </a:lnTo>
                <a:lnTo>
                  <a:pt x="1695831" y="80644"/>
                </a:lnTo>
                <a:lnTo>
                  <a:pt x="1695831" y="78739"/>
                </a:lnTo>
                <a:lnTo>
                  <a:pt x="1688592" y="78739"/>
                </a:lnTo>
                <a:lnTo>
                  <a:pt x="1667381" y="66357"/>
                </a:lnTo>
                <a:close/>
              </a:path>
              <a:path w="1724660" h="1337310">
                <a:moveTo>
                  <a:pt x="28575" y="66293"/>
                </a:moveTo>
                <a:lnTo>
                  <a:pt x="14224" y="80644"/>
                </a:lnTo>
                <a:lnTo>
                  <a:pt x="28575" y="80644"/>
                </a:lnTo>
                <a:lnTo>
                  <a:pt x="28575" y="66293"/>
                </a:lnTo>
                <a:close/>
              </a:path>
              <a:path w="1724660" h="1337310">
                <a:moveTo>
                  <a:pt x="1667272" y="66293"/>
                </a:moveTo>
                <a:lnTo>
                  <a:pt x="28575" y="66293"/>
                </a:lnTo>
                <a:lnTo>
                  <a:pt x="28575" y="80644"/>
                </a:lnTo>
                <a:lnTo>
                  <a:pt x="1642907" y="80644"/>
                </a:lnTo>
                <a:lnTo>
                  <a:pt x="1667381" y="66357"/>
                </a:lnTo>
                <a:close/>
              </a:path>
              <a:path w="1724660" h="1337310">
                <a:moveTo>
                  <a:pt x="1699788" y="52069"/>
                </a:moveTo>
                <a:lnTo>
                  <a:pt x="1695831" y="52069"/>
                </a:lnTo>
                <a:lnTo>
                  <a:pt x="1695831" y="80644"/>
                </a:lnTo>
                <a:lnTo>
                  <a:pt x="1699571" y="80644"/>
                </a:lnTo>
                <a:lnTo>
                  <a:pt x="1724152" y="66293"/>
                </a:lnTo>
                <a:lnTo>
                  <a:pt x="1699788" y="52069"/>
                </a:lnTo>
                <a:close/>
              </a:path>
              <a:path w="1724660" h="1337310">
                <a:moveTo>
                  <a:pt x="1688592" y="53975"/>
                </a:moveTo>
                <a:lnTo>
                  <a:pt x="1667381" y="66357"/>
                </a:lnTo>
                <a:lnTo>
                  <a:pt x="1688592" y="78739"/>
                </a:lnTo>
                <a:lnTo>
                  <a:pt x="1688592" y="53975"/>
                </a:lnTo>
                <a:close/>
              </a:path>
              <a:path w="1724660" h="1337310">
                <a:moveTo>
                  <a:pt x="1695831" y="53975"/>
                </a:moveTo>
                <a:lnTo>
                  <a:pt x="1688592" y="53975"/>
                </a:lnTo>
                <a:lnTo>
                  <a:pt x="1688592" y="78739"/>
                </a:lnTo>
                <a:lnTo>
                  <a:pt x="1695831" y="78739"/>
                </a:lnTo>
                <a:lnTo>
                  <a:pt x="1695831" y="53975"/>
                </a:lnTo>
                <a:close/>
              </a:path>
              <a:path w="1724660" h="1337310">
                <a:moveTo>
                  <a:pt x="1610486" y="0"/>
                </a:moveTo>
                <a:lnTo>
                  <a:pt x="1601723" y="2286"/>
                </a:lnTo>
                <a:lnTo>
                  <a:pt x="1593850" y="16001"/>
                </a:lnTo>
                <a:lnTo>
                  <a:pt x="1596135" y="24764"/>
                </a:lnTo>
                <a:lnTo>
                  <a:pt x="1667381" y="66357"/>
                </a:lnTo>
                <a:lnTo>
                  <a:pt x="1688592" y="53975"/>
                </a:lnTo>
                <a:lnTo>
                  <a:pt x="1695831" y="53975"/>
                </a:lnTo>
                <a:lnTo>
                  <a:pt x="1695831" y="52069"/>
                </a:lnTo>
                <a:lnTo>
                  <a:pt x="1699788" y="52069"/>
                </a:lnTo>
                <a:lnTo>
                  <a:pt x="1610486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86411" y="1534756"/>
            <a:ext cx="2941955" cy="4695825"/>
            <a:chOff x="6086411" y="1534756"/>
            <a:chExt cx="2941955" cy="4695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5999" y="1544294"/>
              <a:ext cx="2922778" cy="467652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91173" y="1539519"/>
              <a:ext cx="2932430" cy="4686300"/>
            </a:xfrm>
            <a:custGeom>
              <a:avLst/>
              <a:gdLst/>
              <a:ahLst/>
              <a:cxnLst/>
              <a:rect l="l" t="t" r="r" b="b"/>
              <a:pathLst>
                <a:path w="2932429" h="4686300">
                  <a:moveTo>
                    <a:pt x="0" y="4686046"/>
                  </a:moveTo>
                  <a:lnTo>
                    <a:pt x="2932303" y="4686046"/>
                  </a:lnTo>
                  <a:lnTo>
                    <a:pt x="2932303" y="0"/>
                  </a:lnTo>
                  <a:lnTo>
                    <a:pt x="0" y="0"/>
                  </a:lnTo>
                  <a:lnTo>
                    <a:pt x="0" y="468604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1019340" y="1547761"/>
            <a:ext cx="3912235" cy="4754245"/>
            <a:chOff x="1019340" y="1547761"/>
            <a:chExt cx="3912235" cy="475424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5687" y="1557286"/>
              <a:ext cx="2959227" cy="473481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50925" y="1552524"/>
              <a:ext cx="2969260" cy="4744720"/>
            </a:xfrm>
            <a:custGeom>
              <a:avLst/>
              <a:gdLst/>
              <a:ahLst/>
              <a:cxnLst/>
              <a:rect l="l" t="t" r="r" b="b"/>
              <a:pathLst>
                <a:path w="2969260" h="4744720">
                  <a:moveTo>
                    <a:pt x="0" y="4744339"/>
                  </a:moveTo>
                  <a:lnTo>
                    <a:pt x="2968752" y="4744339"/>
                  </a:lnTo>
                  <a:lnTo>
                    <a:pt x="2968752" y="0"/>
                  </a:lnTo>
                  <a:lnTo>
                    <a:pt x="0" y="0"/>
                  </a:lnTo>
                  <a:lnTo>
                    <a:pt x="0" y="474433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038390" y="4168432"/>
              <a:ext cx="2955290" cy="264160"/>
            </a:xfrm>
            <a:custGeom>
              <a:avLst/>
              <a:gdLst/>
              <a:ahLst/>
              <a:cxnLst/>
              <a:rect l="l" t="t" r="r" b="b"/>
              <a:pathLst>
                <a:path w="2955290" h="264160">
                  <a:moveTo>
                    <a:pt x="0" y="263740"/>
                  </a:moveTo>
                  <a:lnTo>
                    <a:pt x="2954909" y="263740"/>
                  </a:lnTo>
                  <a:lnTo>
                    <a:pt x="2954909" y="0"/>
                  </a:lnTo>
                  <a:lnTo>
                    <a:pt x="0" y="0"/>
                  </a:lnTo>
                  <a:lnTo>
                    <a:pt x="0" y="263740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449575" y="2565780"/>
              <a:ext cx="1760220" cy="1602740"/>
            </a:xfrm>
            <a:custGeom>
              <a:avLst/>
              <a:gdLst/>
              <a:ahLst/>
              <a:cxnLst/>
              <a:rect l="l" t="t" r="r" b="b"/>
              <a:pathLst>
                <a:path w="1760220" h="1602739">
                  <a:moveTo>
                    <a:pt x="15875" y="1472311"/>
                  </a:moveTo>
                  <a:lnTo>
                    <a:pt x="9017" y="1476248"/>
                  </a:lnTo>
                  <a:lnTo>
                    <a:pt x="2286" y="1480312"/>
                  </a:lnTo>
                  <a:lnTo>
                    <a:pt x="0" y="1488948"/>
                  </a:lnTo>
                  <a:lnTo>
                    <a:pt x="3937" y="1495806"/>
                  </a:lnTo>
                  <a:lnTo>
                    <a:pt x="66293" y="1602740"/>
                  </a:lnTo>
                  <a:lnTo>
                    <a:pt x="82883" y="1574292"/>
                  </a:lnTo>
                  <a:lnTo>
                    <a:pt x="51943" y="1574292"/>
                  </a:lnTo>
                  <a:lnTo>
                    <a:pt x="51943" y="1521489"/>
                  </a:lnTo>
                  <a:lnTo>
                    <a:pt x="28575" y="1481455"/>
                  </a:lnTo>
                  <a:lnTo>
                    <a:pt x="24637" y="1474597"/>
                  </a:lnTo>
                  <a:lnTo>
                    <a:pt x="15875" y="1472311"/>
                  </a:lnTo>
                  <a:close/>
                </a:path>
                <a:path w="1760220" h="1602739">
                  <a:moveTo>
                    <a:pt x="51943" y="1521489"/>
                  </a:moveTo>
                  <a:lnTo>
                    <a:pt x="51943" y="1574292"/>
                  </a:lnTo>
                  <a:lnTo>
                    <a:pt x="80518" y="1574292"/>
                  </a:lnTo>
                  <a:lnTo>
                    <a:pt x="80518" y="1567180"/>
                  </a:lnTo>
                  <a:lnTo>
                    <a:pt x="53975" y="1567180"/>
                  </a:lnTo>
                  <a:lnTo>
                    <a:pt x="66278" y="1546048"/>
                  </a:lnTo>
                  <a:lnTo>
                    <a:pt x="51943" y="1521489"/>
                  </a:lnTo>
                  <a:close/>
                </a:path>
                <a:path w="1760220" h="1602739">
                  <a:moveTo>
                    <a:pt x="116712" y="1472311"/>
                  </a:moveTo>
                  <a:lnTo>
                    <a:pt x="107950" y="1474597"/>
                  </a:lnTo>
                  <a:lnTo>
                    <a:pt x="103886" y="1481455"/>
                  </a:lnTo>
                  <a:lnTo>
                    <a:pt x="80577" y="1521489"/>
                  </a:lnTo>
                  <a:lnTo>
                    <a:pt x="80518" y="1574292"/>
                  </a:lnTo>
                  <a:lnTo>
                    <a:pt x="82883" y="1574292"/>
                  </a:lnTo>
                  <a:lnTo>
                    <a:pt x="128650" y="1495806"/>
                  </a:lnTo>
                  <a:lnTo>
                    <a:pt x="132587" y="1488948"/>
                  </a:lnTo>
                  <a:lnTo>
                    <a:pt x="130301" y="1480312"/>
                  </a:lnTo>
                  <a:lnTo>
                    <a:pt x="116712" y="1472311"/>
                  </a:lnTo>
                  <a:close/>
                </a:path>
                <a:path w="1760220" h="1602739">
                  <a:moveTo>
                    <a:pt x="66278" y="1546048"/>
                  </a:moveTo>
                  <a:lnTo>
                    <a:pt x="53975" y="1567180"/>
                  </a:lnTo>
                  <a:lnTo>
                    <a:pt x="78612" y="1567180"/>
                  </a:lnTo>
                  <a:lnTo>
                    <a:pt x="66278" y="1546048"/>
                  </a:lnTo>
                  <a:close/>
                </a:path>
                <a:path w="1760220" h="1602739">
                  <a:moveTo>
                    <a:pt x="80518" y="1521590"/>
                  </a:moveTo>
                  <a:lnTo>
                    <a:pt x="66278" y="1546048"/>
                  </a:lnTo>
                  <a:lnTo>
                    <a:pt x="78612" y="1567180"/>
                  </a:lnTo>
                  <a:lnTo>
                    <a:pt x="80518" y="1567180"/>
                  </a:lnTo>
                  <a:lnTo>
                    <a:pt x="80518" y="1521590"/>
                  </a:lnTo>
                  <a:close/>
                </a:path>
                <a:path w="1760220" h="1602739">
                  <a:moveTo>
                    <a:pt x="1760220" y="0"/>
                  </a:moveTo>
                  <a:lnTo>
                    <a:pt x="58419" y="0"/>
                  </a:lnTo>
                  <a:lnTo>
                    <a:pt x="51943" y="6350"/>
                  </a:lnTo>
                  <a:lnTo>
                    <a:pt x="52002" y="1521590"/>
                  </a:lnTo>
                  <a:lnTo>
                    <a:pt x="66278" y="1546048"/>
                  </a:lnTo>
                  <a:lnTo>
                    <a:pt x="80518" y="1521590"/>
                  </a:lnTo>
                  <a:lnTo>
                    <a:pt x="80518" y="28575"/>
                  </a:lnTo>
                  <a:lnTo>
                    <a:pt x="66293" y="28575"/>
                  </a:lnTo>
                  <a:lnTo>
                    <a:pt x="80518" y="14224"/>
                  </a:lnTo>
                  <a:lnTo>
                    <a:pt x="1760220" y="14224"/>
                  </a:lnTo>
                  <a:lnTo>
                    <a:pt x="1760220" y="0"/>
                  </a:lnTo>
                  <a:close/>
                </a:path>
                <a:path w="1760220" h="1602739">
                  <a:moveTo>
                    <a:pt x="80518" y="14224"/>
                  </a:moveTo>
                  <a:lnTo>
                    <a:pt x="66293" y="28575"/>
                  </a:lnTo>
                  <a:lnTo>
                    <a:pt x="80518" y="28575"/>
                  </a:lnTo>
                  <a:lnTo>
                    <a:pt x="80518" y="14224"/>
                  </a:lnTo>
                  <a:close/>
                </a:path>
                <a:path w="1760220" h="1602739">
                  <a:moveTo>
                    <a:pt x="1760220" y="14224"/>
                  </a:moveTo>
                  <a:lnTo>
                    <a:pt x="80518" y="14224"/>
                  </a:lnTo>
                  <a:lnTo>
                    <a:pt x="80518" y="28575"/>
                  </a:lnTo>
                  <a:lnTo>
                    <a:pt x="1760220" y="28575"/>
                  </a:lnTo>
                  <a:lnTo>
                    <a:pt x="1760220" y="1422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38390" y="4458563"/>
              <a:ext cx="2950845" cy="671830"/>
            </a:xfrm>
            <a:custGeom>
              <a:avLst/>
              <a:gdLst/>
              <a:ahLst/>
              <a:cxnLst/>
              <a:rect l="l" t="t" r="r" b="b"/>
              <a:pathLst>
                <a:path w="2950845" h="671829">
                  <a:moveTo>
                    <a:pt x="0" y="671347"/>
                  </a:moveTo>
                  <a:lnTo>
                    <a:pt x="2950591" y="671347"/>
                  </a:lnTo>
                  <a:lnTo>
                    <a:pt x="2950591" y="0"/>
                  </a:lnTo>
                  <a:lnTo>
                    <a:pt x="0" y="0"/>
                  </a:lnTo>
                  <a:lnTo>
                    <a:pt x="0" y="671347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447416" y="5120385"/>
              <a:ext cx="2484120" cy="252729"/>
            </a:xfrm>
            <a:custGeom>
              <a:avLst/>
              <a:gdLst/>
              <a:ahLst/>
              <a:cxnLst/>
              <a:rect l="l" t="t" r="r" b="b"/>
              <a:pathLst>
                <a:path w="2484120" h="252729">
                  <a:moveTo>
                    <a:pt x="66278" y="66089"/>
                  </a:moveTo>
                  <a:lnTo>
                    <a:pt x="52002" y="90547"/>
                  </a:lnTo>
                  <a:lnTo>
                    <a:pt x="51943" y="245998"/>
                  </a:lnTo>
                  <a:lnTo>
                    <a:pt x="58419" y="252348"/>
                  </a:lnTo>
                  <a:lnTo>
                    <a:pt x="2477135" y="252348"/>
                  </a:lnTo>
                  <a:lnTo>
                    <a:pt x="2483611" y="245998"/>
                  </a:lnTo>
                  <a:lnTo>
                    <a:pt x="2483611" y="238125"/>
                  </a:lnTo>
                  <a:lnTo>
                    <a:pt x="80518" y="238125"/>
                  </a:lnTo>
                  <a:lnTo>
                    <a:pt x="66293" y="223773"/>
                  </a:lnTo>
                  <a:lnTo>
                    <a:pt x="80518" y="223773"/>
                  </a:lnTo>
                  <a:lnTo>
                    <a:pt x="80518" y="90547"/>
                  </a:lnTo>
                  <a:lnTo>
                    <a:pt x="66278" y="66089"/>
                  </a:lnTo>
                  <a:close/>
                </a:path>
                <a:path w="2484120" h="252729">
                  <a:moveTo>
                    <a:pt x="80518" y="223773"/>
                  </a:moveTo>
                  <a:lnTo>
                    <a:pt x="66293" y="223773"/>
                  </a:lnTo>
                  <a:lnTo>
                    <a:pt x="80518" y="238125"/>
                  </a:lnTo>
                  <a:lnTo>
                    <a:pt x="80518" y="223773"/>
                  </a:lnTo>
                  <a:close/>
                </a:path>
                <a:path w="2484120" h="252729">
                  <a:moveTo>
                    <a:pt x="2455036" y="223773"/>
                  </a:moveTo>
                  <a:lnTo>
                    <a:pt x="80518" y="223773"/>
                  </a:lnTo>
                  <a:lnTo>
                    <a:pt x="80518" y="238125"/>
                  </a:lnTo>
                  <a:lnTo>
                    <a:pt x="2455036" y="238125"/>
                  </a:lnTo>
                  <a:lnTo>
                    <a:pt x="2455036" y="223773"/>
                  </a:lnTo>
                  <a:close/>
                </a:path>
                <a:path w="2484120" h="252729">
                  <a:moveTo>
                    <a:pt x="2483611" y="0"/>
                  </a:moveTo>
                  <a:lnTo>
                    <a:pt x="2455036" y="0"/>
                  </a:lnTo>
                  <a:lnTo>
                    <a:pt x="2455036" y="238125"/>
                  </a:lnTo>
                  <a:lnTo>
                    <a:pt x="2469260" y="223773"/>
                  </a:lnTo>
                  <a:lnTo>
                    <a:pt x="2483611" y="223773"/>
                  </a:lnTo>
                  <a:lnTo>
                    <a:pt x="2483611" y="0"/>
                  </a:lnTo>
                  <a:close/>
                </a:path>
                <a:path w="2484120" h="252729">
                  <a:moveTo>
                    <a:pt x="2483611" y="223773"/>
                  </a:moveTo>
                  <a:lnTo>
                    <a:pt x="2469260" y="223773"/>
                  </a:lnTo>
                  <a:lnTo>
                    <a:pt x="2455036" y="238125"/>
                  </a:lnTo>
                  <a:lnTo>
                    <a:pt x="2483611" y="238125"/>
                  </a:lnTo>
                  <a:lnTo>
                    <a:pt x="2483611" y="223773"/>
                  </a:lnTo>
                  <a:close/>
                </a:path>
                <a:path w="2484120" h="252729">
                  <a:moveTo>
                    <a:pt x="66293" y="9397"/>
                  </a:moveTo>
                  <a:lnTo>
                    <a:pt x="3937" y="116331"/>
                  </a:lnTo>
                  <a:lnTo>
                    <a:pt x="0" y="123189"/>
                  </a:lnTo>
                  <a:lnTo>
                    <a:pt x="2285" y="131825"/>
                  </a:lnTo>
                  <a:lnTo>
                    <a:pt x="9016" y="135889"/>
                  </a:lnTo>
                  <a:lnTo>
                    <a:pt x="15875" y="139826"/>
                  </a:lnTo>
                  <a:lnTo>
                    <a:pt x="24637" y="137540"/>
                  </a:lnTo>
                  <a:lnTo>
                    <a:pt x="28575" y="130682"/>
                  </a:lnTo>
                  <a:lnTo>
                    <a:pt x="51943" y="90648"/>
                  </a:lnTo>
                  <a:lnTo>
                    <a:pt x="51943" y="37845"/>
                  </a:lnTo>
                  <a:lnTo>
                    <a:pt x="82883" y="37845"/>
                  </a:lnTo>
                  <a:lnTo>
                    <a:pt x="66293" y="9397"/>
                  </a:lnTo>
                  <a:close/>
                </a:path>
                <a:path w="2484120" h="252729">
                  <a:moveTo>
                    <a:pt x="82883" y="37845"/>
                  </a:moveTo>
                  <a:lnTo>
                    <a:pt x="80518" y="37845"/>
                  </a:lnTo>
                  <a:lnTo>
                    <a:pt x="80577" y="90648"/>
                  </a:lnTo>
                  <a:lnTo>
                    <a:pt x="103885" y="130682"/>
                  </a:lnTo>
                  <a:lnTo>
                    <a:pt x="107950" y="137540"/>
                  </a:lnTo>
                  <a:lnTo>
                    <a:pt x="116585" y="139826"/>
                  </a:lnTo>
                  <a:lnTo>
                    <a:pt x="123443" y="135889"/>
                  </a:lnTo>
                  <a:lnTo>
                    <a:pt x="130301" y="131825"/>
                  </a:lnTo>
                  <a:lnTo>
                    <a:pt x="132587" y="123189"/>
                  </a:lnTo>
                  <a:lnTo>
                    <a:pt x="128650" y="116331"/>
                  </a:lnTo>
                  <a:lnTo>
                    <a:pt x="82883" y="37845"/>
                  </a:lnTo>
                  <a:close/>
                </a:path>
                <a:path w="2484120" h="252729">
                  <a:moveTo>
                    <a:pt x="80518" y="37845"/>
                  </a:moveTo>
                  <a:lnTo>
                    <a:pt x="51943" y="37845"/>
                  </a:lnTo>
                  <a:lnTo>
                    <a:pt x="51943" y="90648"/>
                  </a:lnTo>
                  <a:lnTo>
                    <a:pt x="66278" y="66089"/>
                  </a:lnTo>
                  <a:lnTo>
                    <a:pt x="53975" y="44957"/>
                  </a:lnTo>
                  <a:lnTo>
                    <a:pt x="80518" y="44957"/>
                  </a:lnTo>
                  <a:lnTo>
                    <a:pt x="80518" y="37845"/>
                  </a:lnTo>
                  <a:close/>
                </a:path>
                <a:path w="2484120" h="252729">
                  <a:moveTo>
                    <a:pt x="80518" y="44957"/>
                  </a:moveTo>
                  <a:lnTo>
                    <a:pt x="78612" y="44957"/>
                  </a:lnTo>
                  <a:lnTo>
                    <a:pt x="66278" y="66089"/>
                  </a:lnTo>
                  <a:lnTo>
                    <a:pt x="80518" y="90547"/>
                  </a:lnTo>
                  <a:lnTo>
                    <a:pt x="80518" y="44957"/>
                  </a:lnTo>
                  <a:close/>
                </a:path>
                <a:path w="2484120" h="252729">
                  <a:moveTo>
                    <a:pt x="78612" y="44957"/>
                  </a:moveTo>
                  <a:lnTo>
                    <a:pt x="53975" y="44957"/>
                  </a:lnTo>
                  <a:lnTo>
                    <a:pt x="66278" y="66089"/>
                  </a:lnTo>
                  <a:lnTo>
                    <a:pt x="78612" y="44957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6076950" y="3111754"/>
            <a:ext cx="4389755" cy="2607945"/>
            <a:chOff x="6076950" y="3111754"/>
            <a:chExt cx="4389755" cy="2607945"/>
          </a:xfrm>
        </p:grpSpPr>
        <p:sp>
          <p:nvSpPr>
            <p:cNvPr id="13" name="object 13"/>
            <p:cNvSpPr/>
            <p:nvPr/>
          </p:nvSpPr>
          <p:spPr>
            <a:xfrm>
              <a:off x="6096000" y="5025720"/>
              <a:ext cx="2979420" cy="675005"/>
            </a:xfrm>
            <a:custGeom>
              <a:avLst/>
              <a:gdLst/>
              <a:ahLst/>
              <a:cxnLst/>
              <a:rect l="l" t="t" r="r" b="b"/>
              <a:pathLst>
                <a:path w="2979420" h="675004">
                  <a:moveTo>
                    <a:pt x="0" y="674497"/>
                  </a:moveTo>
                  <a:lnTo>
                    <a:pt x="2979038" y="674497"/>
                  </a:lnTo>
                  <a:lnTo>
                    <a:pt x="2979038" y="0"/>
                  </a:lnTo>
                  <a:lnTo>
                    <a:pt x="0" y="0"/>
                  </a:lnTo>
                  <a:lnTo>
                    <a:pt x="0" y="674497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519161" y="3111754"/>
              <a:ext cx="2947670" cy="1914525"/>
            </a:xfrm>
            <a:custGeom>
              <a:avLst/>
              <a:gdLst/>
              <a:ahLst/>
              <a:cxnLst/>
              <a:rect l="l" t="t" r="r" b="b"/>
              <a:pathLst>
                <a:path w="2947670" h="1914525">
                  <a:moveTo>
                    <a:pt x="16002" y="1783588"/>
                  </a:moveTo>
                  <a:lnTo>
                    <a:pt x="9144" y="1787652"/>
                  </a:lnTo>
                  <a:lnTo>
                    <a:pt x="2286" y="1791589"/>
                  </a:lnTo>
                  <a:lnTo>
                    <a:pt x="0" y="1800352"/>
                  </a:lnTo>
                  <a:lnTo>
                    <a:pt x="4064" y="1807083"/>
                  </a:lnTo>
                  <a:lnTo>
                    <a:pt x="66421" y="1914017"/>
                  </a:lnTo>
                  <a:lnTo>
                    <a:pt x="82902" y="1885696"/>
                  </a:lnTo>
                  <a:lnTo>
                    <a:pt x="52070" y="1885696"/>
                  </a:lnTo>
                  <a:lnTo>
                    <a:pt x="52070" y="1832766"/>
                  </a:lnTo>
                  <a:lnTo>
                    <a:pt x="28702" y="1792732"/>
                  </a:lnTo>
                  <a:lnTo>
                    <a:pt x="24765" y="1785874"/>
                  </a:lnTo>
                  <a:lnTo>
                    <a:pt x="16002" y="1783588"/>
                  </a:lnTo>
                  <a:close/>
                </a:path>
                <a:path w="2947670" h="1914525">
                  <a:moveTo>
                    <a:pt x="52070" y="1832766"/>
                  </a:moveTo>
                  <a:lnTo>
                    <a:pt x="52070" y="1885696"/>
                  </a:lnTo>
                  <a:lnTo>
                    <a:pt x="80645" y="1885696"/>
                  </a:lnTo>
                  <a:lnTo>
                    <a:pt x="80645" y="1878457"/>
                  </a:lnTo>
                  <a:lnTo>
                    <a:pt x="53975" y="1878457"/>
                  </a:lnTo>
                  <a:lnTo>
                    <a:pt x="66357" y="1857243"/>
                  </a:lnTo>
                  <a:lnTo>
                    <a:pt x="52070" y="1832766"/>
                  </a:lnTo>
                  <a:close/>
                </a:path>
                <a:path w="2947670" h="1914525">
                  <a:moveTo>
                    <a:pt x="116713" y="1783588"/>
                  </a:moveTo>
                  <a:lnTo>
                    <a:pt x="107950" y="1785874"/>
                  </a:lnTo>
                  <a:lnTo>
                    <a:pt x="104013" y="1792732"/>
                  </a:lnTo>
                  <a:lnTo>
                    <a:pt x="80645" y="1832766"/>
                  </a:lnTo>
                  <a:lnTo>
                    <a:pt x="80645" y="1885696"/>
                  </a:lnTo>
                  <a:lnTo>
                    <a:pt x="82902" y="1885696"/>
                  </a:lnTo>
                  <a:lnTo>
                    <a:pt x="128651" y="1807083"/>
                  </a:lnTo>
                  <a:lnTo>
                    <a:pt x="132715" y="1800352"/>
                  </a:lnTo>
                  <a:lnTo>
                    <a:pt x="130429" y="1791589"/>
                  </a:lnTo>
                  <a:lnTo>
                    <a:pt x="123571" y="1787652"/>
                  </a:lnTo>
                  <a:lnTo>
                    <a:pt x="116713" y="1783588"/>
                  </a:lnTo>
                  <a:close/>
                </a:path>
                <a:path w="2947670" h="1914525">
                  <a:moveTo>
                    <a:pt x="66357" y="1857243"/>
                  </a:moveTo>
                  <a:lnTo>
                    <a:pt x="53975" y="1878457"/>
                  </a:lnTo>
                  <a:lnTo>
                    <a:pt x="78740" y="1878457"/>
                  </a:lnTo>
                  <a:lnTo>
                    <a:pt x="66357" y="1857243"/>
                  </a:lnTo>
                  <a:close/>
                </a:path>
                <a:path w="2947670" h="1914525">
                  <a:moveTo>
                    <a:pt x="80645" y="1832766"/>
                  </a:moveTo>
                  <a:lnTo>
                    <a:pt x="66357" y="1857243"/>
                  </a:lnTo>
                  <a:lnTo>
                    <a:pt x="78740" y="1878457"/>
                  </a:lnTo>
                  <a:lnTo>
                    <a:pt x="80645" y="1878457"/>
                  </a:lnTo>
                  <a:lnTo>
                    <a:pt x="80645" y="1832766"/>
                  </a:lnTo>
                  <a:close/>
                </a:path>
                <a:path w="2947670" h="1914525">
                  <a:moveTo>
                    <a:pt x="2918968" y="1184021"/>
                  </a:moveTo>
                  <a:lnTo>
                    <a:pt x="58420" y="1184021"/>
                  </a:lnTo>
                  <a:lnTo>
                    <a:pt x="52070" y="1190371"/>
                  </a:lnTo>
                  <a:lnTo>
                    <a:pt x="52070" y="1832766"/>
                  </a:lnTo>
                  <a:lnTo>
                    <a:pt x="66357" y="1857243"/>
                  </a:lnTo>
                  <a:lnTo>
                    <a:pt x="80645" y="1832766"/>
                  </a:lnTo>
                  <a:lnTo>
                    <a:pt x="80645" y="1212596"/>
                  </a:lnTo>
                  <a:lnTo>
                    <a:pt x="66421" y="1212596"/>
                  </a:lnTo>
                  <a:lnTo>
                    <a:pt x="80645" y="1198245"/>
                  </a:lnTo>
                  <a:lnTo>
                    <a:pt x="2918968" y="1198245"/>
                  </a:lnTo>
                  <a:lnTo>
                    <a:pt x="2918968" y="1184021"/>
                  </a:lnTo>
                  <a:close/>
                </a:path>
                <a:path w="2947670" h="1914525">
                  <a:moveTo>
                    <a:pt x="80645" y="1198245"/>
                  </a:moveTo>
                  <a:lnTo>
                    <a:pt x="66421" y="1212596"/>
                  </a:lnTo>
                  <a:lnTo>
                    <a:pt x="80645" y="1212596"/>
                  </a:lnTo>
                  <a:lnTo>
                    <a:pt x="80645" y="1198245"/>
                  </a:lnTo>
                  <a:close/>
                </a:path>
                <a:path w="2947670" h="1914525">
                  <a:moveTo>
                    <a:pt x="2947543" y="1184021"/>
                  </a:moveTo>
                  <a:lnTo>
                    <a:pt x="2933319" y="1184021"/>
                  </a:lnTo>
                  <a:lnTo>
                    <a:pt x="2918968" y="1198245"/>
                  </a:lnTo>
                  <a:lnTo>
                    <a:pt x="80645" y="1198245"/>
                  </a:lnTo>
                  <a:lnTo>
                    <a:pt x="80645" y="1212596"/>
                  </a:lnTo>
                  <a:lnTo>
                    <a:pt x="2941193" y="1212596"/>
                  </a:lnTo>
                  <a:lnTo>
                    <a:pt x="2947543" y="1206119"/>
                  </a:lnTo>
                  <a:lnTo>
                    <a:pt x="2947543" y="1184021"/>
                  </a:lnTo>
                  <a:close/>
                </a:path>
                <a:path w="2947670" h="1914525">
                  <a:moveTo>
                    <a:pt x="2947543" y="0"/>
                  </a:moveTo>
                  <a:lnTo>
                    <a:pt x="2918968" y="0"/>
                  </a:lnTo>
                  <a:lnTo>
                    <a:pt x="2918968" y="1198245"/>
                  </a:lnTo>
                  <a:lnTo>
                    <a:pt x="2933319" y="1184021"/>
                  </a:lnTo>
                  <a:lnTo>
                    <a:pt x="2947543" y="1184021"/>
                  </a:lnTo>
                  <a:lnTo>
                    <a:pt x="2947543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4192968" y="3486086"/>
            <a:ext cx="1447800" cy="164909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algn="ctr" marL="135255" marR="128270" indent="-635">
              <a:lnSpc>
                <a:spcPct val="120000"/>
              </a:lnSpc>
              <a:spcBef>
                <a:spcPts val="285"/>
              </a:spcBef>
            </a:pPr>
            <a:r>
              <a:rPr dirty="0" sz="1200" spc="-15">
                <a:latin typeface="Verdana"/>
                <a:cs typeface="Verdana"/>
              </a:rPr>
              <a:t>Para 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preenchimento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 spc="-5" b="1">
                <a:latin typeface="Verdana"/>
                <a:cs typeface="Verdana"/>
              </a:rPr>
              <a:t>“Condição </a:t>
            </a:r>
            <a:r>
              <a:rPr dirty="0" sz="1200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de Uso”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“Tipo</a:t>
            </a:r>
            <a:r>
              <a:rPr dirty="0" sz="1200" spc="-55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de</a:t>
            </a:r>
            <a:r>
              <a:rPr dirty="0" sz="1200" spc="-35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Uso” </a:t>
            </a:r>
            <a:r>
              <a:rPr dirty="0" sz="1200" spc="-395" b="1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Escolha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das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opções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95508" y="1866582"/>
            <a:ext cx="1447800" cy="142748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5560" rIns="0" bIns="0" rtlCol="0" vert="horz">
            <a:spAutoFit/>
          </a:bodyPr>
          <a:lstStyle/>
          <a:p>
            <a:pPr algn="ctr" marL="173355" marR="165735" indent="-2540">
              <a:lnSpc>
                <a:spcPct val="120000"/>
              </a:lnSpc>
              <a:spcBef>
                <a:spcPts val="280"/>
              </a:spcBef>
            </a:pPr>
            <a:r>
              <a:rPr dirty="0" sz="1200" spc="-5">
                <a:latin typeface="Verdana"/>
                <a:cs typeface="Verdana"/>
              </a:rPr>
              <a:t>Prenome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Morador </a:t>
            </a:r>
            <a:r>
              <a:rPr dirty="0" sz="1200">
                <a:latin typeface="Verdana"/>
                <a:cs typeface="Verdana"/>
              </a:rPr>
              <a:t>: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“Nome do </a:t>
            </a:r>
            <a:r>
              <a:rPr dirty="0" sz="1200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morador</a:t>
            </a:r>
            <a:r>
              <a:rPr dirty="0" sz="1200" spc="-75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que </a:t>
            </a:r>
            <a:r>
              <a:rPr dirty="0" sz="1200" spc="-395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recebeu </a:t>
            </a:r>
            <a:r>
              <a:rPr dirty="0" sz="1200" b="1">
                <a:latin typeface="Verdana"/>
                <a:cs typeface="Verdana"/>
              </a:rPr>
              <a:t>a </a:t>
            </a:r>
            <a:r>
              <a:rPr dirty="0" sz="1200" spc="5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equipe”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394126" y="2142083"/>
            <a:ext cx="2117090" cy="98425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73025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575"/>
              </a:spcBef>
            </a:pPr>
            <a:r>
              <a:rPr dirty="0" sz="1200" spc="-5">
                <a:latin typeface="Verdana"/>
                <a:cs typeface="Verdana"/>
              </a:rPr>
              <a:t>No caso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Tipo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Uso</a:t>
            </a:r>
            <a:endParaRPr sz="1200">
              <a:latin typeface="Verdana"/>
              <a:cs typeface="Verdana"/>
            </a:endParaRPr>
          </a:p>
          <a:p>
            <a:pPr algn="ctr" marL="137160" marR="128905">
              <a:lnSpc>
                <a:spcPct val="120000"/>
              </a:lnSpc>
            </a:pPr>
            <a:r>
              <a:rPr dirty="0" sz="1200">
                <a:latin typeface="Verdana"/>
                <a:cs typeface="Verdana"/>
              </a:rPr>
              <a:t>= </a:t>
            </a:r>
            <a:r>
              <a:rPr dirty="0" sz="1200" spc="-5" b="1">
                <a:latin typeface="Verdana"/>
                <a:cs typeface="Verdana"/>
              </a:rPr>
              <a:t>“Outros” </a:t>
            </a:r>
            <a:r>
              <a:rPr dirty="0" sz="1200" spc="-5">
                <a:latin typeface="Verdana"/>
                <a:cs typeface="Verdana"/>
              </a:rPr>
              <a:t>especifique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campo </a:t>
            </a:r>
            <a:r>
              <a:rPr dirty="0" sz="1200" spc="-5" b="1">
                <a:latin typeface="Verdana"/>
                <a:cs typeface="Verdana"/>
              </a:rPr>
              <a:t>“Descrição </a:t>
            </a:r>
            <a:r>
              <a:rPr dirty="0" sz="1200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Tipo</a:t>
            </a:r>
            <a:r>
              <a:rPr dirty="0" sz="1200" spc="-10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de</a:t>
            </a:r>
            <a:r>
              <a:rPr dirty="0" sz="1200" spc="-10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Uso</a:t>
            </a:r>
            <a:r>
              <a:rPr dirty="0" sz="1200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Outro”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3335654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Processo</a:t>
            </a:r>
            <a:r>
              <a:rPr dirty="0" spc="55"/>
              <a:t> </a:t>
            </a:r>
            <a:r>
              <a:rPr dirty="0" spc="20"/>
              <a:t>de</a:t>
            </a:r>
            <a:r>
              <a:rPr dirty="0" spc="75"/>
              <a:t> </a:t>
            </a:r>
            <a:r>
              <a:rPr dirty="0" spc="40"/>
              <a:t>preenchimento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6629" y="1547837"/>
            <a:ext cx="4019550" cy="5168900"/>
            <a:chOff x="1026629" y="1547837"/>
            <a:chExt cx="4019550" cy="5168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5679" y="1557375"/>
              <a:ext cx="2952242" cy="472363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40917" y="1552600"/>
              <a:ext cx="2962275" cy="4733290"/>
            </a:xfrm>
            <a:custGeom>
              <a:avLst/>
              <a:gdLst/>
              <a:ahLst/>
              <a:cxnLst/>
              <a:rect l="l" t="t" r="r" b="b"/>
              <a:pathLst>
                <a:path w="2962275" h="4733290">
                  <a:moveTo>
                    <a:pt x="0" y="4733163"/>
                  </a:moveTo>
                  <a:lnTo>
                    <a:pt x="2961767" y="4733163"/>
                  </a:lnTo>
                  <a:lnTo>
                    <a:pt x="2961767" y="0"/>
                  </a:lnTo>
                  <a:lnTo>
                    <a:pt x="0" y="0"/>
                  </a:lnTo>
                  <a:lnTo>
                    <a:pt x="0" y="473316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045679" y="5377954"/>
              <a:ext cx="2948305" cy="405765"/>
            </a:xfrm>
            <a:custGeom>
              <a:avLst/>
              <a:gdLst/>
              <a:ahLst/>
              <a:cxnLst/>
              <a:rect l="l" t="t" r="r" b="b"/>
              <a:pathLst>
                <a:path w="2948304" h="405764">
                  <a:moveTo>
                    <a:pt x="0" y="405218"/>
                  </a:moveTo>
                  <a:lnTo>
                    <a:pt x="2947924" y="405218"/>
                  </a:lnTo>
                  <a:lnTo>
                    <a:pt x="2947924" y="0"/>
                  </a:lnTo>
                  <a:lnTo>
                    <a:pt x="0" y="0"/>
                  </a:lnTo>
                  <a:lnTo>
                    <a:pt x="0" y="405218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505328" y="3469004"/>
              <a:ext cx="1812289" cy="1909445"/>
            </a:xfrm>
            <a:custGeom>
              <a:avLst/>
              <a:gdLst/>
              <a:ahLst/>
              <a:cxnLst/>
              <a:rect l="l" t="t" r="r" b="b"/>
              <a:pathLst>
                <a:path w="1812289" h="1909445">
                  <a:moveTo>
                    <a:pt x="1730531" y="52070"/>
                  </a:moveTo>
                  <a:lnTo>
                    <a:pt x="6476" y="52070"/>
                  </a:lnTo>
                  <a:lnTo>
                    <a:pt x="0" y="58547"/>
                  </a:lnTo>
                  <a:lnTo>
                    <a:pt x="0" y="1908937"/>
                  </a:lnTo>
                  <a:lnTo>
                    <a:pt x="28575" y="1908937"/>
                  </a:lnTo>
                  <a:lnTo>
                    <a:pt x="28575" y="80645"/>
                  </a:lnTo>
                  <a:lnTo>
                    <a:pt x="14350" y="80645"/>
                  </a:lnTo>
                  <a:lnTo>
                    <a:pt x="28575" y="66421"/>
                  </a:lnTo>
                  <a:lnTo>
                    <a:pt x="1755063" y="66421"/>
                  </a:lnTo>
                  <a:lnTo>
                    <a:pt x="1730531" y="52070"/>
                  </a:lnTo>
                  <a:close/>
                </a:path>
                <a:path w="1812289" h="1909445">
                  <a:moveTo>
                    <a:pt x="1755090" y="66405"/>
                  </a:moveTo>
                  <a:lnTo>
                    <a:pt x="1690496" y="104012"/>
                  </a:lnTo>
                  <a:lnTo>
                    <a:pt x="1683638" y="108077"/>
                  </a:lnTo>
                  <a:lnTo>
                    <a:pt x="1681353" y="116712"/>
                  </a:lnTo>
                  <a:lnTo>
                    <a:pt x="1685290" y="123571"/>
                  </a:lnTo>
                  <a:lnTo>
                    <a:pt x="1689354" y="130429"/>
                  </a:lnTo>
                  <a:lnTo>
                    <a:pt x="1698117" y="132715"/>
                  </a:lnTo>
                  <a:lnTo>
                    <a:pt x="1787394" y="80645"/>
                  </a:lnTo>
                  <a:lnTo>
                    <a:pt x="1783460" y="80645"/>
                  </a:lnTo>
                  <a:lnTo>
                    <a:pt x="1783460" y="78740"/>
                  </a:lnTo>
                  <a:lnTo>
                    <a:pt x="1776221" y="78740"/>
                  </a:lnTo>
                  <a:lnTo>
                    <a:pt x="1755090" y="66405"/>
                  </a:lnTo>
                  <a:close/>
                </a:path>
                <a:path w="1812289" h="1909445">
                  <a:moveTo>
                    <a:pt x="28575" y="66421"/>
                  </a:moveTo>
                  <a:lnTo>
                    <a:pt x="14350" y="80645"/>
                  </a:lnTo>
                  <a:lnTo>
                    <a:pt x="28575" y="80645"/>
                  </a:lnTo>
                  <a:lnTo>
                    <a:pt x="28575" y="66421"/>
                  </a:lnTo>
                  <a:close/>
                </a:path>
                <a:path w="1812289" h="1909445">
                  <a:moveTo>
                    <a:pt x="1755063" y="66421"/>
                  </a:moveTo>
                  <a:lnTo>
                    <a:pt x="28575" y="66421"/>
                  </a:lnTo>
                  <a:lnTo>
                    <a:pt x="28575" y="80645"/>
                  </a:lnTo>
                  <a:lnTo>
                    <a:pt x="1730632" y="80645"/>
                  </a:lnTo>
                  <a:lnTo>
                    <a:pt x="1755063" y="66421"/>
                  </a:lnTo>
                  <a:close/>
                </a:path>
                <a:path w="1812289" h="1909445">
                  <a:moveTo>
                    <a:pt x="1787171" y="52070"/>
                  </a:moveTo>
                  <a:lnTo>
                    <a:pt x="1783460" y="52070"/>
                  </a:lnTo>
                  <a:lnTo>
                    <a:pt x="1783460" y="80645"/>
                  </a:lnTo>
                  <a:lnTo>
                    <a:pt x="1787394" y="80645"/>
                  </a:lnTo>
                  <a:lnTo>
                    <a:pt x="1811782" y="66421"/>
                  </a:lnTo>
                  <a:lnTo>
                    <a:pt x="1787171" y="52070"/>
                  </a:lnTo>
                  <a:close/>
                </a:path>
                <a:path w="1812289" h="1909445">
                  <a:moveTo>
                    <a:pt x="1776221" y="54102"/>
                  </a:moveTo>
                  <a:lnTo>
                    <a:pt x="1755090" y="66405"/>
                  </a:lnTo>
                  <a:lnTo>
                    <a:pt x="1776221" y="78740"/>
                  </a:lnTo>
                  <a:lnTo>
                    <a:pt x="1776221" y="54102"/>
                  </a:lnTo>
                  <a:close/>
                </a:path>
                <a:path w="1812289" h="1909445">
                  <a:moveTo>
                    <a:pt x="1783460" y="54102"/>
                  </a:moveTo>
                  <a:lnTo>
                    <a:pt x="1776221" y="54102"/>
                  </a:lnTo>
                  <a:lnTo>
                    <a:pt x="1776221" y="78740"/>
                  </a:lnTo>
                  <a:lnTo>
                    <a:pt x="1783460" y="78740"/>
                  </a:lnTo>
                  <a:lnTo>
                    <a:pt x="1783460" y="54102"/>
                  </a:lnTo>
                  <a:close/>
                </a:path>
                <a:path w="1812289" h="1909445">
                  <a:moveTo>
                    <a:pt x="1698117" y="0"/>
                  </a:moveTo>
                  <a:lnTo>
                    <a:pt x="1689354" y="2412"/>
                  </a:lnTo>
                  <a:lnTo>
                    <a:pt x="1685290" y="9144"/>
                  </a:lnTo>
                  <a:lnTo>
                    <a:pt x="1681353" y="16002"/>
                  </a:lnTo>
                  <a:lnTo>
                    <a:pt x="1683638" y="24765"/>
                  </a:lnTo>
                  <a:lnTo>
                    <a:pt x="1755090" y="66405"/>
                  </a:lnTo>
                  <a:lnTo>
                    <a:pt x="1776221" y="54102"/>
                  </a:lnTo>
                  <a:lnTo>
                    <a:pt x="1783460" y="54102"/>
                  </a:lnTo>
                  <a:lnTo>
                    <a:pt x="1783460" y="52070"/>
                  </a:lnTo>
                  <a:lnTo>
                    <a:pt x="1787171" y="52070"/>
                  </a:lnTo>
                  <a:lnTo>
                    <a:pt x="1704847" y="4064"/>
                  </a:lnTo>
                  <a:lnTo>
                    <a:pt x="1698117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45679" y="5783173"/>
              <a:ext cx="2948305" cy="463550"/>
            </a:xfrm>
            <a:custGeom>
              <a:avLst/>
              <a:gdLst/>
              <a:ahLst/>
              <a:cxnLst/>
              <a:rect l="l" t="t" r="r" b="b"/>
              <a:pathLst>
                <a:path w="2948304" h="463550">
                  <a:moveTo>
                    <a:pt x="0" y="463105"/>
                  </a:moveTo>
                  <a:lnTo>
                    <a:pt x="2947924" y="463105"/>
                  </a:lnTo>
                  <a:lnTo>
                    <a:pt x="2947924" y="0"/>
                  </a:lnTo>
                  <a:lnTo>
                    <a:pt x="0" y="0"/>
                  </a:lnTo>
                  <a:lnTo>
                    <a:pt x="0" y="463105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505328" y="6246266"/>
              <a:ext cx="2541270" cy="469900"/>
            </a:xfrm>
            <a:custGeom>
              <a:avLst/>
              <a:gdLst/>
              <a:ahLst/>
              <a:cxnLst/>
              <a:rect l="l" t="t" r="r" b="b"/>
              <a:pathLst>
                <a:path w="2541270" h="469900">
                  <a:moveTo>
                    <a:pt x="28575" y="0"/>
                  </a:moveTo>
                  <a:lnTo>
                    <a:pt x="0" y="0"/>
                  </a:lnTo>
                  <a:lnTo>
                    <a:pt x="0" y="463461"/>
                  </a:lnTo>
                  <a:lnTo>
                    <a:pt x="6476" y="469861"/>
                  </a:lnTo>
                  <a:lnTo>
                    <a:pt x="2482342" y="469861"/>
                  </a:lnTo>
                  <a:lnTo>
                    <a:pt x="2488692" y="463461"/>
                  </a:lnTo>
                  <a:lnTo>
                    <a:pt x="2488692" y="455574"/>
                  </a:lnTo>
                  <a:lnTo>
                    <a:pt x="28575" y="455574"/>
                  </a:lnTo>
                  <a:lnTo>
                    <a:pt x="14350" y="441286"/>
                  </a:lnTo>
                  <a:lnTo>
                    <a:pt x="28575" y="441286"/>
                  </a:lnTo>
                  <a:lnTo>
                    <a:pt x="28575" y="0"/>
                  </a:lnTo>
                  <a:close/>
                </a:path>
                <a:path w="2541270" h="469900">
                  <a:moveTo>
                    <a:pt x="28575" y="441286"/>
                  </a:moveTo>
                  <a:lnTo>
                    <a:pt x="14350" y="441286"/>
                  </a:lnTo>
                  <a:lnTo>
                    <a:pt x="28575" y="455574"/>
                  </a:lnTo>
                  <a:lnTo>
                    <a:pt x="28575" y="441286"/>
                  </a:lnTo>
                  <a:close/>
                </a:path>
                <a:path w="2541270" h="469900">
                  <a:moveTo>
                    <a:pt x="2460117" y="441286"/>
                  </a:moveTo>
                  <a:lnTo>
                    <a:pt x="28575" y="441286"/>
                  </a:lnTo>
                  <a:lnTo>
                    <a:pt x="28575" y="455574"/>
                  </a:lnTo>
                  <a:lnTo>
                    <a:pt x="2460117" y="455574"/>
                  </a:lnTo>
                  <a:lnTo>
                    <a:pt x="2460117" y="441286"/>
                  </a:lnTo>
                  <a:close/>
                </a:path>
                <a:path w="2541270" h="469900">
                  <a:moveTo>
                    <a:pt x="2474452" y="283589"/>
                  </a:moveTo>
                  <a:lnTo>
                    <a:pt x="2460176" y="308047"/>
                  </a:lnTo>
                  <a:lnTo>
                    <a:pt x="2460117" y="455574"/>
                  </a:lnTo>
                  <a:lnTo>
                    <a:pt x="2474468" y="441286"/>
                  </a:lnTo>
                  <a:lnTo>
                    <a:pt x="2488692" y="441286"/>
                  </a:lnTo>
                  <a:lnTo>
                    <a:pt x="2488692" y="308047"/>
                  </a:lnTo>
                  <a:lnTo>
                    <a:pt x="2474452" y="283589"/>
                  </a:lnTo>
                  <a:close/>
                </a:path>
                <a:path w="2541270" h="469900">
                  <a:moveTo>
                    <a:pt x="2488692" y="441286"/>
                  </a:moveTo>
                  <a:lnTo>
                    <a:pt x="2474468" y="441286"/>
                  </a:lnTo>
                  <a:lnTo>
                    <a:pt x="2460117" y="455574"/>
                  </a:lnTo>
                  <a:lnTo>
                    <a:pt x="2488692" y="455574"/>
                  </a:lnTo>
                  <a:lnTo>
                    <a:pt x="2488692" y="441286"/>
                  </a:lnTo>
                  <a:close/>
                </a:path>
                <a:path w="2541270" h="469900">
                  <a:moveTo>
                    <a:pt x="2474468" y="226910"/>
                  </a:moveTo>
                  <a:lnTo>
                    <a:pt x="2412110" y="333794"/>
                  </a:lnTo>
                  <a:lnTo>
                    <a:pt x="2408047" y="340601"/>
                  </a:lnTo>
                  <a:lnTo>
                    <a:pt x="2410460" y="349351"/>
                  </a:lnTo>
                  <a:lnTo>
                    <a:pt x="2417191" y="353326"/>
                  </a:lnTo>
                  <a:lnTo>
                    <a:pt x="2424048" y="357301"/>
                  </a:lnTo>
                  <a:lnTo>
                    <a:pt x="2432811" y="355003"/>
                  </a:lnTo>
                  <a:lnTo>
                    <a:pt x="2436748" y="348183"/>
                  </a:lnTo>
                  <a:lnTo>
                    <a:pt x="2460117" y="308149"/>
                  </a:lnTo>
                  <a:lnTo>
                    <a:pt x="2460117" y="255257"/>
                  </a:lnTo>
                  <a:lnTo>
                    <a:pt x="2491005" y="255257"/>
                  </a:lnTo>
                  <a:lnTo>
                    <a:pt x="2474468" y="226910"/>
                  </a:lnTo>
                  <a:close/>
                </a:path>
                <a:path w="2541270" h="469900">
                  <a:moveTo>
                    <a:pt x="2491005" y="255257"/>
                  </a:moveTo>
                  <a:lnTo>
                    <a:pt x="2488692" y="255257"/>
                  </a:lnTo>
                  <a:lnTo>
                    <a:pt x="2488751" y="308149"/>
                  </a:lnTo>
                  <a:lnTo>
                    <a:pt x="2512060" y="348183"/>
                  </a:lnTo>
                  <a:lnTo>
                    <a:pt x="2516123" y="355003"/>
                  </a:lnTo>
                  <a:lnTo>
                    <a:pt x="2524760" y="357301"/>
                  </a:lnTo>
                  <a:lnTo>
                    <a:pt x="2538475" y="349351"/>
                  </a:lnTo>
                  <a:lnTo>
                    <a:pt x="2540761" y="340601"/>
                  </a:lnTo>
                  <a:lnTo>
                    <a:pt x="2536824" y="333794"/>
                  </a:lnTo>
                  <a:lnTo>
                    <a:pt x="2491005" y="255257"/>
                  </a:lnTo>
                  <a:close/>
                </a:path>
                <a:path w="2541270" h="469900">
                  <a:moveTo>
                    <a:pt x="2488692" y="255257"/>
                  </a:moveTo>
                  <a:lnTo>
                    <a:pt x="2460117" y="255257"/>
                  </a:lnTo>
                  <a:lnTo>
                    <a:pt x="2460117" y="308149"/>
                  </a:lnTo>
                  <a:lnTo>
                    <a:pt x="2474452" y="283589"/>
                  </a:lnTo>
                  <a:lnTo>
                    <a:pt x="2462148" y="262458"/>
                  </a:lnTo>
                  <a:lnTo>
                    <a:pt x="2488692" y="262458"/>
                  </a:lnTo>
                  <a:lnTo>
                    <a:pt x="2488692" y="255257"/>
                  </a:lnTo>
                  <a:close/>
                </a:path>
                <a:path w="2541270" h="469900">
                  <a:moveTo>
                    <a:pt x="2488692" y="262458"/>
                  </a:moveTo>
                  <a:lnTo>
                    <a:pt x="2486786" y="262458"/>
                  </a:lnTo>
                  <a:lnTo>
                    <a:pt x="2474452" y="283589"/>
                  </a:lnTo>
                  <a:lnTo>
                    <a:pt x="2488692" y="308047"/>
                  </a:lnTo>
                  <a:lnTo>
                    <a:pt x="2488692" y="262458"/>
                  </a:lnTo>
                  <a:close/>
                </a:path>
                <a:path w="2541270" h="469900">
                  <a:moveTo>
                    <a:pt x="2486786" y="262458"/>
                  </a:moveTo>
                  <a:lnTo>
                    <a:pt x="2462148" y="262458"/>
                  </a:lnTo>
                  <a:lnTo>
                    <a:pt x="2474452" y="283589"/>
                  </a:lnTo>
                  <a:lnTo>
                    <a:pt x="2486786" y="262458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929906" y="3757079"/>
            <a:ext cx="405765" cy="405765"/>
          </a:xfrm>
          <a:custGeom>
            <a:avLst/>
            <a:gdLst/>
            <a:ahLst/>
            <a:cxnLst/>
            <a:rect l="l" t="t" r="r" b="b"/>
            <a:pathLst>
              <a:path w="405765" h="405764">
                <a:moveTo>
                  <a:pt x="0" y="405218"/>
                </a:moveTo>
                <a:lnTo>
                  <a:pt x="405218" y="405218"/>
                </a:lnTo>
                <a:lnTo>
                  <a:pt x="405218" y="0"/>
                </a:lnTo>
                <a:lnTo>
                  <a:pt x="0" y="0"/>
                </a:lnTo>
                <a:lnTo>
                  <a:pt x="0" y="405218"/>
                </a:lnTo>
                <a:close/>
              </a:path>
            </a:pathLst>
          </a:custGeom>
          <a:ln w="38100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335150" y="1757045"/>
            <a:ext cx="1443355" cy="2217420"/>
          </a:xfrm>
          <a:custGeom>
            <a:avLst/>
            <a:gdLst/>
            <a:ahLst/>
            <a:cxnLst/>
            <a:rect l="l" t="t" r="r" b="b"/>
            <a:pathLst>
              <a:path w="1443355" h="2217420">
                <a:moveTo>
                  <a:pt x="707263" y="2188336"/>
                </a:moveTo>
                <a:lnTo>
                  <a:pt x="0" y="2188336"/>
                </a:lnTo>
                <a:lnTo>
                  <a:pt x="0" y="2216911"/>
                </a:lnTo>
                <a:lnTo>
                  <a:pt x="729488" y="2216911"/>
                </a:lnTo>
                <a:lnTo>
                  <a:pt x="735838" y="2210561"/>
                </a:lnTo>
                <a:lnTo>
                  <a:pt x="735838" y="2202687"/>
                </a:lnTo>
                <a:lnTo>
                  <a:pt x="707263" y="2202687"/>
                </a:lnTo>
                <a:lnTo>
                  <a:pt x="707263" y="2188336"/>
                </a:lnTo>
                <a:close/>
              </a:path>
              <a:path w="1443355" h="2217420">
                <a:moveTo>
                  <a:pt x="1361983" y="51942"/>
                </a:moveTo>
                <a:lnTo>
                  <a:pt x="713740" y="51942"/>
                </a:lnTo>
                <a:lnTo>
                  <a:pt x="707263" y="58419"/>
                </a:lnTo>
                <a:lnTo>
                  <a:pt x="707263" y="2202687"/>
                </a:lnTo>
                <a:lnTo>
                  <a:pt x="721613" y="2188336"/>
                </a:lnTo>
                <a:lnTo>
                  <a:pt x="735838" y="2188336"/>
                </a:lnTo>
                <a:lnTo>
                  <a:pt x="735838" y="80517"/>
                </a:lnTo>
                <a:lnTo>
                  <a:pt x="721613" y="80517"/>
                </a:lnTo>
                <a:lnTo>
                  <a:pt x="735837" y="66294"/>
                </a:lnTo>
                <a:lnTo>
                  <a:pt x="1386566" y="66294"/>
                </a:lnTo>
                <a:lnTo>
                  <a:pt x="1361983" y="51942"/>
                </a:lnTo>
                <a:close/>
              </a:path>
              <a:path w="1443355" h="2217420">
                <a:moveTo>
                  <a:pt x="735838" y="2188336"/>
                </a:moveTo>
                <a:lnTo>
                  <a:pt x="721613" y="2188336"/>
                </a:lnTo>
                <a:lnTo>
                  <a:pt x="707263" y="2202687"/>
                </a:lnTo>
                <a:lnTo>
                  <a:pt x="735838" y="2202687"/>
                </a:lnTo>
                <a:lnTo>
                  <a:pt x="735838" y="2188336"/>
                </a:lnTo>
                <a:close/>
              </a:path>
              <a:path w="1443355" h="2217420">
                <a:moveTo>
                  <a:pt x="1386566" y="66294"/>
                </a:moveTo>
                <a:lnTo>
                  <a:pt x="1315212" y="107950"/>
                </a:lnTo>
                <a:lnTo>
                  <a:pt x="1312926" y="116712"/>
                </a:lnTo>
                <a:lnTo>
                  <a:pt x="1316863" y="123443"/>
                </a:lnTo>
                <a:lnTo>
                  <a:pt x="1320800" y="130301"/>
                </a:lnTo>
                <a:lnTo>
                  <a:pt x="1329563" y="132587"/>
                </a:lnTo>
                <a:lnTo>
                  <a:pt x="1418864" y="80517"/>
                </a:lnTo>
                <a:lnTo>
                  <a:pt x="1414907" y="80517"/>
                </a:lnTo>
                <a:lnTo>
                  <a:pt x="1414907" y="78612"/>
                </a:lnTo>
                <a:lnTo>
                  <a:pt x="1407668" y="78612"/>
                </a:lnTo>
                <a:lnTo>
                  <a:pt x="1386566" y="66294"/>
                </a:lnTo>
                <a:close/>
              </a:path>
              <a:path w="1443355" h="2217420">
                <a:moveTo>
                  <a:pt x="735838" y="66294"/>
                </a:moveTo>
                <a:lnTo>
                  <a:pt x="721613" y="80517"/>
                </a:lnTo>
                <a:lnTo>
                  <a:pt x="735838" y="80517"/>
                </a:lnTo>
                <a:lnTo>
                  <a:pt x="735838" y="66294"/>
                </a:lnTo>
                <a:close/>
              </a:path>
              <a:path w="1443355" h="2217420">
                <a:moveTo>
                  <a:pt x="1386566" y="66294"/>
                </a:moveTo>
                <a:lnTo>
                  <a:pt x="735838" y="66294"/>
                </a:lnTo>
                <a:lnTo>
                  <a:pt x="735838" y="80517"/>
                </a:lnTo>
                <a:lnTo>
                  <a:pt x="1362201" y="80517"/>
                </a:lnTo>
                <a:lnTo>
                  <a:pt x="1386566" y="66294"/>
                </a:lnTo>
                <a:close/>
              </a:path>
              <a:path w="1443355" h="2217420">
                <a:moveTo>
                  <a:pt x="1418647" y="51942"/>
                </a:moveTo>
                <a:lnTo>
                  <a:pt x="1414907" y="51942"/>
                </a:lnTo>
                <a:lnTo>
                  <a:pt x="1414907" y="80517"/>
                </a:lnTo>
                <a:lnTo>
                  <a:pt x="1418864" y="80517"/>
                </a:lnTo>
                <a:lnTo>
                  <a:pt x="1443227" y="66294"/>
                </a:lnTo>
                <a:lnTo>
                  <a:pt x="1418647" y="51942"/>
                </a:lnTo>
                <a:close/>
              </a:path>
              <a:path w="1443355" h="2217420">
                <a:moveTo>
                  <a:pt x="1407668" y="53975"/>
                </a:moveTo>
                <a:lnTo>
                  <a:pt x="1386566" y="66294"/>
                </a:lnTo>
                <a:lnTo>
                  <a:pt x="1407668" y="78612"/>
                </a:lnTo>
                <a:lnTo>
                  <a:pt x="1407668" y="53975"/>
                </a:lnTo>
                <a:close/>
              </a:path>
              <a:path w="1443355" h="2217420">
                <a:moveTo>
                  <a:pt x="1414907" y="53975"/>
                </a:moveTo>
                <a:lnTo>
                  <a:pt x="1407668" y="53975"/>
                </a:lnTo>
                <a:lnTo>
                  <a:pt x="1407668" y="78612"/>
                </a:lnTo>
                <a:lnTo>
                  <a:pt x="1414907" y="78612"/>
                </a:lnTo>
                <a:lnTo>
                  <a:pt x="1414907" y="53975"/>
                </a:lnTo>
                <a:close/>
              </a:path>
              <a:path w="1443355" h="2217420">
                <a:moveTo>
                  <a:pt x="1329563" y="0"/>
                </a:moveTo>
                <a:lnTo>
                  <a:pt x="1320800" y="2285"/>
                </a:lnTo>
                <a:lnTo>
                  <a:pt x="1316863" y="9143"/>
                </a:lnTo>
                <a:lnTo>
                  <a:pt x="1312926" y="15875"/>
                </a:lnTo>
                <a:lnTo>
                  <a:pt x="1315212" y="24637"/>
                </a:lnTo>
                <a:lnTo>
                  <a:pt x="1386566" y="66294"/>
                </a:lnTo>
                <a:lnTo>
                  <a:pt x="1407668" y="53975"/>
                </a:lnTo>
                <a:lnTo>
                  <a:pt x="1414907" y="53975"/>
                </a:lnTo>
                <a:lnTo>
                  <a:pt x="1414907" y="51942"/>
                </a:lnTo>
                <a:lnTo>
                  <a:pt x="1418647" y="51942"/>
                </a:lnTo>
                <a:lnTo>
                  <a:pt x="1329563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" name="object 11"/>
          <p:cNvGrpSpPr/>
          <p:nvPr/>
        </p:nvGrpSpPr>
        <p:grpSpPr>
          <a:xfrm>
            <a:off x="6095682" y="1547875"/>
            <a:ext cx="4423410" cy="4843145"/>
            <a:chOff x="6095682" y="1547875"/>
            <a:chExt cx="4423410" cy="484314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5271" y="1557400"/>
              <a:ext cx="3014979" cy="482384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100445" y="1552638"/>
              <a:ext cx="3024505" cy="4833620"/>
            </a:xfrm>
            <a:custGeom>
              <a:avLst/>
              <a:gdLst/>
              <a:ahLst/>
              <a:cxnLst/>
              <a:rect l="l" t="t" r="r" b="b"/>
              <a:pathLst>
                <a:path w="3024504" h="4833620">
                  <a:moveTo>
                    <a:pt x="0" y="4833366"/>
                  </a:moveTo>
                  <a:lnTo>
                    <a:pt x="3024504" y="4833366"/>
                  </a:lnTo>
                  <a:lnTo>
                    <a:pt x="3024504" y="0"/>
                  </a:lnTo>
                  <a:lnTo>
                    <a:pt x="0" y="0"/>
                  </a:lnTo>
                  <a:lnTo>
                    <a:pt x="0" y="483336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944741" y="3166490"/>
              <a:ext cx="3574415" cy="1398905"/>
            </a:xfrm>
            <a:custGeom>
              <a:avLst/>
              <a:gdLst/>
              <a:ahLst/>
              <a:cxnLst/>
              <a:rect l="l" t="t" r="r" b="b"/>
              <a:pathLst>
                <a:path w="3574415" h="1398904">
                  <a:moveTo>
                    <a:pt x="204088" y="0"/>
                  </a:moveTo>
                  <a:lnTo>
                    <a:pt x="6476" y="0"/>
                  </a:lnTo>
                  <a:lnTo>
                    <a:pt x="0" y="6350"/>
                  </a:lnTo>
                  <a:lnTo>
                    <a:pt x="0" y="1392174"/>
                  </a:lnTo>
                  <a:lnTo>
                    <a:pt x="6476" y="1398524"/>
                  </a:lnTo>
                  <a:lnTo>
                    <a:pt x="3515613" y="1398524"/>
                  </a:lnTo>
                  <a:lnTo>
                    <a:pt x="3521963" y="1392174"/>
                  </a:lnTo>
                  <a:lnTo>
                    <a:pt x="3521963" y="1384300"/>
                  </a:lnTo>
                  <a:lnTo>
                    <a:pt x="28575" y="1384300"/>
                  </a:lnTo>
                  <a:lnTo>
                    <a:pt x="14350" y="1369949"/>
                  </a:lnTo>
                  <a:lnTo>
                    <a:pt x="28575" y="1369949"/>
                  </a:lnTo>
                  <a:lnTo>
                    <a:pt x="28575" y="28575"/>
                  </a:lnTo>
                  <a:lnTo>
                    <a:pt x="14350" y="28575"/>
                  </a:lnTo>
                  <a:lnTo>
                    <a:pt x="28575" y="14224"/>
                  </a:lnTo>
                  <a:lnTo>
                    <a:pt x="204088" y="14224"/>
                  </a:lnTo>
                  <a:lnTo>
                    <a:pt x="204088" y="0"/>
                  </a:lnTo>
                  <a:close/>
                </a:path>
                <a:path w="3574415" h="1398904">
                  <a:moveTo>
                    <a:pt x="28575" y="1369949"/>
                  </a:moveTo>
                  <a:lnTo>
                    <a:pt x="14350" y="1369949"/>
                  </a:lnTo>
                  <a:lnTo>
                    <a:pt x="28575" y="1384300"/>
                  </a:lnTo>
                  <a:lnTo>
                    <a:pt x="28575" y="1369949"/>
                  </a:lnTo>
                  <a:close/>
                </a:path>
                <a:path w="3574415" h="1398904">
                  <a:moveTo>
                    <a:pt x="3493388" y="1369949"/>
                  </a:moveTo>
                  <a:lnTo>
                    <a:pt x="28575" y="1369949"/>
                  </a:lnTo>
                  <a:lnTo>
                    <a:pt x="28575" y="1384300"/>
                  </a:lnTo>
                  <a:lnTo>
                    <a:pt x="3493388" y="1384300"/>
                  </a:lnTo>
                  <a:lnTo>
                    <a:pt x="3493388" y="1369949"/>
                  </a:lnTo>
                  <a:close/>
                </a:path>
                <a:path w="3574415" h="1398904">
                  <a:moveTo>
                    <a:pt x="3507739" y="888133"/>
                  </a:moveTo>
                  <a:lnTo>
                    <a:pt x="3493515" y="912502"/>
                  </a:lnTo>
                  <a:lnTo>
                    <a:pt x="3493388" y="1384300"/>
                  </a:lnTo>
                  <a:lnTo>
                    <a:pt x="3507739" y="1369949"/>
                  </a:lnTo>
                  <a:lnTo>
                    <a:pt x="3521963" y="1369949"/>
                  </a:lnTo>
                  <a:lnTo>
                    <a:pt x="3521963" y="912502"/>
                  </a:lnTo>
                  <a:lnTo>
                    <a:pt x="3507739" y="888133"/>
                  </a:lnTo>
                  <a:close/>
                </a:path>
                <a:path w="3574415" h="1398904">
                  <a:moveTo>
                    <a:pt x="3521963" y="1369949"/>
                  </a:moveTo>
                  <a:lnTo>
                    <a:pt x="3507739" y="1369949"/>
                  </a:lnTo>
                  <a:lnTo>
                    <a:pt x="3493388" y="1384300"/>
                  </a:lnTo>
                  <a:lnTo>
                    <a:pt x="3521963" y="1384300"/>
                  </a:lnTo>
                  <a:lnTo>
                    <a:pt x="3521963" y="1369949"/>
                  </a:lnTo>
                  <a:close/>
                </a:path>
                <a:path w="3574415" h="1398904">
                  <a:moveTo>
                    <a:pt x="3507739" y="831469"/>
                  </a:moveTo>
                  <a:lnTo>
                    <a:pt x="3445382" y="938403"/>
                  </a:lnTo>
                  <a:lnTo>
                    <a:pt x="3441445" y="945261"/>
                  </a:lnTo>
                  <a:lnTo>
                    <a:pt x="3443731" y="954024"/>
                  </a:lnTo>
                  <a:lnTo>
                    <a:pt x="3450589" y="957961"/>
                  </a:lnTo>
                  <a:lnTo>
                    <a:pt x="3457320" y="961898"/>
                  </a:lnTo>
                  <a:lnTo>
                    <a:pt x="3466083" y="959612"/>
                  </a:lnTo>
                  <a:lnTo>
                    <a:pt x="3470020" y="952754"/>
                  </a:lnTo>
                  <a:lnTo>
                    <a:pt x="3493388" y="912719"/>
                  </a:lnTo>
                  <a:lnTo>
                    <a:pt x="3493388" y="859917"/>
                  </a:lnTo>
                  <a:lnTo>
                    <a:pt x="3524329" y="859917"/>
                  </a:lnTo>
                  <a:lnTo>
                    <a:pt x="3507739" y="831469"/>
                  </a:lnTo>
                  <a:close/>
                </a:path>
                <a:path w="3574415" h="1398904">
                  <a:moveTo>
                    <a:pt x="3524329" y="859917"/>
                  </a:moveTo>
                  <a:lnTo>
                    <a:pt x="3521963" y="859917"/>
                  </a:lnTo>
                  <a:lnTo>
                    <a:pt x="3522090" y="912719"/>
                  </a:lnTo>
                  <a:lnTo>
                    <a:pt x="3545458" y="952754"/>
                  </a:lnTo>
                  <a:lnTo>
                    <a:pt x="3549395" y="959612"/>
                  </a:lnTo>
                  <a:lnTo>
                    <a:pt x="3558158" y="961898"/>
                  </a:lnTo>
                  <a:lnTo>
                    <a:pt x="3564889" y="957961"/>
                  </a:lnTo>
                  <a:lnTo>
                    <a:pt x="3571748" y="954024"/>
                  </a:lnTo>
                  <a:lnTo>
                    <a:pt x="3574033" y="945261"/>
                  </a:lnTo>
                  <a:lnTo>
                    <a:pt x="3570097" y="938403"/>
                  </a:lnTo>
                  <a:lnTo>
                    <a:pt x="3524329" y="859917"/>
                  </a:lnTo>
                  <a:close/>
                </a:path>
                <a:path w="3574415" h="1398904">
                  <a:moveTo>
                    <a:pt x="3521963" y="859917"/>
                  </a:moveTo>
                  <a:lnTo>
                    <a:pt x="3493388" y="859917"/>
                  </a:lnTo>
                  <a:lnTo>
                    <a:pt x="3493388" y="912719"/>
                  </a:lnTo>
                  <a:lnTo>
                    <a:pt x="3507739" y="888133"/>
                  </a:lnTo>
                  <a:lnTo>
                    <a:pt x="3495420" y="867029"/>
                  </a:lnTo>
                  <a:lnTo>
                    <a:pt x="3521963" y="867029"/>
                  </a:lnTo>
                  <a:lnTo>
                    <a:pt x="3521963" y="859917"/>
                  </a:lnTo>
                  <a:close/>
                </a:path>
                <a:path w="3574415" h="1398904">
                  <a:moveTo>
                    <a:pt x="3521963" y="867029"/>
                  </a:moveTo>
                  <a:lnTo>
                    <a:pt x="3520058" y="867029"/>
                  </a:lnTo>
                  <a:lnTo>
                    <a:pt x="3507739" y="888133"/>
                  </a:lnTo>
                  <a:lnTo>
                    <a:pt x="3521963" y="912502"/>
                  </a:lnTo>
                  <a:lnTo>
                    <a:pt x="3521963" y="867029"/>
                  </a:lnTo>
                  <a:close/>
                </a:path>
                <a:path w="3574415" h="1398904">
                  <a:moveTo>
                    <a:pt x="3520058" y="867029"/>
                  </a:moveTo>
                  <a:lnTo>
                    <a:pt x="3495420" y="867029"/>
                  </a:lnTo>
                  <a:lnTo>
                    <a:pt x="3507739" y="888133"/>
                  </a:lnTo>
                  <a:lnTo>
                    <a:pt x="3520058" y="867029"/>
                  </a:lnTo>
                  <a:close/>
                </a:path>
                <a:path w="3574415" h="1398904">
                  <a:moveTo>
                    <a:pt x="28575" y="14224"/>
                  </a:moveTo>
                  <a:lnTo>
                    <a:pt x="14350" y="28575"/>
                  </a:lnTo>
                  <a:lnTo>
                    <a:pt x="28575" y="28575"/>
                  </a:lnTo>
                  <a:lnTo>
                    <a:pt x="28575" y="14224"/>
                  </a:lnTo>
                  <a:close/>
                </a:path>
                <a:path w="3574415" h="1398904">
                  <a:moveTo>
                    <a:pt x="204088" y="14224"/>
                  </a:moveTo>
                  <a:lnTo>
                    <a:pt x="28575" y="14224"/>
                  </a:lnTo>
                  <a:lnTo>
                    <a:pt x="28575" y="28575"/>
                  </a:lnTo>
                  <a:lnTo>
                    <a:pt x="204088" y="28575"/>
                  </a:lnTo>
                  <a:lnTo>
                    <a:pt x="204088" y="1422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210462" y="389636"/>
            <a:ext cx="3335654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Processo</a:t>
            </a:r>
            <a:r>
              <a:rPr dirty="0" spc="55"/>
              <a:t> </a:t>
            </a:r>
            <a:r>
              <a:rPr dirty="0" spc="20"/>
              <a:t>de</a:t>
            </a:r>
            <a:r>
              <a:rPr dirty="0" spc="75"/>
              <a:t> </a:t>
            </a:r>
            <a:r>
              <a:rPr dirty="0" spc="40"/>
              <a:t>preenchimento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302696" y="1254493"/>
            <a:ext cx="1447800" cy="120586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4" rIns="0" bIns="0" rtlCol="0" vert="horz">
            <a:spAutoFit/>
          </a:bodyPr>
          <a:lstStyle/>
          <a:p>
            <a:pPr algn="ctr" marL="133985" marR="128270" indent="1905">
              <a:lnSpc>
                <a:spcPct val="120000"/>
              </a:lnSpc>
              <a:spcBef>
                <a:spcPts val="284"/>
              </a:spcBef>
            </a:pPr>
            <a:r>
              <a:rPr dirty="0" sz="1200" spc="-10">
                <a:latin typeface="Verdana"/>
                <a:cs typeface="Verdana"/>
              </a:rPr>
              <a:t>Atente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alteração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 </a:t>
            </a:r>
            <a:r>
              <a:rPr dirty="0" sz="1200">
                <a:latin typeface="Verdana"/>
                <a:cs typeface="Verdana"/>
              </a:rPr>
              <a:t> cor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barra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“laranja”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“verde”..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02696" y="2600261"/>
            <a:ext cx="1447800" cy="187071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algn="ctr" marL="121920" marR="114935">
              <a:lnSpc>
                <a:spcPct val="120000"/>
              </a:lnSpc>
              <a:spcBef>
                <a:spcPts val="285"/>
              </a:spcBef>
            </a:pPr>
            <a:r>
              <a:rPr dirty="0" sz="1200" spc="-15">
                <a:latin typeface="Verdana"/>
                <a:cs typeface="Verdana"/>
              </a:rPr>
              <a:t>Para 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preenchimento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campo: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“Material </a:t>
            </a:r>
            <a:r>
              <a:rPr dirty="0" sz="1200" b="1">
                <a:latin typeface="Verdana"/>
                <a:cs typeface="Verdana"/>
              </a:rPr>
              <a:t> Pr</a:t>
            </a:r>
            <a:r>
              <a:rPr dirty="0" sz="1200" spc="-5" b="1">
                <a:latin typeface="Verdana"/>
                <a:cs typeface="Verdana"/>
              </a:rPr>
              <a:t>ed</a:t>
            </a:r>
            <a:r>
              <a:rPr dirty="0" sz="1200" b="1">
                <a:latin typeface="Verdana"/>
                <a:cs typeface="Verdana"/>
              </a:rPr>
              <a:t>o</a:t>
            </a:r>
            <a:r>
              <a:rPr dirty="0" sz="1200" spc="-5" b="1">
                <a:latin typeface="Verdana"/>
                <a:cs typeface="Verdana"/>
              </a:rPr>
              <a:t>minante  das Paredes” </a:t>
            </a:r>
            <a:r>
              <a:rPr dirty="0" sz="1200" b="1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Escolha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das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opções.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64091" y="1254505"/>
            <a:ext cx="1447800" cy="11379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4" rIns="0" bIns="0" rtlCol="0" vert="horz">
            <a:spAutoFit/>
          </a:bodyPr>
          <a:lstStyle/>
          <a:p>
            <a:pPr algn="ctr" marL="201930" marR="197485" indent="1270">
              <a:lnSpc>
                <a:spcPct val="120000"/>
              </a:lnSpc>
              <a:spcBef>
                <a:spcPts val="284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salvar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edição,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clique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Ícone: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079101" y="3090672"/>
            <a:ext cx="761365" cy="186055"/>
          </a:xfrm>
          <a:prstGeom prst="rect">
            <a:avLst/>
          </a:prstGeom>
          <a:solidFill>
            <a:srgbClr val="69B75A"/>
          </a:solidFill>
        </p:spPr>
        <p:txBody>
          <a:bodyPr wrap="square" lIns="0" tIns="1905" rIns="0" bIns="0" rtlCol="0" vert="horz">
            <a:spAutoFit/>
          </a:bodyPr>
          <a:lstStyle/>
          <a:p>
            <a:pPr marL="1270">
              <a:lnSpc>
                <a:spcPct val="100000"/>
              </a:lnSpc>
              <a:spcBef>
                <a:spcPts val="15"/>
              </a:spcBef>
            </a:pPr>
            <a:r>
              <a:rPr dirty="0" sz="1200" spc="-5" b="1">
                <a:latin typeface="Verdana"/>
                <a:cs typeface="Verdana"/>
              </a:rPr>
              <a:t>“V</a:t>
            </a:r>
            <a:r>
              <a:rPr dirty="0" sz="1200" spc="-10" b="1">
                <a:latin typeface="Verdana"/>
                <a:cs typeface="Verdana"/>
              </a:rPr>
              <a:t>E</a:t>
            </a:r>
            <a:r>
              <a:rPr dirty="0" sz="1200" spc="-5" b="1">
                <a:latin typeface="Verdana"/>
                <a:cs typeface="Verdana"/>
              </a:rPr>
              <a:t>RD</a:t>
            </a:r>
            <a:r>
              <a:rPr dirty="0" sz="1200" spc="-10" b="1">
                <a:latin typeface="Verdana"/>
                <a:cs typeface="Verdana"/>
              </a:rPr>
              <a:t>E</a:t>
            </a:r>
            <a:r>
              <a:rPr dirty="0" sz="1200" b="1">
                <a:latin typeface="Verdana"/>
                <a:cs typeface="Verdana"/>
              </a:rPr>
              <a:t>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94126" y="2142172"/>
            <a:ext cx="2117090" cy="187071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algn="ctr" marL="189230" marR="179705" indent="-3175">
              <a:lnSpc>
                <a:spcPct val="120000"/>
              </a:lnSpc>
              <a:spcBef>
                <a:spcPts val="285"/>
              </a:spcBef>
              <a:tabLst>
                <a:tab pos="1283335" algn="l"/>
              </a:tabLst>
            </a:pPr>
            <a:r>
              <a:rPr dirty="0" sz="1200" spc="-5">
                <a:latin typeface="Verdana"/>
                <a:cs typeface="Verdana"/>
              </a:rPr>
              <a:t>Após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preenchimento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todos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-5">
                <a:latin typeface="Verdana"/>
                <a:cs typeface="Verdana"/>
              </a:rPr>
              <a:t>campos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limite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mudará de cor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ficará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em	e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endParaRPr sz="1200">
              <a:latin typeface="Verdana"/>
              <a:cs typeface="Verdana"/>
            </a:endParaRPr>
          </a:p>
          <a:p>
            <a:pPr algn="ctr" marL="132715" marR="123825" indent="-1270">
              <a:lnSpc>
                <a:spcPct val="120000"/>
              </a:lnSpc>
            </a:pPr>
            <a:r>
              <a:rPr dirty="0" sz="1200" spc="-5">
                <a:latin typeface="Verdana"/>
                <a:cs typeface="Verdana"/>
              </a:rPr>
              <a:t>número da edificação </a:t>
            </a:r>
            <a:r>
              <a:rPr dirty="0" sz="1200">
                <a:latin typeface="Verdana"/>
                <a:cs typeface="Verdana"/>
              </a:rPr>
              <a:t> aparecerá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interior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polígono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98622" y="2665983"/>
            <a:ext cx="310121" cy="216026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4209224" y="4617326"/>
            <a:ext cx="1541145" cy="187071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135255" marR="128905" indent="635">
              <a:lnSpc>
                <a:spcPct val="12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No campo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“O</a:t>
            </a:r>
            <a:r>
              <a:rPr dirty="0" sz="1200" b="1">
                <a:latin typeface="Verdana"/>
                <a:cs typeface="Verdana"/>
              </a:rPr>
              <a:t>b</a:t>
            </a:r>
            <a:r>
              <a:rPr dirty="0" sz="1200" spc="-5" b="1">
                <a:latin typeface="Verdana"/>
                <a:cs typeface="Verdana"/>
              </a:rPr>
              <a:t>ser</a:t>
            </a:r>
            <a:r>
              <a:rPr dirty="0" sz="1200" b="1">
                <a:latin typeface="Verdana"/>
                <a:cs typeface="Verdana"/>
              </a:rPr>
              <a:t>vaçõ</a:t>
            </a:r>
            <a:r>
              <a:rPr dirty="0" sz="1200" spc="-5" b="1">
                <a:latin typeface="Verdana"/>
                <a:cs typeface="Verdana"/>
              </a:rPr>
              <a:t>es</a:t>
            </a:r>
            <a:r>
              <a:rPr dirty="0" sz="1200" b="1">
                <a:latin typeface="Verdana"/>
                <a:cs typeface="Verdana"/>
              </a:rPr>
              <a:t>”  </a:t>
            </a:r>
            <a:r>
              <a:rPr dirty="0" sz="1200" spc="-10">
                <a:latin typeface="Verdana"/>
                <a:cs typeface="Verdana"/>
              </a:rPr>
              <a:t>insira </a:t>
            </a:r>
            <a:r>
              <a:rPr dirty="0" sz="1200" spc="-5">
                <a:latin typeface="Verdana"/>
                <a:cs typeface="Verdana"/>
              </a:rPr>
              <a:t> informações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relevantes 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quando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for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necessário.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52854" y="1659001"/>
            <a:ext cx="2981325" cy="4758055"/>
            <a:chOff x="7852854" y="1659001"/>
            <a:chExt cx="2981325" cy="47580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62443" y="1668526"/>
              <a:ext cx="2961767" cy="473887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857617" y="1663763"/>
              <a:ext cx="2971800" cy="4748530"/>
            </a:xfrm>
            <a:custGeom>
              <a:avLst/>
              <a:gdLst/>
              <a:ahLst/>
              <a:cxnLst/>
              <a:rect l="l" t="t" r="r" b="b"/>
              <a:pathLst>
                <a:path w="2971800" h="4748530">
                  <a:moveTo>
                    <a:pt x="0" y="4748403"/>
                  </a:moveTo>
                  <a:lnTo>
                    <a:pt x="2971292" y="4748403"/>
                  </a:lnTo>
                  <a:lnTo>
                    <a:pt x="2971292" y="0"/>
                  </a:lnTo>
                  <a:lnTo>
                    <a:pt x="0" y="0"/>
                  </a:lnTo>
                  <a:lnTo>
                    <a:pt x="0" y="474840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4623879" y="1663801"/>
            <a:ext cx="2981325" cy="4758055"/>
            <a:chOff x="4623879" y="1663801"/>
            <a:chExt cx="2981325" cy="475805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33340" y="1673326"/>
              <a:ext cx="2961766" cy="473887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628641" y="1668564"/>
              <a:ext cx="2971800" cy="4748530"/>
            </a:xfrm>
            <a:custGeom>
              <a:avLst/>
              <a:gdLst/>
              <a:ahLst/>
              <a:cxnLst/>
              <a:rect l="l" t="t" r="r" b="b"/>
              <a:pathLst>
                <a:path w="2971800" h="4748530">
                  <a:moveTo>
                    <a:pt x="0" y="4748403"/>
                  </a:moveTo>
                  <a:lnTo>
                    <a:pt x="2971291" y="4748403"/>
                  </a:lnTo>
                  <a:lnTo>
                    <a:pt x="2971291" y="0"/>
                  </a:lnTo>
                  <a:lnTo>
                    <a:pt x="0" y="0"/>
                  </a:lnTo>
                  <a:lnTo>
                    <a:pt x="0" y="474840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391666" y="1637283"/>
          <a:ext cx="3013710" cy="47796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5135"/>
              </a:tblGrid>
              <a:tr h="24617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ACE6"/>
                      </a:solidFill>
                      <a:prstDash val="solid"/>
                    </a:lnB>
                  </a:tcPr>
                </a:tc>
              </a:tr>
              <a:tr h="4320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00ACE6"/>
                      </a:solidFill>
                      <a:prstDash val="solid"/>
                    </a:lnL>
                    <a:lnR w="9525">
                      <a:solidFill>
                        <a:srgbClr val="00ACE6"/>
                      </a:solidFill>
                      <a:prstDash val="solid"/>
                    </a:lnR>
                    <a:lnT w="38100">
                      <a:solidFill>
                        <a:srgbClr val="00ACE6"/>
                      </a:solidFill>
                      <a:prstDash val="solid"/>
                    </a:lnT>
                    <a:lnB w="38100">
                      <a:solidFill>
                        <a:srgbClr val="00ACE6"/>
                      </a:solidFill>
                      <a:prstDash val="solid"/>
                    </a:lnB>
                  </a:tcPr>
                </a:tc>
              </a:tr>
              <a:tr h="18763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 marL="417195" marR="427990">
                        <a:lnSpc>
                          <a:spcPct val="120100"/>
                        </a:lnSpc>
                      </a:pPr>
                      <a:r>
                        <a:rPr dirty="0" sz="1200" spc="-5">
                          <a:latin typeface="Verdana"/>
                          <a:cs typeface="Verdana"/>
                        </a:rPr>
                        <a:t>Clique no polígono que será </a:t>
                      </a:r>
                      <a:r>
                        <a:rPr dirty="0" sz="1200" spc="-409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editado</a:t>
                      </a:r>
                      <a:r>
                        <a:rPr dirty="0" sz="1200" spc="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e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 escolha-o</a:t>
                      </a:r>
                      <a:r>
                        <a:rPr dirty="0" sz="1200" spc="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no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 menu</a:t>
                      </a:r>
                      <a:r>
                        <a:rPr dirty="0" sz="1200" spc="-1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que</a:t>
                      </a:r>
                      <a:r>
                        <a:rPr dirty="0" sz="1200" spc="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se</a:t>
                      </a:r>
                      <a:r>
                        <a:rPr dirty="0" sz="1200" spc="-2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abre.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ACE6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9" name="object 9"/>
          <p:cNvGrpSpPr/>
          <p:nvPr/>
        </p:nvGrpSpPr>
        <p:grpSpPr>
          <a:xfrm>
            <a:off x="1415541" y="1646808"/>
            <a:ext cx="2975610" cy="4760595"/>
            <a:chOff x="1415541" y="1646808"/>
            <a:chExt cx="2975610" cy="476059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5541" y="1646808"/>
              <a:ext cx="2975356" cy="476059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705990" y="5126100"/>
              <a:ext cx="2376805" cy="812165"/>
            </a:xfrm>
            <a:custGeom>
              <a:avLst/>
              <a:gdLst/>
              <a:ahLst/>
              <a:cxnLst/>
              <a:rect l="l" t="t" r="r" b="b"/>
              <a:pathLst>
                <a:path w="2376804" h="812164">
                  <a:moveTo>
                    <a:pt x="2376297" y="0"/>
                  </a:moveTo>
                  <a:lnTo>
                    <a:pt x="0" y="0"/>
                  </a:lnTo>
                  <a:lnTo>
                    <a:pt x="0" y="811707"/>
                  </a:lnTo>
                  <a:lnTo>
                    <a:pt x="2376297" y="811707"/>
                  </a:lnTo>
                  <a:lnTo>
                    <a:pt x="2376297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705990" y="5126100"/>
              <a:ext cx="2376805" cy="812165"/>
            </a:xfrm>
            <a:custGeom>
              <a:avLst/>
              <a:gdLst/>
              <a:ahLst/>
              <a:cxnLst/>
              <a:rect l="l" t="t" r="r" b="b"/>
              <a:pathLst>
                <a:path w="2376804" h="812164">
                  <a:moveTo>
                    <a:pt x="0" y="811707"/>
                  </a:moveTo>
                  <a:lnTo>
                    <a:pt x="2376297" y="811707"/>
                  </a:lnTo>
                  <a:lnTo>
                    <a:pt x="2376297" y="0"/>
                  </a:lnTo>
                  <a:lnTo>
                    <a:pt x="0" y="0"/>
                  </a:lnTo>
                  <a:lnTo>
                    <a:pt x="0" y="811707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2827782" y="4535804"/>
            <a:ext cx="132715" cy="590550"/>
          </a:xfrm>
          <a:custGeom>
            <a:avLst/>
            <a:gdLst/>
            <a:ahLst/>
            <a:cxnLst/>
            <a:rect l="l" t="t" r="r" b="b"/>
            <a:pathLst>
              <a:path w="132714" h="590550">
                <a:moveTo>
                  <a:pt x="16001" y="459994"/>
                </a:moveTo>
                <a:lnTo>
                  <a:pt x="2286" y="467868"/>
                </a:lnTo>
                <a:lnTo>
                  <a:pt x="0" y="476631"/>
                </a:lnTo>
                <a:lnTo>
                  <a:pt x="4063" y="483489"/>
                </a:lnTo>
                <a:lnTo>
                  <a:pt x="66293" y="590423"/>
                </a:lnTo>
                <a:lnTo>
                  <a:pt x="82883" y="561975"/>
                </a:lnTo>
                <a:lnTo>
                  <a:pt x="52069" y="561975"/>
                </a:lnTo>
                <a:lnTo>
                  <a:pt x="52069" y="509172"/>
                </a:lnTo>
                <a:lnTo>
                  <a:pt x="28701" y="469138"/>
                </a:lnTo>
                <a:lnTo>
                  <a:pt x="24765" y="462280"/>
                </a:lnTo>
                <a:lnTo>
                  <a:pt x="16001" y="459994"/>
                </a:lnTo>
                <a:close/>
              </a:path>
              <a:path w="132714" h="590550">
                <a:moveTo>
                  <a:pt x="52069" y="509172"/>
                </a:moveTo>
                <a:lnTo>
                  <a:pt x="52069" y="561975"/>
                </a:lnTo>
                <a:lnTo>
                  <a:pt x="80644" y="561975"/>
                </a:lnTo>
                <a:lnTo>
                  <a:pt x="80644" y="554863"/>
                </a:lnTo>
                <a:lnTo>
                  <a:pt x="53975" y="554863"/>
                </a:lnTo>
                <a:lnTo>
                  <a:pt x="66357" y="533649"/>
                </a:lnTo>
                <a:lnTo>
                  <a:pt x="52069" y="509172"/>
                </a:lnTo>
                <a:close/>
              </a:path>
              <a:path w="132714" h="590550">
                <a:moveTo>
                  <a:pt x="116712" y="459994"/>
                </a:moveTo>
                <a:lnTo>
                  <a:pt x="107950" y="462280"/>
                </a:lnTo>
                <a:lnTo>
                  <a:pt x="104012" y="469138"/>
                </a:lnTo>
                <a:lnTo>
                  <a:pt x="80644" y="509172"/>
                </a:lnTo>
                <a:lnTo>
                  <a:pt x="80644" y="561975"/>
                </a:lnTo>
                <a:lnTo>
                  <a:pt x="82883" y="561975"/>
                </a:lnTo>
                <a:lnTo>
                  <a:pt x="128650" y="483489"/>
                </a:lnTo>
                <a:lnTo>
                  <a:pt x="132715" y="476631"/>
                </a:lnTo>
                <a:lnTo>
                  <a:pt x="130429" y="467868"/>
                </a:lnTo>
                <a:lnTo>
                  <a:pt x="116712" y="459994"/>
                </a:lnTo>
                <a:close/>
              </a:path>
              <a:path w="132714" h="590550">
                <a:moveTo>
                  <a:pt x="66357" y="533649"/>
                </a:moveTo>
                <a:lnTo>
                  <a:pt x="53975" y="554863"/>
                </a:lnTo>
                <a:lnTo>
                  <a:pt x="78740" y="554863"/>
                </a:lnTo>
                <a:lnTo>
                  <a:pt x="66357" y="533649"/>
                </a:lnTo>
                <a:close/>
              </a:path>
              <a:path w="132714" h="590550">
                <a:moveTo>
                  <a:pt x="80644" y="509172"/>
                </a:moveTo>
                <a:lnTo>
                  <a:pt x="66357" y="533649"/>
                </a:lnTo>
                <a:lnTo>
                  <a:pt x="78740" y="554863"/>
                </a:lnTo>
                <a:lnTo>
                  <a:pt x="80644" y="554863"/>
                </a:lnTo>
                <a:lnTo>
                  <a:pt x="80644" y="509172"/>
                </a:lnTo>
                <a:close/>
              </a:path>
              <a:path w="132714" h="590550">
                <a:moveTo>
                  <a:pt x="80644" y="0"/>
                </a:moveTo>
                <a:lnTo>
                  <a:pt x="52069" y="0"/>
                </a:lnTo>
                <a:lnTo>
                  <a:pt x="52069" y="509172"/>
                </a:lnTo>
                <a:lnTo>
                  <a:pt x="66357" y="533649"/>
                </a:lnTo>
                <a:lnTo>
                  <a:pt x="80644" y="509172"/>
                </a:lnTo>
                <a:lnTo>
                  <a:pt x="80644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6021641" y="3914457"/>
            <a:ext cx="1436370" cy="2113915"/>
            <a:chOff x="6021641" y="3914457"/>
            <a:chExt cx="1436370" cy="2113915"/>
          </a:xfrm>
        </p:grpSpPr>
        <p:sp>
          <p:nvSpPr>
            <p:cNvPr id="15" name="object 15"/>
            <p:cNvSpPr/>
            <p:nvPr/>
          </p:nvSpPr>
          <p:spPr>
            <a:xfrm>
              <a:off x="7009637" y="3933507"/>
              <a:ext cx="238125" cy="250190"/>
            </a:xfrm>
            <a:custGeom>
              <a:avLst/>
              <a:gdLst/>
              <a:ahLst/>
              <a:cxnLst/>
              <a:rect l="l" t="t" r="r" b="b"/>
              <a:pathLst>
                <a:path w="238125" h="250189">
                  <a:moveTo>
                    <a:pt x="0" y="249745"/>
                  </a:moveTo>
                  <a:lnTo>
                    <a:pt x="237629" y="249745"/>
                  </a:lnTo>
                  <a:lnTo>
                    <a:pt x="237629" y="0"/>
                  </a:lnTo>
                  <a:lnTo>
                    <a:pt x="0" y="0"/>
                  </a:lnTo>
                  <a:lnTo>
                    <a:pt x="0" y="249745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035928" y="4750523"/>
              <a:ext cx="1407795" cy="1263650"/>
            </a:xfrm>
            <a:custGeom>
              <a:avLst/>
              <a:gdLst/>
              <a:ahLst/>
              <a:cxnLst/>
              <a:rect l="l" t="t" r="r" b="b"/>
              <a:pathLst>
                <a:path w="1407795" h="1263650">
                  <a:moveTo>
                    <a:pt x="1407413" y="0"/>
                  </a:moveTo>
                  <a:lnTo>
                    <a:pt x="0" y="0"/>
                  </a:lnTo>
                  <a:lnTo>
                    <a:pt x="0" y="1263040"/>
                  </a:lnTo>
                  <a:lnTo>
                    <a:pt x="1407413" y="1263040"/>
                  </a:lnTo>
                  <a:lnTo>
                    <a:pt x="1407413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035928" y="4750523"/>
              <a:ext cx="1407795" cy="1263650"/>
            </a:xfrm>
            <a:custGeom>
              <a:avLst/>
              <a:gdLst/>
              <a:ahLst/>
              <a:cxnLst/>
              <a:rect l="l" t="t" r="r" b="b"/>
              <a:pathLst>
                <a:path w="1407795" h="1263650">
                  <a:moveTo>
                    <a:pt x="0" y="1263040"/>
                  </a:moveTo>
                  <a:lnTo>
                    <a:pt x="1407413" y="1263040"/>
                  </a:lnTo>
                  <a:lnTo>
                    <a:pt x="1407413" y="0"/>
                  </a:lnTo>
                  <a:lnTo>
                    <a:pt x="0" y="0"/>
                  </a:lnTo>
                  <a:lnTo>
                    <a:pt x="0" y="1263040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6021641" y="4736236"/>
            <a:ext cx="1436370" cy="129222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423545" marR="125730" indent="-289560">
              <a:lnSpc>
                <a:spcPct val="12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Clique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ícone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lápis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416040" y="4183253"/>
            <a:ext cx="727075" cy="1666239"/>
            <a:chOff x="6416040" y="4183253"/>
            <a:chExt cx="727075" cy="1666239"/>
          </a:xfrm>
        </p:grpSpPr>
        <p:sp>
          <p:nvSpPr>
            <p:cNvPr id="20" name="object 20"/>
            <p:cNvSpPr/>
            <p:nvPr/>
          </p:nvSpPr>
          <p:spPr>
            <a:xfrm>
              <a:off x="6673215" y="4183253"/>
              <a:ext cx="469900" cy="567690"/>
            </a:xfrm>
            <a:custGeom>
              <a:avLst/>
              <a:gdLst/>
              <a:ahLst/>
              <a:cxnLst/>
              <a:rect l="l" t="t" r="r" b="b"/>
              <a:pathLst>
                <a:path w="469900" h="567689">
                  <a:moveTo>
                    <a:pt x="16001" y="436880"/>
                  </a:moveTo>
                  <a:lnTo>
                    <a:pt x="2412" y="444881"/>
                  </a:lnTo>
                  <a:lnTo>
                    <a:pt x="0" y="453644"/>
                  </a:lnTo>
                  <a:lnTo>
                    <a:pt x="4063" y="460502"/>
                  </a:lnTo>
                  <a:lnTo>
                    <a:pt x="66420" y="567309"/>
                  </a:lnTo>
                  <a:lnTo>
                    <a:pt x="82955" y="538988"/>
                  </a:lnTo>
                  <a:lnTo>
                    <a:pt x="52069" y="538988"/>
                  </a:lnTo>
                  <a:lnTo>
                    <a:pt x="52069" y="486064"/>
                  </a:lnTo>
                  <a:lnTo>
                    <a:pt x="24764" y="439293"/>
                  </a:lnTo>
                  <a:lnTo>
                    <a:pt x="16001" y="436880"/>
                  </a:lnTo>
                  <a:close/>
                </a:path>
                <a:path w="469900" h="567689">
                  <a:moveTo>
                    <a:pt x="52069" y="486064"/>
                  </a:moveTo>
                  <a:lnTo>
                    <a:pt x="52069" y="538988"/>
                  </a:lnTo>
                  <a:lnTo>
                    <a:pt x="80644" y="538988"/>
                  </a:lnTo>
                  <a:lnTo>
                    <a:pt x="80644" y="531749"/>
                  </a:lnTo>
                  <a:lnTo>
                    <a:pt x="54101" y="531749"/>
                  </a:lnTo>
                  <a:lnTo>
                    <a:pt x="66404" y="510618"/>
                  </a:lnTo>
                  <a:lnTo>
                    <a:pt x="52069" y="486064"/>
                  </a:lnTo>
                  <a:close/>
                </a:path>
                <a:path w="469900" h="567689">
                  <a:moveTo>
                    <a:pt x="116712" y="436880"/>
                  </a:moveTo>
                  <a:lnTo>
                    <a:pt x="108076" y="439293"/>
                  </a:lnTo>
                  <a:lnTo>
                    <a:pt x="104012" y="446024"/>
                  </a:lnTo>
                  <a:lnTo>
                    <a:pt x="80700" y="486064"/>
                  </a:lnTo>
                  <a:lnTo>
                    <a:pt x="80644" y="538988"/>
                  </a:lnTo>
                  <a:lnTo>
                    <a:pt x="82955" y="538988"/>
                  </a:lnTo>
                  <a:lnTo>
                    <a:pt x="128777" y="460502"/>
                  </a:lnTo>
                  <a:lnTo>
                    <a:pt x="132714" y="453644"/>
                  </a:lnTo>
                  <a:lnTo>
                    <a:pt x="130428" y="444881"/>
                  </a:lnTo>
                  <a:lnTo>
                    <a:pt x="123570" y="440944"/>
                  </a:lnTo>
                  <a:lnTo>
                    <a:pt x="116712" y="436880"/>
                  </a:lnTo>
                  <a:close/>
                </a:path>
                <a:path w="469900" h="567689">
                  <a:moveTo>
                    <a:pt x="66404" y="510618"/>
                  </a:moveTo>
                  <a:lnTo>
                    <a:pt x="54101" y="531749"/>
                  </a:lnTo>
                  <a:lnTo>
                    <a:pt x="78739" y="531749"/>
                  </a:lnTo>
                  <a:lnTo>
                    <a:pt x="66404" y="510618"/>
                  </a:lnTo>
                  <a:close/>
                </a:path>
                <a:path w="469900" h="567689">
                  <a:moveTo>
                    <a:pt x="80644" y="486159"/>
                  </a:moveTo>
                  <a:lnTo>
                    <a:pt x="66404" y="510618"/>
                  </a:lnTo>
                  <a:lnTo>
                    <a:pt x="78739" y="531749"/>
                  </a:lnTo>
                  <a:lnTo>
                    <a:pt x="80644" y="531749"/>
                  </a:lnTo>
                  <a:lnTo>
                    <a:pt x="80644" y="486159"/>
                  </a:lnTo>
                  <a:close/>
                </a:path>
                <a:path w="469900" h="567689">
                  <a:moveTo>
                    <a:pt x="440943" y="269367"/>
                  </a:moveTo>
                  <a:lnTo>
                    <a:pt x="58546" y="269367"/>
                  </a:lnTo>
                  <a:lnTo>
                    <a:pt x="52069" y="275717"/>
                  </a:lnTo>
                  <a:lnTo>
                    <a:pt x="52125" y="486159"/>
                  </a:lnTo>
                  <a:lnTo>
                    <a:pt x="66404" y="510618"/>
                  </a:lnTo>
                  <a:lnTo>
                    <a:pt x="80644" y="486159"/>
                  </a:lnTo>
                  <a:lnTo>
                    <a:pt x="80644" y="297942"/>
                  </a:lnTo>
                  <a:lnTo>
                    <a:pt x="66420" y="297942"/>
                  </a:lnTo>
                  <a:lnTo>
                    <a:pt x="80644" y="283591"/>
                  </a:lnTo>
                  <a:lnTo>
                    <a:pt x="440943" y="283591"/>
                  </a:lnTo>
                  <a:lnTo>
                    <a:pt x="440943" y="269367"/>
                  </a:lnTo>
                  <a:close/>
                </a:path>
                <a:path w="469900" h="567689">
                  <a:moveTo>
                    <a:pt x="80644" y="283591"/>
                  </a:moveTo>
                  <a:lnTo>
                    <a:pt x="66420" y="297942"/>
                  </a:lnTo>
                  <a:lnTo>
                    <a:pt x="80644" y="297942"/>
                  </a:lnTo>
                  <a:lnTo>
                    <a:pt x="80644" y="283591"/>
                  </a:lnTo>
                  <a:close/>
                </a:path>
                <a:path w="469900" h="567689">
                  <a:moveTo>
                    <a:pt x="469518" y="269367"/>
                  </a:moveTo>
                  <a:lnTo>
                    <a:pt x="455167" y="269367"/>
                  </a:lnTo>
                  <a:lnTo>
                    <a:pt x="440943" y="283591"/>
                  </a:lnTo>
                  <a:lnTo>
                    <a:pt x="80644" y="283591"/>
                  </a:lnTo>
                  <a:lnTo>
                    <a:pt x="80644" y="297942"/>
                  </a:lnTo>
                  <a:lnTo>
                    <a:pt x="463168" y="297942"/>
                  </a:lnTo>
                  <a:lnTo>
                    <a:pt x="469518" y="291465"/>
                  </a:lnTo>
                  <a:lnTo>
                    <a:pt x="469518" y="269367"/>
                  </a:lnTo>
                  <a:close/>
                </a:path>
                <a:path w="469900" h="567689">
                  <a:moveTo>
                    <a:pt x="469518" y="0"/>
                  </a:moveTo>
                  <a:lnTo>
                    <a:pt x="440943" y="0"/>
                  </a:lnTo>
                  <a:lnTo>
                    <a:pt x="440943" y="283591"/>
                  </a:lnTo>
                  <a:lnTo>
                    <a:pt x="455167" y="269367"/>
                  </a:lnTo>
                  <a:lnTo>
                    <a:pt x="469518" y="269367"/>
                  </a:lnTo>
                  <a:lnTo>
                    <a:pt x="469518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16040" y="5326392"/>
              <a:ext cx="679919" cy="522833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8677592" y="4741024"/>
            <a:ext cx="2227580" cy="1538605"/>
            <a:chOff x="8677592" y="4741024"/>
            <a:chExt cx="2227580" cy="1538605"/>
          </a:xfrm>
        </p:grpSpPr>
        <p:sp>
          <p:nvSpPr>
            <p:cNvPr id="23" name="object 23"/>
            <p:cNvSpPr/>
            <p:nvPr/>
          </p:nvSpPr>
          <p:spPr>
            <a:xfrm>
              <a:off x="10562082" y="5971920"/>
              <a:ext cx="323850" cy="288290"/>
            </a:xfrm>
            <a:custGeom>
              <a:avLst/>
              <a:gdLst/>
              <a:ahLst/>
              <a:cxnLst/>
              <a:rect l="l" t="t" r="r" b="b"/>
              <a:pathLst>
                <a:path w="323850" h="288289">
                  <a:moveTo>
                    <a:pt x="0" y="288035"/>
                  </a:moveTo>
                  <a:lnTo>
                    <a:pt x="323532" y="288035"/>
                  </a:lnTo>
                  <a:lnTo>
                    <a:pt x="323532" y="0"/>
                  </a:lnTo>
                  <a:lnTo>
                    <a:pt x="0" y="0"/>
                  </a:lnTo>
                  <a:lnTo>
                    <a:pt x="0" y="288035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8691880" y="4755311"/>
              <a:ext cx="1582420" cy="1263650"/>
            </a:xfrm>
            <a:custGeom>
              <a:avLst/>
              <a:gdLst/>
              <a:ahLst/>
              <a:cxnLst/>
              <a:rect l="l" t="t" r="r" b="b"/>
              <a:pathLst>
                <a:path w="1582420" h="1263650">
                  <a:moveTo>
                    <a:pt x="1582039" y="0"/>
                  </a:moveTo>
                  <a:lnTo>
                    <a:pt x="0" y="0"/>
                  </a:lnTo>
                  <a:lnTo>
                    <a:pt x="0" y="1263040"/>
                  </a:lnTo>
                  <a:lnTo>
                    <a:pt x="1582039" y="1263040"/>
                  </a:lnTo>
                  <a:lnTo>
                    <a:pt x="1582039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8691880" y="4755311"/>
              <a:ext cx="1582420" cy="1263650"/>
            </a:xfrm>
            <a:custGeom>
              <a:avLst/>
              <a:gdLst/>
              <a:ahLst/>
              <a:cxnLst/>
              <a:rect l="l" t="t" r="r" b="b"/>
              <a:pathLst>
                <a:path w="1582420" h="1263650">
                  <a:moveTo>
                    <a:pt x="0" y="1263040"/>
                  </a:moveTo>
                  <a:lnTo>
                    <a:pt x="1582039" y="1263040"/>
                  </a:lnTo>
                  <a:lnTo>
                    <a:pt x="1582039" y="0"/>
                  </a:lnTo>
                  <a:lnTo>
                    <a:pt x="0" y="0"/>
                  </a:lnTo>
                  <a:lnTo>
                    <a:pt x="0" y="1263040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8677592" y="4741024"/>
            <a:ext cx="1610995" cy="1292225"/>
          </a:xfrm>
          <a:prstGeom prst="rect">
            <a:avLst/>
          </a:prstGeom>
        </p:spPr>
        <p:txBody>
          <a:bodyPr wrap="square" lIns="0" tIns="73025" rIns="0" bIns="0" rtlCol="0" vert="horz">
            <a:spAutoFit/>
          </a:bodyPr>
          <a:lstStyle/>
          <a:p>
            <a:pPr marL="220979">
              <a:lnSpc>
                <a:spcPct val="100000"/>
              </a:lnSpc>
              <a:spcBef>
                <a:spcPts val="575"/>
              </a:spcBef>
            </a:pPr>
            <a:r>
              <a:rPr dirty="0" sz="1200" spc="-5">
                <a:latin typeface="Verdana"/>
                <a:cs typeface="Verdana"/>
              </a:rPr>
              <a:t>Clique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ícone</a:t>
            </a:r>
            <a:endParaRPr sz="1200">
              <a:latin typeface="Verdana"/>
              <a:cs typeface="Verdana"/>
            </a:endParaRPr>
          </a:p>
          <a:p>
            <a:pPr marL="213360">
              <a:lnSpc>
                <a:spcPct val="10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dos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três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pontos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9174480" y="5320538"/>
            <a:ext cx="1564005" cy="651510"/>
            <a:chOff x="9174480" y="5320538"/>
            <a:chExt cx="1564005" cy="651510"/>
          </a:xfrm>
        </p:grpSpPr>
        <p:sp>
          <p:nvSpPr>
            <p:cNvPr id="28" name="object 28"/>
            <p:cNvSpPr/>
            <p:nvPr/>
          </p:nvSpPr>
          <p:spPr>
            <a:xfrm>
              <a:off x="10273792" y="5320538"/>
              <a:ext cx="464820" cy="651510"/>
            </a:xfrm>
            <a:custGeom>
              <a:avLst/>
              <a:gdLst/>
              <a:ahLst/>
              <a:cxnLst/>
              <a:rect l="l" t="t" r="r" b="b"/>
              <a:pathLst>
                <a:path w="464820" h="651510">
                  <a:moveTo>
                    <a:pt x="435736" y="66293"/>
                  </a:moveTo>
                  <a:lnTo>
                    <a:pt x="435736" y="651395"/>
                  </a:lnTo>
                  <a:lnTo>
                    <a:pt x="464311" y="651395"/>
                  </a:lnTo>
                  <a:lnTo>
                    <a:pt x="464311" y="80645"/>
                  </a:lnTo>
                  <a:lnTo>
                    <a:pt x="450087" y="80645"/>
                  </a:lnTo>
                  <a:lnTo>
                    <a:pt x="435736" y="66293"/>
                  </a:lnTo>
                  <a:close/>
                </a:path>
                <a:path w="464820" h="651510">
                  <a:moveTo>
                    <a:pt x="113664" y="0"/>
                  </a:moveTo>
                  <a:lnTo>
                    <a:pt x="0" y="66293"/>
                  </a:lnTo>
                  <a:lnTo>
                    <a:pt x="113664" y="132587"/>
                  </a:lnTo>
                  <a:lnTo>
                    <a:pt x="122427" y="130302"/>
                  </a:lnTo>
                  <a:lnTo>
                    <a:pt x="126364" y="123443"/>
                  </a:lnTo>
                  <a:lnTo>
                    <a:pt x="130301" y="116712"/>
                  </a:lnTo>
                  <a:lnTo>
                    <a:pt x="128015" y="107950"/>
                  </a:lnTo>
                  <a:lnTo>
                    <a:pt x="81244" y="80645"/>
                  </a:lnTo>
                  <a:lnTo>
                    <a:pt x="28321" y="80645"/>
                  </a:lnTo>
                  <a:lnTo>
                    <a:pt x="28321" y="52070"/>
                  </a:lnTo>
                  <a:lnTo>
                    <a:pt x="81026" y="52070"/>
                  </a:lnTo>
                  <a:lnTo>
                    <a:pt x="128015" y="24637"/>
                  </a:lnTo>
                  <a:lnTo>
                    <a:pt x="130301" y="15875"/>
                  </a:lnTo>
                  <a:lnTo>
                    <a:pt x="126364" y="9143"/>
                  </a:lnTo>
                  <a:lnTo>
                    <a:pt x="122427" y="2286"/>
                  </a:lnTo>
                  <a:lnTo>
                    <a:pt x="113664" y="0"/>
                  </a:lnTo>
                  <a:close/>
                </a:path>
                <a:path w="464820" h="651510">
                  <a:moveTo>
                    <a:pt x="81026" y="52070"/>
                  </a:moveTo>
                  <a:lnTo>
                    <a:pt x="28321" y="52070"/>
                  </a:lnTo>
                  <a:lnTo>
                    <a:pt x="28321" y="80645"/>
                  </a:lnTo>
                  <a:lnTo>
                    <a:pt x="81244" y="80645"/>
                  </a:lnTo>
                  <a:lnTo>
                    <a:pt x="77763" y="78612"/>
                  </a:lnTo>
                  <a:lnTo>
                    <a:pt x="35559" y="78612"/>
                  </a:lnTo>
                  <a:lnTo>
                    <a:pt x="35559" y="53975"/>
                  </a:lnTo>
                  <a:lnTo>
                    <a:pt x="77763" y="53975"/>
                  </a:lnTo>
                  <a:lnTo>
                    <a:pt x="81026" y="52070"/>
                  </a:lnTo>
                  <a:close/>
                </a:path>
                <a:path w="464820" h="651510">
                  <a:moveTo>
                    <a:pt x="457961" y="52070"/>
                  </a:moveTo>
                  <a:lnTo>
                    <a:pt x="81026" y="52070"/>
                  </a:lnTo>
                  <a:lnTo>
                    <a:pt x="56661" y="66293"/>
                  </a:lnTo>
                  <a:lnTo>
                    <a:pt x="81244" y="80645"/>
                  </a:lnTo>
                  <a:lnTo>
                    <a:pt x="435736" y="80645"/>
                  </a:lnTo>
                  <a:lnTo>
                    <a:pt x="435736" y="66293"/>
                  </a:lnTo>
                  <a:lnTo>
                    <a:pt x="464311" y="66293"/>
                  </a:lnTo>
                  <a:lnTo>
                    <a:pt x="464311" y="58420"/>
                  </a:lnTo>
                  <a:lnTo>
                    <a:pt x="457961" y="52070"/>
                  </a:lnTo>
                  <a:close/>
                </a:path>
                <a:path w="464820" h="651510">
                  <a:moveTo>
                    <a:pt x="464311" y="66293"/>
                  </a:moveTo>
                  <a:lnTo>
                    <a:pt x="435736" y="66293"/>
                  </a:lnTo>
                  <a:lnTo>
                    <a:pt x="450087" y="80645"/>
                  </a:lnTo>
                  <a:lnTo>
                    <a:pt x="464311" y="80645"/>
                  </a:lnTo>
                  <a:lnTo>
                    <a:pt x="464311" y="66293"/>
                  </a:lnTo>
                  <a:close/>
                </a:path>
                <a:path w="464820" h="651510">
                  <a:moveTo>
                    <a:pt x="35559" y="53975"/>
                  </a:moveTo>
                  <a:lnTo>
                    <a:pt x="35559" y="78612"/>
                  </a:lnTo>
                  <a:lnTo>
                    <a:pt x="56661" y="66293"/>
                  </a:lnTo>
                  <a:lnTo>
                    <a:pt x="35559" y="53975"/>
                  </a:lnTo>
                  <a:close/>
                </a:path>
                <a:path w="464820" h="651510">
                  <a:moveTo>
                    <a:pt x="56661" y="66293"/>
                  </a:moveTo>
                  <a:lnTo>
                    <a:pt x="35559" y="78612"/>
                  </a:lnTo>
                  <a:lnTo>
                    <a:pt x="77763" y="78612"/>
                  </a:lnTo>
                  <a:lnTo>
                    <a:pt x="56661" y="66293"/>
                  </a:lnTo>
                  <a:close/>
                </a:path>
                <a:path w="464820" h="651510">
                  <a:moveTo>
                    <a:pt x="77763" y="53975"/>
                  </a:moveTo>
                  <a:lnTo>
                    <a:pt x="35559" y="53975"/>
                  </a:lnTo>
                  <a:lnTo>
                    <a:pt x="56661" y="66293"/>
                  </a:lnTo>
                  <a:lnTo>
                    <a:pt x="77763" y="5397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74480" y="5325491"/>
              <a:ext cx="607364" cy="633996"/>
            </a:xfrm>
            <a:prstGeom prst="rect">
              <a:avLst/>
            </a:prstGeom>
          </p:spPr>
        </p:pic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1210462" y="389636"/>
            <a:ext cx="409702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5"/>
              <a:t>Edição</a:t>
            </a:r>
            <a:r>
              <a:rPr dirty="0" spc="80"/>
              <a:t> </a:t>
            </a:r>
            <a:r>
              <a:rPr dirty="0" spc="30"/>
              <a:t>dos</a:t>
            </a:r>
            <a:r>
              <a:rPr dirty="0" spc="90"/>
              <a:t> </a:t>
            </a:r>
            <a:r>
              <a:rPr dirty="0" spc="35"/>
              <a:t>limites</a:t>
            </a:r>
            <a:r>
              <a:rPr dirty="0" spc="105"/>
              <a:t> </a:t>
            </a:r>
            <a:r>
              <a:rPr dirty="0" spc="30"/>
              <a:t>das</a:t>
            </a:r>
            <a:r>
              <a:rPr dirty="0" spc="80"/>
              <a:t> </a:t>
            </a:r>
            <a:r>
              <a:rPr dirty="0" spc="40"/>
              <a:t>edificações</a:t>
            </a:r>
          </a:p>
        </p:txBody>
      </p:sp>
      <p:sp>
        <p:nvSpPr>
          <p:cNvPr id="31" name="object 31"/>
          <p:cNvSpPr/>
          <p:nvPr/>
        </p:nvSpPr>
        <p:spPr>
          <a:xfrm>
            <a:off x="1055446" y="994410"/>
            <a:ext cx="4944110" cy="485775"/>
          </a:xfrm>
          <a:custGeom>
            <a:avLst/>
            <a:gdLst/>
            <a:ahLst/>
            <a:cxnLst/>
            <a:rect l="l" t="t" r="r" b="b"/>
            <a:pathLst>
              <a:path w="4944110" h="485775">
                <a:moveTo>
                  <a:pt x="4700955" y="0"/>
                </a:moveTo>
                <a:lnTo>
                  <a:pt x="0" y="0"/>
                </a:lnTo>
                <a:lnTo>
                  <a:pt x="0" y="485775"/>
                </a:lnTo>
                <a:lnTo>
                  <a:pt x="4700955" y="485775"/>
                </a:lnTo>
                <a:lnTo>
                  <a:pt x="4943906" y="242824"/>
                </a:lnTo>
                <a:lnTo>
                  <a:pt x="4700955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134262" y="1081532"/>
            <a:ext cx="22580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5">
                <a:solidFill>
                  <a:srgbClr val="FFFFFF"/>
                </a:solidFill>
                <a:latin typeface="Arial MT"/>
                <a:cs typeface="Arial MT"/>
              </a:rPr>
              <a:t>Divisão</a:t>
            </a:r>
            <a:r>
              <a:rPr dirty="0" sz="1800" spc="9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dirty="0" sz="1800" spc="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Arial MT"/>
                <a:cs typeface="Arial MT"/>
              </a:rPr>
              <a:t>polígonos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62443" y="1628863"/>
            <a:ext cx="2961767" cy="473722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03807" y="1743671"/>
            <a:ext cx="2975356" cy="475234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693983" y="1743900"/>
            <a:ext cx="2847340" cy="1734820"/>
            <a:chOff x="4693983" y="1743900"/>
            <a:chExt cx="2847340" cy="1734820"/>
          </a:xfrm>
        </p:grpSpPr>
        <p:sp>
          <p:nvSpPr>
            <p:cNvPr id="5" name="object 5"/>
            <p:cNvSpPr/>
            <p:nvPr/>
          </p:nvSpPr>
          <p:spPr>
            <a:xfrm>
              <a:off x="4708271" y="1758188"/>
              <a:ext cx="2818765" cy="1706245"/>
            </a:xfrm>
            <a:custGeom>
              <a:avLst/>
              <a:gdLst/>
              <a:ahLst/>
              <a:cxnLst/>
              <a:rect l="l" t="t" r="r" b="b"/>
              <a:pathLst>
                <a:path w="2818765" h="1706245">
                  <a:moveTo>
                    <a:pt x="2818638" y="0"/>
                  </a:moveTo>
                  <a:lnTo>
                    <a:pt x="0" y="0"/>
                  </a:lnTo>
                  <a:lnTo>
                    <a:pt x="0" y="1706244"/>
                  </a:lnTo>
                  <a:lnTo>
                    <a:pt x="2818638" y="1706244"/>
                  </a:lnTo>
                  <a:lnTo>
                    <a:pt x="2818638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708271" y="1758188"/>
              <a:ext cx="2818765" cy="1706245"/>
            </a:xfrm>
            <a:custGeom>
              <a:avLst/>
              <a:gdLst/>
              <a:ahLst/>
              <a:cxnLst/>
              <a:rect l="l" t="t" r="r" b="b"/>
              <a:pathLst>
                <a:path w="2818765" h="1706245">
                  <a:moveTo>
                    <a:pt x="0" y="1706244"/>
                  </a:moveTo>
                  <a:lnTo>
                    <a:pt x="2818638" y="1706244"/>
                  </a:lnTo>
                  <a:lnTo>
                    <a:pt x="2818638" y="0"/>
                  </a:lnTo>
                  <a:lnTo>
                    <a:pt x="0" y="0"/>
                  </a:lnTo>
                  <a:lnTo>
                    <a:pt x="0" y="1706244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4693983" y="1743900"/>
            <a:ext cx="2847340" cy="1734820"/>
          </a:xfrm>
          <a:prstGeom prst="rect">
            <a:avLst/>
          </a:prstGeom>
        </p:spPr>
        <p:txBody>
          <a:bodyPr wrap="square" lIns="0" tIns="36194" rIns="0" bIns="0" rtlCol="0" vert="horz">
            <a:spAutoFit/>
          </a:bodyPr>
          <a:lstStyle/>
          <a:p>
            <a:pPr algn="ctr" marL="121285" marR="114935" indent="1905">
              <a:lnSpc>
                <a:spcPct val="120000"/>
              </a:lnSpc>
              <a:spcBef>
                <a:spcPts val="284"/>
              </a:spcBef>
            </a:pPr>
            <a:r>
              <a:rPr dirty="0" sz="1200" spc="-5">
                <a:latin typeface="Verdana"/>
                <a:cs typeface="Verdana"/>
              </a:rPr>
              <a:t>Posicione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ícone da </a:t>
            </a:r>
            <a:r>
              <a:rPr dirty="0" sz="1200">
                <a:latin typeface="Verdana"/>
                <a:cs typeface="Verdana"/>
              </a:rPr>
              <a:t>cruz </a:t>
            </a:r>
            <a:r>
              <a:rPr dirty="0" sz="1200" spc="-5">
                <a:latin typeface="Verdana"/>
                <a:cs typeface="Verdana"/>
              </a:rPr>
              <a:t>(abaixo,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à</a:t>
            </a:r>
            <a:r>
              <a:rPr dirty="0" sz="1200" spc="-5">
                <a:latin typeface="Verdana"/>
                <a:cs typeface="Verdana"/>
              </a:rPr>
              <a:t> esquerda)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polígono desejado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clique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ícone da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tesoura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(abaixo,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à </a:t>
            </a:r>
            <a:r>
              <a:rPr dirty="0" sz="1200" spc="-5">
                <a:latin typeface="Verdana"/>
                <a:cs typeface="Verdana"/>
              </a:rPr>
              <a:t>direita):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10462" y="389636"/>
            <a:ext cx="409702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5"/>
              <a:t>Edição</a:t>
            </a:r>
            <a:r>
              <a:rPr dirty="0" spc="80"/>
              <a:t> </a:t>
            </a:r>
            <a:r>
              <a:rPr dirty="0" spc="30"/>
              <a:t>dos</a:t>
            </a:r>
            <a:r>
              <a:rPr dirty="0" spc="90"/>
              <a:t> </a:t>
            </a:r>
            <a:r>
              <a:rPr dirty="0" spc="35"/>
              <a:t>limites</a:t>
            </a:r>
            <a:r>
              <a:rPr dirty="0" spc="105"/>
              <a:t> </a:t>
            </a:r>
            <a:r>
              <a:rPr dirty="0" spc="30"/>
              <a:t>das</a:t>
            </a:r>
            <a:r>
              <a:rPr dirty="0" spc="80"/>
              <a:t> </a:t>
            </a:r>
            <a:r>
              <a:rPr dirty="0" spc="40"/>
              <a:t>edificações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3824223" y="2751810"/>
            <a:ext cx="3714750" cy="3605529"/>
            <a:chOff x="3824223" y="2751810"/>
            <a:chExt cx="3714750" cy="3605529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70091" y="2751810"/>
              <a:ext cx="616496" cy="6164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95645" y="2828594"/>
              <a:ext cx="600011" cy="46286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705984" y="3910202"/>
              <a:ext cx="2818765" cy="2371090"/>
            </a:xfrm>
            <a:custGeom>
              <a:avLst/>
              <a:gdLst/>
              <a:ahLst/>
              <a:cxnLst/>
              <a:rect l="l" t="t" r="r" b="b"/>
              <a:pathLst>
                <a:path w="2818765" h="2371090">
                  <a:moveTo>
                    <a:pt x="2818638" y="0"/>
                  </a:moveTo>
                  <a:lnTo>
                    <a:pt x="0" y="0"/>
                  </a:lnTo>
                  <a:lnTo>
                    <a:pt x="0" y="2371090"/>
                  </a:lnTo>
                  <a:lnTo>
                    <a:pt x="2818638" y="2371090"/>
                  </a:lnTo>
                  <a:lnTo>
                    <a:pt x="2818638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705984" y="3910202"/>
              <a:ext cx="2818765" cy="2371090"/>
            </a:xfrm>
            <a:custGeom>
              <a:avLst/>
              <a:gdLst/>
              <a:ahLst/>
              <a:cxnLst/>
              <a:rect l="l" t="t" r="r" b="b"/>
              <a:pathLst>
                <a:path w="2818765" h="2371090">
                  <a:moveTo>
                    <a:pt x="0" y="2371090"/>
                  </a:moveTo>
                  <a:lnTo>
                    <a:pt x="2818638" y="2371090"/>
                  </a:lnTo>
                  <a:lnTo>
                    <a:pt x="2818638" y="0"/>
                  </a:lnTo>
                  <a:lnTo>
                    <a:pt x="0" y="0"/>
                  </a:lnTo>
                  <a:lnTo>
                    <a:pt x="0" y="2371090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843273" y="6087960"/>
              <a:ext cx="288290" cy="250190"/>
            </a:xfrm>
            <a:custGeom>
              <a:avLst/>
              <a:gdLst/>
              <a:ahLst/>
              <a:cxnLst/>
              <a:rect l="l" t="t" r="r" b="b"/>
              <a:pathLst>
                <a:path w="288289" h="250189">
                  <a:moveTo>
                    <a:pt x="0" y="249745"/>
                  </a:moveTo>
                  <a:lnTo>
                    <a:pt x="288036" y="249745"/>
                  </a:lnTo>
                  <a:lnTo>
                    <a:pt x="288036" y="0"/>
                  </a:lnTo>
                  <a:lnTo>
                    <a:pt x="0" y="0"/>
                  </a:lnTo>
                  <a:lnTo>
                    <a:pt x="0" y="249745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4691697" y="3895915"/>
            <a:ext cx="2847340" cy="2399665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algn="ctr" marL="118110" marR="111125">
              <a:lnSpc>
                <a:spcPct val="120000"/>
              </a:lnSpc>
              <a:spcBef>
                <a:spcPts val="285"/>
              </a:spcBef>
            </a:pPr>
            <a:r>
              <a:rPr dirty="0" sz="1200" spc="-5">
                <a:latin typeface="Verdana"/>
                <a:cs typeface="Verdana"/>
              </a:rPr>
              <a:t>Clique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ícone da </a:t>
            </a:r>
            <a:r>
              <a:rPr dirty="0" sz="1200">
                <a:latin typeface="Verdana"/>
                <a:cs typeface="Verdana"/>
              </a:rPr>
              <a:t>cruz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(abaixo,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à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esquerda),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arraste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 tela até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>
                <a:latin typeface="Verdana"/>
                <a:cs typeface="Verdana"/>
              </a:rPr>
              <a:t> a </a:t>
            </a:r>
            <a:r>
              <a:rPr dirty="0" sz="1200" spc="-5">
                <a:latin typeface="Verdana"/>
                <a:cs typeface="Verdana"/>
              </a:rPr>
              <a:t>linha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(destacada</a:t>
            </a:r>
            <a:r>
              <a:rPr dirty="0" sz="1200" spc="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figura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em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vermelho)</a:t>
            </a:r>
            <a:r>
              <a:rPr dirty="0" sz="1200" spc="-10">
                <a:latin typeface="Verdana"/>
                <a:cs typeface="Verdana"/>
              </a:rPr>
              <a:t> divida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 polígono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desejado,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clique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novamente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ícone da </a:t>
            </a:r>
            <a:r>
              <a:rPr dirty="0" sz="1200">
                <a:latin typeface="Verdana"/>
                <a:cs typeface="Verdana"/>
              </a:rPr>
              <a:t>cruz e, </a:t>
            </a:r>
            <a:r>
              <a:rPr dirty="0" sz="1200" spc="-5">
                <a:latin typeface="Verdana"/>
                <a:cs typeface="Verdana"/>
              </a:rPr>
              <a:t>depois, no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visto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(abaixo,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à </a:t>
            </a:r>
            <a:r>
              <a:rPr dirty="0" sz="1200" spc="-5">
                <a:latin typeface="Verdana"/>
                <a:cs typeface="Verdana"/>
              </a:rPr>
              <a:t>direita)</a:t>
            </a:r>
            <a:endParaRPr sz="1200">
              <a:latin typeface="Verdana"/>
              <a:cs typeface="Verdana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7852854" y="1619338"/>
          <a:ext cx="2985770" cy="47567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7314"/>
                <a:gridCol w="1745614"/>
                <a:gridCol w="1118235"/>
              </a:tblGrid>
              <a:tr h="3566236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1805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07950" marR="100965" indent="-1270">
                        <a:lnSpc>
                          <a:spcPct val="120000"/>
                        </a:lnSpc>
                        <a:spcBef>
                          <a:spcPts val="290"/>
                        </a:spcBef>
                      </a:pPr>
                      <a:r>
                        <a:rPr dirty="0" sz="1200" spc="-5">
                          <a:latin typeface="Verdana"/>
                          <a:cs typeface="Verdana"/>
                        </a:rPr>
                        <a:t>Após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a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divisão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preencher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os </a:t>
                      </a:r>
                      <a:r>
                        <a:rPr dirty="0" sz="1200" spc="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atributos</a:t>
                      </a:r>
                      <a:r>
                        <a:rPr dirty="0" sz="1200" spc="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da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edificação</a:t>
                      </a:r>
                      <a:r>
                        <a:rPr dirty="0" sz="1200" spc="-4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conforme </a:t>
                      </a:r>
                      <a:r>
                        <a:rPr dirty="0" sz="1200" spc="-409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o</a:t>
                      </a:r>
                      <a:r>
                        <a:rPr dirty="0" sz="1200" spc="-3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processo</a:t>
                      </a:r>
                      <a:r>
                        <a:rPr dirty="0" sz="1200" spc="-3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 spc="-20">
                          <a:latin typeface="Verdana"/>
                          <a:cs typeface="Verdana"/>
                        </a:rPr>
                        <a:t>anterior.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B="0" marT="36830"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C0DF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7" name="object 17"/>
          <p:cNvSpPr/>
          <p:nvPr/>
        </p:nvSpPr>
        <p:spPr>
          <a:xfrm>
            <a:off x="6100953" y="5726722"/>
            <a:ext cx="1878964" cy="797560"/>
          </a:xfrm>
          <a:custGeom>
            <a:avLst/>
            <a:gdLst/>
            <a:ahLst/>
            <a:cxnLst/>
            <a:rect l="l" t="t" r="r" b="b"/>
            <a:pathLst>
              <a:path w="1878965" h="797559">
                <a:moveTo>
                  <a:pt x="28575" y="554570"/>
                </a:moveTo>
                <a:lnTo>
                  <a:pt x="0" y="554570"/>
                </a:lnTo>
                <a:lnTo>
                  <a:pt x="0" y="791057"/>
                </a:lnTo>
                <a:lnTo>
                  <a:pt x="6476" y="797458"/>
                </a:lnTo>
                <a:lnTo>
                  <a:pt x="1658874" y="797458"/>
                </a:lnTo>
                <a:lnTo>
                  <a:pt x="1665351" y="791057"/>
                </a:lnTo>
                <a:lnTo>
                  <a:pt x="1665351" y="783170"/>
                </a:lnTo>
                <a:lnTo>
                  <a:pt x="28575" y="783170"/>
                </a:lnTo>
                <a:lnTo>
                  <a:pt x="14350" y="768883"/>
                </a:lnTo>
                <a:lnTo>
                  <a:pt x="28575" y="768883"/>
                </a:lnTo>
                <a:lnTo>
                  <a:pt x="28575" y="554570"/>
                </a:lnTo>
                <a:close/>
              </a:path>
              <a:path w="1878965" h="797559">
                <a:moveTo>
                  <a:pt x="28575" y="768883"/>
                </a:moveTo>
                <a:lnTo>
                  <a:pt x="14350" y="768883"/>
                </a:lnTo>
                <a:lnTo>
                  <a:pt x="28575" y="783170"/>
                </a:lnTo>
                <a:lnTo>
                  <a:pt x="28575" y="768883"/>
                </a:lnTo>
                <a:close/>
              </a:path>
              <a:path w="1878965" h="797559">
                <a:moveTo>
                  <a:pt x="1636776" y="768883"/>
                </a:moveTo>
                <a:lnTo>
                  <a:pt x="28575" y="768883"/>
                </a:lnTo>
                <a:lnTo>
                  <a:pt x="28575" y="783170"/>
                </a:lnTo>
                <a:lnTo>
                  <a:pt x="1636776" y="783170"/>
                </a:lnTo>
                <a:lnTo>
                  <a:pt x="1636776" y="768883"/>
                </a:lnTo>
                <a:close/>
              </a:path>
              <a:path w="1878965" h="797559">
                <a:moveTo>
                  <a:pt x="1797248" y="52044"/>
                </a:moveTo>
                <a:lnTo>
                  <a:pt x="1643126" y="52044"/>
                </a:lnTo>
                <a:lnTo>
                  <a:pt x="1636776" y="58432"/>
                </a:lnTo>
                <a:lnTo>
                  <a:pt x="1636776" y="783170"/>
                </a:lnTo>
                <a:lnTo>
                  <a:pt x="1651000" y="768883"/>
                </a:lnTo>
                <a:lnTo>
                  <a:pt x="1665351" y="768883"/>
                </a:lnTo>
                <a:lnTo>
                  <a:pt x="1665351" y="80619"/>
                </a:lnTo>
                <a:lnTo>
                  <a:pt x="1651000" y="80619"/>
                </a:lnTo>
                <a:lnTo>
                  <a:pt x="1665351" y="66332"/>
                </a:lnTo>
                <a:lnTo>
                  <a:pt x="1821737" y="66332"/>
                </a:lnTo>
                <a:lnTo>
                  <a:pt x="1797248" y="52044"/>
                </a:lnTo>
                <a:close/>
              </a:path>
              <a:path w="1878965" h="797559">
                <a:moveTo>
                  <a:pt x="1665351" y="768883"/>
                </a:moveTo>
                <a:lnTo>
                  <a:pt x="1651000" y="768883"/>
                </a:lnTo>
                <a:lnTo>
                  <a:pt x="1636776" y="783170"/>
                </a:lnTo>
                <a:lnTo>
                  <a:pt x="1665351" y="783170"/>
                </a:lnTo>
                <a:lnTo>
                  <a:pt x="1665351" y="768883"/>
                </a:lnTo>
                <a:close/>
              </a:path>
              <a:path w="1878965" h="797559">
                <a:moveTo>
                  <a:pt x="1821737" y="66332"/>
                </a:moveTo>
                <a:lnTo>
                  <a:pt x="1750314" y="107975"/>
                </a:lnTo>
                <a:lnTo>
                  <a:pt x="1748027" y="116712"/>
                </a:lnTo>
                <a:lnTo>
                  <a:pt x="1751965" y="123532"/>
                </a:lnTo>
                <a:lnTo>
                  <a:pt x="1756028" y="130352"/>
                </a:lnTo>
                <a:lnTo>
                  <a:pt x="1764665" y="132651"/>
                </a:lnTo>
                <a:lnTo>
                  <a:pt x="1853950" y="80619"/>
                </a:lnTo>
                <a:lnTo>
                  <a:pt x="1850008" y="80619"/>
                </a:lnTo>
                <a:lnTo>
                  <a:pt x="1850008" y="78676"/>
                </a:lnTo>
                <a:lnTo>
                  <a:pt x="1842897" y="78676"/>
                </a:lnTo>
                <a:lnTo>
                  <a:pt x="1821737" y="66332"/>
                </a:lnTo>
                <a:close/>
              </a:path>
              <a:path w="1878965" h="797559">
                <a:moveTo>
                  <a:pt x="1665351" y="66332"/>
                </a:moveTo>
                <a:lnTo>
                  <a:pt x="1651000" y="80619"/>
                </a:lnTo>
                <a:lnTo>
                  <a:pt x="1665351" y="80619"/>
                </a:lnTo>
                <a:lnTo>
                  <a:pt x="1665351" y="66332"/>
                </a:lnTo>
                <a:close/>
              </a:path>
              <a:path w="1878965" h="797559">
                <a:moveTo>
                  <a:pt x="1821737" y="66332"/>
                </a:moveTo>
                <a:lnTo>
                  <a:pt x="1665351" y="66332"/>
                </a:lnTo>
                <a:lnTo>
                  <a:pt x="1665351" y="80619"/>
                </a:lnTo>
                <a:lnTo>
                  <a:pt x="1797248" y="80619"/>
                </a:lnTo>
                <a:lnTo>
                  <a:pt x="1821737" y="66332"/>
                </a:lnTo>
                <a:close/>
              </a:path>
              <a:path w="1878965" h="797559">
                <a:moveTo>
                  <a:pt x="1853950" y="52044"/>
                </a:moveTo>
                <a:lnTo>
                  <a:pt x="1850008" y="52044"/>
                </a:lnTo>
                <a:lnTo>
                  <a:pt x="1850008" y="80619"/>
                </a:lnTo>
                <a:lnTo>
                  <a:pt x="1853950" y="80619"/>
                </a:lnTo>
                <a:lnTo>
                  <a:pt x="1878456" y="66332"/>
                </a:lnTo>
                <a:lnTo>
                  <a:pt x="1853950" y="52044"/>
                </a:lnTo>
                <a:close/>
              </a:path>
              <a:path w="1878965" h="797559">
                <a:moveTo>
                  <a:pt x="1842897" y="53987"/>
                </a:moveTo>
                <a:lnTo>
                  <a:pt x="1821737" y="66332"/>
                </a:lnTo>
                <a:lnTo>
                  <a:pt x="1842897" y="78676"/>
                </a:lnTo>
                <a:lnTo>
                  <a:pt x="1842897" y="53987"/>
                </a:lnTo>
                <a:close/>
              </a:path>
              <a:path w="1878965" h="797559">
                <a:moveTo>
                  <a:pt x="1850008" y="53987"/>
                </a:moveTo>
                <a:lnTo>
                  <a:pt x="1842897" y="53987"/>
                </a:lnTo>
                <a:lnTo>
                  <a:pt x="1842897" y="78676"/>
                </a:lnTo>
                <a:lnTo>
                  <a:pt x="1850008" y="78676"/>
                </a:lnTo>
                <a:lnTo>
                  <a:pt x="1850008" y="53987"/>
                </a:lnTo>
                <a:close/>
              </a:path>
              <a:path w="1878965" h="797559">
                <a:moveTo>
                  <a:pt x="1764665" y="0"/>
                </a:moveTo>
                <a:lnTo>
                  <a:pt x="1756028" y="2311"/>
                </a:lnTo>
                <a:lnTo>
                  <a:pt x="1751965" y="9118"/>
                </a:lnTo>
                <a:lnTo>
                  <a:pt x="1748027" y="15938"/>
                </a:lnTo>
                <a:lnTo>
                  <a:pt x="1750314" y="24688"/>
                </a:lnTo>
                <a:lnTo>
                  <a:pt x="1821737" y="66332"/>
                </a:lnTo>
                <a:lnTo>
                  <a:pt x="1842897" y="53987"/>
                </a:lnTo>
                <a:lnTo>
                  <a:pt x="1850008" y="53987"/>
                </a:lnTo>
                <a:lnTo>
                  <a:pt x="1850008" y="52044"/>
                </a:lnTo>
                <a:lnTo>
                  <a:pt x="1853950" y="52044"/>
                </a:lnTo>
                <a:lnTo>
                  <a:pt x="1764665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8" name="object 18"/>
          <p:cNvGrpSpPr/>
          <p:nvPr/>
        </p:nvGrpSpPr>
        <p:grpSpPr>
          <a:xfrm>
            <a:off x="3972940" y="2544952"/>
            <a:ext cx="2833370" cy="3596004"/>
            <a:chOff x="3972940" y="2544952"/>
            <a:chExt cx="2833370" cy="3596004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30062" y="5606059"/>
              <a:ext cx="454596" cy="53480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39255" y="5614530"/>
              <a:ext cx="566610" cy="51099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972941" y="2544952"/>
              <a:ext cx="2209800" cy="3543300"/>
            </a:xfrm>
            <a:custGeom>
              <a:avLst/>
              <a:gdLst/>
              <a:ahLst/>
              <a:cxnLst/>
              <a:rect l="l" t="t" r="r" b="b"/>
              <a:pathLst>
                <a:path w="2209800" h="3543300">
                  <a:moveTo>
                    <a:pt x="735457" y="66294"/>
                  </a:moveTo>
                  <a:lnTo>
                    <a:pt x="711060" y="52070"/>
                  </a:lnTo>
                  <a:lnTo>
                    <a:pt x="621665" y="0"/>
                  </a:lnTo>
                  <a:lnTo>
                    <a:pt x="613029" y="2286"/>
                  </a:lnTo>
                  <a:lnTo>
                    <a:pt x="608965" y="9144"/>
                  </a:lnTo>
                  <a:lnTo>
                    <a:pt x="605028" y="15875"/>
                  </a:lnTo>
                  <a:lnTo>
                    <a:pt x="607314" y="24638"/>
                  </a:lnTo>
                  <a:lnTo>
                    <a:pt x="614172" y="28702"/>
                  </a:lnTo>
                  <a:lnTo>
                    <a:pt x="654291" y="52070"/>
                  </a:lnTo>
                  <a:lnTo>
                    <a:pt x="6477" y="52070"/>
                  </a:lnTo>
                  <a:lnTo>
                    <a:pt x="0" y="58420"/>
                  </a:lnTo>
                  <a:lnTo>
                    <a:pt x="0" y="3543008"/>
                  </a:lnTo>
                  <a:lnTo>
                    <a:pt x="28575" y="3543020"/>
                  </a:lnTo>
                  <a:lnTo>
                    <a:pt x="28575" y="80645"/>
                  </a:lnTo>
                  <a:lnTo>
                    <a:pt x="654177" y="80645"/>
                  </a:lnTo>
                  <a:lnTo>
                    <a:pt x="607314" y="107950"/>
                  </a:lnTo>
                  <a:lnTo>
                    <a:pt x="605028" y="116713"/>
                  </a:lnTo>
                  <a:lnTo>
                    <a:pt x="608965" y="123571"/>
                  </a:lnTo>
                  <a:lnTo>
                    <a:pt x="613029" y="130302"/>
                  </a:lnTo>
                  <a:lnTo>
                    <a:pt x="621665" y="132588"/>
                  </a:lnTo>
                  <a:lnTo>
                    <a:pt x="710844" y="80645"/>
                  </a:lnTo>
                  <a:lnTo>
                    <a:pt x="735457" y="66294"/>
                  </a:lnTo>
                  <a:close/>
                </a:path>
                <a:path w="2209800" h="3543300">
                  <a:moveTo>
                    <a:pt x="2209292" y="1251966"/>
                  </a:moveTo>
                  <a:lnTo>
                    <a:pt x="2207006" y="1243203"/>
                  </a:lnTo>
                  <a:lnTo>
                    <a:pt x="2193417" y="1235202"/>
                  </a:lnTo>
                  <a:lnTo>
                    <a:pt x="2184654" y="1237488"/>
                  </a:lnTo>
                  <a:lnTo>
                    <a:pt x="2157107" y="1284147"/>
                  </a:lnTo>
                  <a:lnTo>
                    <a:pt x="2159000" y="919480"/>
                  </a:lnTo>
                  <a:lnTo>
                    <a:pt x="2130425" y="919353"/>
                  </a:lnTo>
                  <a:lnTo>
                    <a:pt x="2128532" y="1284173"/>
                  </a:lnTo>
                  <a:lnTo>
                    <a:pt x="2128266" y="1336929"/>
                  </a:lnTo>
                  <a:lnTo>
                    <a:pt x="2128520" y="1284147"/>
                  </a:lnTo>
                  <a:lnTo>
                    <a:pt x="2105279" y="1243838"/>
                  </a:lnTo>
                  <a:lnTo>
                    <a:pt x="2101342" y="1237107"/>
                  </a:lnTo>
                  <a:lnTo>
                    <a:pt x="2092579" y="1234694"/>
                  </a:lnTo>
                  <a:lnTo>
                    <a:pt x="2085848" y="1238631"/>
                  </a:lnTo>
                  <a:lnTo>
                    <a:pt x="2078990" y="1242568"/>
                  </a:lnTo>
                  <a:lnTo>
                    <a:pt x="2076577" y="1251331"/>
                  </a:lnTo>
                  <a:lnTo>
                    <a:pt x="2142363" y="1365377"/>
                  </a:lnTo>
                  <a:lnTo>
                    <a:pt x="2159063" y="1337056"/>
                  </a:lnTo>
                  <a:lnTo>
                    <a:pt x="2209292" y="1251966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/>
          <p:nvPr/>
        </p:nvSpPr>
        <p:spPr>
          <a:xfrm>
            <a:off x="1055446" y="994410"/>
            <a:ext cx="4944110" cy="485775"/>
          </a:xfrm>
          <a:custGeom>
            <a:avLst/>
            <a:gdLst/>
            <a:ahLst/>
            <a:cxnLst/>
            <a:rect l="l" t="t" r="r" b="b"/>
            <a:pathLst>
              <a:path w="4944110" h="485775">
                <a:moveTo>
                  <a:pt x="4700955" y="0"/>
                </a:moveTo>
                <a:lnTo>
                  <a:pt x="0" y="0"/>
                </a:lnTo>
                <a:lnTo>
                  <a:pt x="0" y="485775"/>
                </a:lnTo>
                <a:lnTo>
                  <a:pt x="4700955" y="485775"/>
                </a:lnTo>
                <a:lnTo>
                  <a:pt x="4943906" y="242824"/>
                </a:lnTo>
                <a:lnTo>
                  <a:pt x="4700955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134262" y="1081532"/>
            <a:ext cx="22580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5">
                <a:solidFill>
                  <a:srgbClr val="FFFFFF"/>
                </a:solidFill>
                <a:latin typeface="Arial MT"/>
                <a:cs typeface="Arial MT"/>
              </a:rPr>
              <a:t>Divisão</a:t>
            </a:r>
            <a:r>
              <a:rPr dirty="0" sz="1800" spc="9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dirty="0" sz="1800" spc="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Arial MT"/>
                <a:cs typeface="Arial MT"/>
              </a:rPr>
              <a:t>polígonos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86538" y="1771218"/>
            <a:ext cx="2967990" cy="4737100"/>
            <a:chOff x="6086538" y="1771218"/>
            <a:chExt cx="2967990" cy="4737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00" y="1780743"/>
              <a:ext cx="2948558" cy="471766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91301" y="1775980"/>
              <a:ext cx="2958465" cy="4727575"/>
            </a:xfrm>
            <a:custGeom>
              <a:avLst/>
              <a:gdLst/>
              <a:ahLst/>
              <a:cxnLst/>
              <a:rect l="l" t="t" r="r" b="b"/>
              <a:pathLst>
                <a:path w="2958465" h="4727575">
                  <a:moveTo>
                    <a:pt x="0" y="4727194"/>
                  </a:moveTo>
                  <a:lnTo>
                    <a:pt x="2958083" y="4727194"/>
                  </a:lnTo>
                  <a:lnTo>
                    <a:pt x="2958083" y="0"/>
                  </a:lnTo>
                  <a:lnTo>
                    <a:pt x="0" y="0"/>
                  </a:lnTo>
                  <a:lnTo>
                    <a:pt x="0" y="472719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1055293" y="1768005"/>
            <a:ext cx="2989580" cy="4771390"/>
            <a:chOff x="1055293" y="1768005"/>
            <a:chExt cx="2989580" cy="47713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4818" y="1777530"/>
              <a:ext cx="2970022" cy="475195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60056" y="1772767"/>
              <a:ext cx="2980055" cy="4761865"/>
            </a:xfrm>
            <a:custGeom>
              <a:avLst/>
              <a:gdLst/>
              <a:ahLst/>
              <a:cxnLst/>
              <a:rect l="l" t="t" r="r" b="b"/>
              <a:pathLst>
                <a:path w="2980054" h="4761865">
                  <a:moveTo>
                    <a:pt x="0" y="4761484"/>
                  </a:moveTo>
                  <a:lnTo>
                    <a:pt x="2979547" y="4761484"/>
                  </a:lnTo>
                  <a:lnTo>
                    <a:pt x="2979547" y="0"/>
                  </a:lnTo>
                  <a:lnTo>
                    <a:pt x="0" y="0"/>
                  </a:lnTo>
                  <a:lnTo>
                    <a:pt x="0" y="476148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4173791" y="1758505"/>
            <a:ext cx="1689735" cy="2553970"/>
            <a:chOff x="4173791" y="1758505"/>
            <a:chExt cx="1689735" cy="2553970"/>
          </a:xfrm>
        </p:grpSpPr>
        <p:sp>
          <p:nvSpPr>
            <p:cNvPr id="9" name="object 9"/>
            <p:cNvSpPr/>
            <p:nvPr/>
          </p:nvSpPr>
          <p:spPr>
            <a:xfrm>
              <a:off x="4188078" y="1772792"/>
              <a:ext cx="1661160" cy="2525395"/>
            </a:xfrm>
            <a:custGeom>
              <a:avLst/>
              <a:gdLst/>
              <a:ahLst/>
              <a:cxnLst/>
              <a:rect l="l" t="t" r="r" b="b"/>
              <a:pathLst>
                <a:path w="1661160" h="2525395">
                  <a:moveTo>
                    <a:pt x="1661160" y="0"/>
                  </a:moveTo>
                  <a:lnTo>
                    <a:pt x="0" y="0"/>
                  </a:lnTo>
                  <a:lnTo>
                    <a:pt x="0" y="2524886"/>
                  </a:lnTo>
                  <a:lnTo>
                    <a:pt x="1661160" y="2524886"/>
                  </a:lnTo>
                  <a:lnTo>
                    <a:pt x="1661160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188078" y="1772792"/>
              <a:ext cx="1661160" cy="2525395"/>
            </a:xfrm>
            <a:custGeom>
              <a:avLst/>
              <a:gdLst/>
              <a:ahLst/>
              <a:cxnLst/>
              <a:rect l="l" t="t" r="r" b="b"/>
              <a:pathLst>
                <a:path w="1661160" h="2525395">
                  <a:moveTo>
                    <a:pt x="0" y="2524886"/>
                  </a:moveTo>
                  <a:lnTo>
                    <a:pt x="1661160" y="2524886"/>
                  </a:lnTo>
                  <a:lnTo>
                    <a:pt x="1661160" y="0"/>
                  </a:lnTo>
                  <a:lnTo>
                    <a:pt x="0" y="0"/>
                  </a:lnTo>
                  <a:lnTo>
                    <a:pt x="0" y="2524886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4272153" y="1781936"/>
            <a:ext cx="1495425" cy="1343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Clique no ícone da </a:t>
            </a:r>
            <a:r>
              <a:rPr dirty="0" sz="1200">
                <a:latin typeface="Verdana"/>
                <a:cs typeface="Verdana"/>
              </a:rPr>
              <a:t> cruz</a:t>
            </a:r>
            <a:r>
              <a:rPr dirty="0" sz="1200" spc="9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(à</a:t>
            </a:r>
            <a:r>
              <a:rPr dirty="0" sz="1200" spc="1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esquerda) </a:t>
            </a:r>
            <a:r>
              <a:rPr dirty="0" sz="1200">
                <a:latin typeface="Verdana"/>
                <a:cs typeface="Verdana"/>
              </a:rPr>
              <a:t> e o </a:t>
            </a:r>
            <a:r>
              <a:rPr dirty="0" sz="1200" spc="-5">
                <a:latin typeface="Verdana"/>
                <a:cs typeface="Verdana"/>
              </a:rPr>
              <a:t>ícone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desenho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polígono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(à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direita)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aparece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na </a:t>
            </a:r>
            <a:r>
              <a:rPr dirty="0" sz="1200" spc="-5">
                <a:latin typeface="Verdana"/>
                <a:cs typeface="Verdana"/>
              </a:rPr>
              <a:t>tela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314701" y="3329076"/>
            <a:ext cx="3387090" cy="2715895"/>
            <a:chOff x="2314701" y="3329076"/>
            <a:chExt cx="3387090" cy="271589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35752" y="3329076"/>
              <a:ext cx="565645" cy="66545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34331" y="3355784"/>
              <a:ext cx="520611" cy="69081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333751" y="3950919"/>
              <a:ext cx="432434" cy="332740"/>
            </a:xfrm>
            <a:custGeom>
              <a:avLst/>
              <a:gdLst/>
              <a:ahLst/>
              <a:cxnLst/>
              <a:rect l="l" t="t" r="r" b="b"/>
              <a:pathLst>
                <a:path w="432435" h="332739">
                  <a:moveTo>
                    <a:pt x="0" y="332409"/>
                  </a:moveTo>
                  <a:lnTo>
                    <a:pt x="432054" y="332409"/>
                  </a:lnTo>
                  <a:lnTo>
                    <a:pt x="432054" y="0"/>
                  </a:lnTo>
                  <a:lnTo>
                    <a:pt x="0" y="0"/>
                  </a:lnTo>
                  <a:lnTo>
                    <a:pt x="0" y="332409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765805" y="3686936"/>
              <a:ext cx="1668780" cy="496570"/>
            </a:xfrm>
            <a:custGeom>
              <a:avLst/>
              <a:gdLst/>
              <a:ahLst/>
              <a:cxnLst/>
              <a:rect l="l" t="t" r="r" b="b"/>
              <a:pathLst>
                <a:path w="1668779" h="496570">
                  <a:moveTo>
                    <a:pt x="113664" y="363855"/>
                  </a:moveTo>
                  <a:lnTo>
                    <a:pt x="0" y="430149"/>
                  </a:lnTo>
                  <a:lnTo>
                    <a:pt x="113664" y="496443"/>
                  </a:lnTo>
                  <a:lnTo>
                    <a:pt x="122427" y="494156"/>
                  </a:lnTo>
                  <a:lnTo>
                    <a:pt x="126364" y="487425"/>
                  </a:lnTo>
                  <a:lnTo>
                    <a:pt x="130429" y="480568"/>
                  </a:lnTo>
                  <a:lnTo>
                    <a:pt x="128016" y="471805"/>
                  </a:lnTo>
                  <a:lnTo>
                    <a:pt x="81244" y="444500"/>
                  </a:lnTo>
                  <a:lnTo>
                    <a:pt x="28320" y="444500"/>
                  </a:lnTo>
                  <a:lnTo>
                    <a:pt x="28320" y="415925"/>
                  </a:lnTo>
                  <a:lnTo>
                    <a:pt x="81149" y="415925"/>
                  </a:lnTo>
                  <a:lnTo>
                    <a:pt x="121285" y="392556"/>
                  </a:lnTo>
                  <a:lnTo>
                    <a:pt x="128016" y="388493"/>
                  </a:lnTo>
                  <a:lnTo>
                    <a:pt x="130429" y="379730"/>
                  </a:lnTo>
                  <a:lnTo>
                    <a:pt x="126364" y="372999"/>
                  </a:lnTo>
                  <a:lnTo>
                    <a:pt x="122427" y="366140"/>
                  </a:lnTo>
                  <a:lnTo>
                    <a:pt x="113664" y="363855"/>
                  </a:lnTo>
                  <a:close/>
                </a:path>
                <a:path w="1668779" h="496570">
                  <a:moveTo>
                    <a:pt x="81149" y="415925"/>
                  </a:moveTo>
                  <a:lnTo>
                    <a:pt x="28320" y="415925"/>
                  </a:lnTo>
                  <a:lnTo>
                    <a:pt x="28320" y="444500"/>
                  </a:lnTo>
                  <a:lnTo>
                    <a:pt x="81244" y="444500"/>
                  </a:lnTo>
                  <a:lnTo>
                    <a:pt x="77763" y="442468"/>
                  </a:lnTo>
                  <a:lnTo>
                    <a:pt x="35560" y="442468"/>
                  </a:lnTo>
                  <a:lnTo>
                    <a:pt x="35560" y="417830"/>
                  </a:lnTo>
                  <a:lnTo>
                    <a:pt x="77877" y="417830"/>
                  </a:lnTo>
                  <a:lnTo>
                    <a:pt x="81149" y="415925"/>
                  </a:lnTo>
                  <a:close/>
                </a:path>
                <a:path w="1668779" h="496570">
                  <a:moveTo>
                    <a:pt x="820039" y="415925"/>
                  </a:moveTo>
                  <a:lnTo>
                    <a:pt x="81149" y="415925"/>
                  </a:lnTo>
                  <a:lnTo>
                    <a:pt x="56690" y="430165"/>
                  </a:lnTo>
                  <a:lnTo>
                    <a:pt x="81244" y="444500"/>
                  </a:lnTo>
                  <a:lnTo>
                    <a:pt x="842136" y="444500"/>
                  </a:lnTo>
                  <a:lnTo>
                    <a:pt x="848614" y="438023"/>
                  </a:lnTo>
                  <a:lnTo>
                    <a:pt x="848614" y="430149"/>
                  </a:lnTo>
                  <a:lnTo>
                    <a:pt x="820039" y="430149"/>
                  </a:lnTo>
                  <a:lnTo>
                    <a:pt x="820039" y="415925"/>
                  </a:lnTo>
                  <a:close/>
                </a:path>
                <a:path w="1668779" h="496570">
                  <a:moveTo>
                    <a:pt x="35560" y="417830"/>
                  </a:moveTo>
                  <a:lnTo>
                    <a:pt x="35560" y="442468"/>
                  </a:lnTo>
                  <a:lnTo>
                    <a:pt x="56690" y="430165"/>
                  </a:lnTo>
                  <a:lnTo>
                    <a:pt x="35560" y="417830"/>
                  </a:lnTo>
                  <a:close/>
                </a:path>
                <a:path w="1668779" h="496570">
                  <a:moveTo>
                    <a:pt x="56690" y="430165"/>
                  </a:moveTo>
                  <a:lnTo>
                    <a:pt x="35560" y="442468"/>
                  </a:lnTo>
                  <a:lnTo>
                    <a:pt x="77763" y="442468"/>
                  </a:lnTo>
                  <a:lnTo>
                    <a:pt x="56690" y="430165"/>
                  </a:lnTo>
                  <a:close/>
                </a:path>
                <a:path w="1668779" h="496570">
                  <a:moveTo>
                    <a:pt x="77877" y="417830"/>
                  </a:moveTo>
                  <a:lnTo>
                    <a:pt x="35560" y="417830"/>
                  </a:lnTo>
                  <a:lnTo>
                    <a:pt x="56690" y="430165"/>
                  </a:lnTo>
                  <a:lnTo>
                    <a:pt x="77877" y="417830"/>
                  </a:lnTo>
                  <a:close/>
                </a:path>
                <a:path w="1668779" h="496570">
                  <a:moveTo>
                    <a:pt x="1668526" y="0"/>
                  </a:moveTo>
                  <a:lnTo>
                    <a:pt x="826389" y="0"/>
                  </a:lnTo>
                  <a:lnTo>
                    <a:pt x="820039" y="6350"/>
                  </a:lnTo>
                  <a:lnTo>
                    <a:pt x="820039" y="430149"/>
                  </a:lnTo>
                  <a:lnTo>
                    <a:pt x="834263" y="415925"/>
                  </a:lnTo>
                  <a:lnTo>
                    <a:pt x="848614" y="415925"/>
                  </a:lnTo>
                  <a:lnTo>
                    <a:pt x="848614" y="28575"/>
                  </a:lnTo>
                  <a:lnTo>
                    <a:pt x="834263" y="28575"/>
                  </a:lnTo>
                  <a:lnTo>
                    <a:pt x="848614" y="14350"/>
                  </a:lnTo>
                  <a:lnTo>
                    <a:pt x="1668526" y="14350"/>
                  </a:lnTo>
                  <a:lnTo>
                    <a:pt x="1668526" y="0"/>
                  </a:lnTo>
                  <a:close/>
                </a:path>
                <a:path w="1668779" h="496570">
                  <a:moveTo>
                    <a:pt x="848614" y="415925"/>
                  </a:moveTo>
                  <a:lnTo>
                    <a:pt x="834263" y="415925"/>
                  </a:lnTo>
                  <a:lnTo>
                    <a:pt x="820039" y="430149"/>
                  </a:lnTo>
                  <a:lnTo>
                    <a:pt x="848614" y="430149"/>
                  </a:lnTo>
                  <a:lnTo>
                    <a:pt x="848614" y="415925"/>
                  </a:lnTo>
                  <a:close/>
                </a:path>
                <a:path w="1668779" h="496570">
                  <a:moveTo>
                    <a:pt x="848614" y="14350"/>
                  </a:moveTo>
                  <a:lnTo>
                    <a:pt x="834263" y="28575"/>
                  </a:lnTo>
                  <a:lnTo>
                    <a:pt x="848614" y="28575"/>
                  </a:lnTo>
                  <a:lnTo>
                    <a:pt x="848614" y="14350"/>
                  </a:lnTo>
                  <a:close/>
                </a:path>
                <a:path w="1668779" h="496570">
                  <a:moveTo>
                    <a:pt x="1668526" y="14350"/>
                  </a:moveTo>
                  <a:lnTo>
                    <a:pt x="848614" y="14350"/>
                  </a:lnTo>
                  <a:lnTo>
                    <a:pt x="848614" y="28575"/>
                  </a:lnTo>
                  <a:lnTo>
                    <a:pt x="1668526" y="28575"/>
                  </a:lnTo>
                  <a:lnTo>
                    <a:pt x="1668526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751452" y="5665380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0" y="360045"/>
                  </a:moveTo>
                  <a:lnTo>
                    <a:pt x="360045" y="360045"/>
                  </a:lnTo>
                  <a:lnTo>
                    <a:pt x="360045" y="0"/>
                  </a:lnTo>
                  <a:lnTo>
                    <a:pt x="0" y="0"/>
                  </a:lnTo>
                  <a:lnTo>
                    <a:pt x="0" y="360045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111370" y="3909186"/>
              <a:ext cx="1321435" cy="2002789"/>
            </a:xfrm>
            <a:custGeom>
              <a:avLst/>
              <a:gdLst/>
              <a:ahLst/>
              <a:cxnLst/>
              <a:rect l="l" t="t" r="r" b="b"/>
              <a:pathLst>
                <a:path w="1321435" h="2002789">
                  <a:moveTo>
                    <a:pt x="113791" y="1869897"/>
                  </a:moveTo>
                  <a:lnTo>
                    <a:pt x="0" y="1936216"/>
                  </a:lnTo>
                  <a:lnTo>
                    <a:pt x="113791" y="2002548"/>
                  </a:lnTo>
                  <a:lnTo>
                    <a:pt x="122427" y="2000237"/>
                  </a:lnTo>
                  <a:lnTo>
                    <a:pt x="126491" y="1993430"/>
                  </a:lnTo>
                  <a:lnTo>
                    <a:pt x="130428" y="1986610"/>
                  </a:lnTo>
                  <a:lnTo>
                    <a:pt x="128142" y="1977859"/>
                  </a:lnTo>
                  <a:lnTo>
                    <a:pt x="81198" y="1950504"/>
                  </a:lnTo>
                  <a:lnTo>
                    <a:pt x="28448" y="1950504"/>
                  </a:lnTo>
                  <a:lnTo>
                    <a:pt x="28448" y="1921929"/>
                  </a:lnTo>
                  <a:lnTo>
                    <a:pt x="81220" y="1921929"/>
                  </a:lnTo>
                  <a:lnTo>
                    <a:pt x="128142" y="1894586"/>
                  </a:lnTo>
                  <a:lnTo>
                    <a:pt x="130428" y="1885835"/>
                  </a:lnTo>
                  <a:lnTo>
                    <a:pt x="126491" y="1879015"/>
                  </a:lnTo>
                  <a:lnTo>
                    <a:pt x="122427" y="1872195"/>
                  </a:lnTo>
                  <a:lnTo>
                    <a:pt x="113791" y="1869897"/>
                  </a:lnTo>
                  <a:close/>
                </a:path>
                <a:path w="1321435" h="2002789">
                  <a:moveTo>
                    <a:pt x="81220" y="1921929"/>
                  </a:moveTo>
                  <a:lnTo>
                    <a:pt x="28448" y="1921929"/>
                  </a:lnTo>
                  <a:lnTo>
                    <a:pt x="28448" y="1950504"/>
                  </a:lnTo>
                  <a:lnTo>
                    <a:pt x="81198" y="1950504"/>
                  </a:lnTo>
                  <a:lnTo>
                    <a:pt x="77867" y="1948561"/>
                  </a:lnTo>
                  <a:lnTo>
                    <a:pt x="35559" y="1948561"/>
                  </a:lnTo>
                  <a:lnTo>
                    <a:pt x="35559" y="1923884"/>
                  </a:lnTo>
                  <a:lnTo>
                    <a:pt x="77867" y="1923884"/>
                  </a:lnTo>
                  <a:lnTo>
                    <a:pt x="81220" y="1921929"/>
                  </a:lnTo>
                  <a:close/>
                </a:path>
                <a:path w="1321435" h="2002789">
                  <a:moveTo>
                    <a:pt x="1292859" y="1921929"/>
                  </a:moveTo>
                  <a:lnTo>
                    <a:pt x="81220" y="1921929"/>
                  </a:lnTo>
                  <a:lnTo>
                    <a:pt x="56713" y="1936222"/>
                  </a:lnTo>
                  <a:lnTo>
                    <a:pt x="81198" y="1950504"/>
                  </a:lnTo>
                  <a:lnTo>
                    <a:pt x="1315084" y="1950504"/>
                  </a:lnTo>
                  <a:lnTo>
                    <a:pt x="1321434" y="1944115"/>
                  </a:lnTo>
                  <a:lnTo>
                    <a:pt x="1321434" y="1936216"/>
                  </a:lnTo>
                  <a:lnTo>
                    <a:pt x="1292859" y="1936216"/>
                  </a:lnTo>
                  <a:lnTo>
                    <a:pt x="1292859" y="1921929"/>
                  </a:lnTo>
                  <a:close/>
                </a:path>
                <a:path w="1321435" h="2002789">
                  <a:moveTo>
                    <a:pt x="35559" y="1923884"/>
                  </a:moveTo>
                  <a:lnTo>
                    <a:pt x="35559" y="1948561"/>
                  </a:lnTo>
                  <a:lnTo>
                    <a:pt x="56713" y="1936222"/>
                  </a:lnTo>
                  <a:lnTo>
                    <a:pt x="35559" y="1923884"/>
                  </a:lnTo>
                  <a:close/>
                </a:path>
                <a:path w="1321435" h="2002789">
                  <a:moveTo>
                    <a:pt x="56713" y="1936222"/>
                  </a:moveTo>
                  <a:lnTo>
                    <a:pt x="35559" y="1948561"/>
                  </a:lnTo>
                  <a:lnTo>
                    <a:pt x="77867" y="1948561"/>
                  </a:lnTo>
                  <a:lnTo>
                    <a:pt x="56713" y="1936222"/>
                  </a:lnTo>
                  <a:close/>
                </a:path>
                <a:path w="1321435" h="2002789">
                  <a:moveTo>
                    <a:pt x="77867" y="1923884"/>
                  </a:moveTo>
                  <a:lnTo>
                    <a:pt x="35559" y="1923884"/>
                  </a:lnTo>
                  <a:lnTo>
                    <a:pt x="56724" y="1936216"/>
                  </a:lnTo>
                  <a:lnTo>
                    <a:pt x="77867" y="1923884"/>
                  </a:lnTo>
                  <a:close/>
                </a:path>
                <a:path w="1321435" h="2002789">
                  <a:moveTo>
                    <a:pt x="1321434" y="0"/>
                  </a:moveTo>
                  <a:lnTo>
                    <a:pt x="1292859" y="0"/>
                  </a:lnTo>
                  <a:lnTo>
                    <a:pt x="1292859" y="1936216"/>
                  </a:lnTo>
                  <a:lnTo>
                    <a:pt x="1307211" y="1921929"/>
                  </a:lnTo>
                  <a:lnTo>
                    <a:pt x="1321434" y="1921929"/>
                  </a:lnTo>
                  <a:lnTo>
                    <a:pt x="1321434" y="0"/>
                  </a:lnTo>
                  <a:close/>
                </a:path>
                <a:path w="1321435" h="2002789">
                  <a:moveTo>
                    <a:pt x="1321434" y="1921929"/>
                  </a:moveTo>
                  <a:lnTo>
                    <a:pt x="1307211" y="1921929"/>
                  </a:lnTo>
                  <a:lnTo>
                    <a:pt x="1292859" y="1936216"/>
                  </a:lnTo>
                  <a:lnTo>
                    <a:pt x="1321434" y="1936216"/>
                  </a:lnTo>
                  <a:lnTo>
                    <a:pt x="1321434" y="1921929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/>
          <p:nvPr/>
        </p:nvSpPr>
        <p:spPr>
          <a:xfrm>
            <a:off x="6614414" y="3506609"/>
            <a:ext cx="1296670" cy="1080135"/>
          </a:xfrm>
          <a:custGeom>
            <a:avLst/>
            <a:gdLst/>
            <a:ahLst/>
            <a:cxnLst/>
            <a:rect l="l" t="t" r="r" b="b"/>
            <a:pathLst>
              <a:path w="1296670" h="1080135">
                <a:moveTo>
                  <a:pt x="0" y="1080122"/>
                </a:moveTo>
                <a:lnTo>
                  <a:pt x="1296162" y="1080122"/>
                </a:lnTo>
                <a:lnTo>
                  <a:pt x="1296162" y="0"/>
                </a:lnTo>
                <a:lnTo>
                  <a:pt x="0" y="0"/>
                </a:lnTo>
                <a:lnTo>
                  <a:pt x="0" y="1080122"/>
                </a:lnTo>
                <a:close/>
              </a:path>
            </a:pathLst>
          </a:custGeom>
          <a:ln w="38100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0" name="object 20"/>
          <p:cNvGrpSpPr/>
          <p:nvPr/>
        </p:nvGrpSpPr>
        <p:grpSpPr>
          <a:xfrm>
            <a:off x="9348660" y="1766379"/>
            <a:ext cx="2045970" cy="3662045"/>
            <a:chOff x="9348660" y="1766379"/>
            <a:chExt cx="2045970" cy="3662045"/>
          </a:xfrm>
        </p:grpSpPr>
        <p:sp>
          <p:nvSpPr>
            <p:cNvPr id="21" name="object 21"/>
            <p:cNvSpPr/>
            <p:nvPr/>
          </p:nvSpPr>
          <p:spPr>
            <a:xfrm>
              <a:off x="9362947" y="1780667"/>
              <a:ext cx="2017395" cy="3633470"/>
            </a:xfrm>
            <a:custGeom>
              <a:avLst/>
              <a:gdLst/>
              <a:ahLst/>
              <a:cxnLst/>
              <a:rect l="l" t="t" r="r" b="b"/>
              <a:pathLst>
                <a:path w="2017395" h="3633470">
                  <a:moveTo>
                    <a:pt x="2017268" y="0"/>
                  </a:moveTo>
                  <a:lnTo>
                    <a:pt x="0" y="0"/>
                  </a:lnTo>
                  <a:lnTo>
                    <a:pt x="0" y="3632962"/>
                  </a:lnTo>
                  <a:lnTo>
                    <a:pt x="2017268" y="3632962"/>
                  </a:lnTo>
                  <a:lnTo>
                    <a:pt x="2017268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9362947" y="1780667"/>
              <a:ext cx="2017395" cy="3633470"/>
            </a:xfrm>
            <a:custGeom>
              <a:avLst/>
              <a:gdLst/>
              <a:ahLst/>
              <a:cxnLst/>
              <a:rect l="l" t="t" r="r" b="b"/>
              <a:pathLst>
                <a:path w="2017395" h="3633470">
                  <a:moveTo>
                    <a:pt x="0" y="3632962"/>
                  </a:moveTo>
                  <a:lnTo>
                    <a:pt x="2017268" y="3632962"/>
                  </a:lnTo>
                  <a:lnTo>
                    <a:pt x="2017268" y="0"/>
                  </a:lnTo>
                  <a:lnTo>
                    <a:pt x="0" y="0"/>
                  </a:lnTo>
                  <a:lnTo>
                    <a:pt x="0" y="3632962"/>
                  </a:lnTo>
                  <a:close/>
                </a:path>
              </a:pathLst>
            </a:custGeom>
            <a:ln w="28574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9476613" y="1789938"/>
            <a:ext cx="1790064" cy="24403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Arraste</a:t>
            </a:r>
            <a:r>
              <a:rPr dirty="0" sz="1200">
                <a:latin typeface="Verdana"/>
                <a:cs typeface="Verdana"/>
              </a:rPr>
              <a:t> a</a:t>
            </a:r>
            <a:r>
              <a:rPr dirty="0" sz="1200" spc="-5">
                <a:latin typeface="Verdana"/>
                <a:cs typeface="Verdana"/>
              </a:rPr>
              <a:t> tela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até</a:t>
            </a:r>
            <a:r>
              <a:rPr dirty="0" sz="1200">
                <a:latin typeface="Verdana"/>
                <a:cs typeface="Verdana"/>
              </a:rPr>
              <a:t> 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limite do polígono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clique </a:t>
            </a:r>
            <a:r>
              <a:rPr dirty="0" sz="1200" spc="-10">
                <a:latin typeface="Verdana"/>
                <a:cs typeface="Verdana"/>
              </a:rPr>
              <a:t>novamente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ícone da </a:t>
            </a:r>
            <a:r>
              <a:rPr dirty="0" sz="1200">
                <a:latin typeface="Verdana"/>
                <a:cs typeface="Verdana"/>
              </a:rPr>
              <a:t>cruz </a:t>
            </a:r>
            <a:r>
              <a:rPr dirty="0" sz="1200" spc="-5">
                <a:latin typeface="Verdana"/>
                <a:cs typeface="Verdana"/>
              </a:rPr>
              <a:t>(à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esquerda). </a:t>
            </a:r>
            <a:r>
              <a:rPr dirty="0" sz="1200" spc="-10">
                <a:latin typeface="Verdana"/>
                <a:cs typeface="Verdana"/>
              </a:rPr>
              <a:t>Repita </a:t>
            </a:r>
            <a:r>
              <a:rPr dirty="0" sz="1200">
                <a:latin typeface="Verdana"/>
                <a:cs typeface="Verdana"/>
              </a:rPr>
              <a:t>esse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procedimento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até</a:t>
            </a:r>
            <a:r>
              <a:rPr dirty="0" sz="1200">
                <a:latin typeface="Verdana"/>
                <a:cs typeface="Verdana"/>
              </a:rPr>
              <a:t> 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fechamento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polígono no tamanho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formato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desejado</a:t>
            </a:r>
            <a:r>
              <a:rPr dirty="0" sz="1200">
                <a:latin typeface="Verdana"/>
                <a:cs typeface="Verdana"/>
              </a:rPr>
              <a:t> 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clique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ícone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confirmar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(à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direita).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335518" y="4513249"/>
            <a:ext cx="2787650" cy="2143760"/>
            <a:chOff x="8335518" y="4513249"/>
            <a:chExt cx="2787650" cy="2143760"/>
          </a:xfrm>
        </p:grpSpPr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50984" y="4513249"/>
              <a:ext cx="555802" cy="65387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61371" y="4513275"/>
              <a:ext cx="661644" cy="63212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790813" y="6058065"/>
              <a:ext cx="288290" cy="321945"/>
            </a:xfrm>
            <a:custGeom>
              <a:avLst/>
              <a:gdLst/>
              <a:ahLst/>
              <a:cxnLst/>
              <a:rect l="l" t="t" r="r" b="b"/>
              <a:pathLst>
                <a:path w="288290" h="321945">
                  <a:moveTo>
                    <a:pt x="0" y="321754"/>
                  </a:moveTo>
                  <a:lnTo>
                    <a:pt x="288035" y="321754"/>
                  </a:lnTo>
                  <a:lnTo>
                    <a:pt x="288035" y="0"/>
                  </a:lnTo>
                  <a:lnTo>
                    <a:pt x="0" y="0"/>
                  </a:lnTo>
                  <a:lnTo>
                    <a:pt x="0" y="321754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8868537" y="5167121"/>
              <a:ext cx="1075055" cy="891540"/>
            </a:xfrm>
            <a:custGeom>
              <a:avLst/>
              <a:gdLst/>
              <a:ahLst/>
              <a:cxnLst/>
              <a:rect l="l" t="t" r="r" b="b"/>
              <a:pathLst>
                <a:path w="1075054" h="891539">
                  <a:moveTo>
                    <a:pt x="15875" y="760615"/>
                  </a:moveTo>
                  <a:lnTo>
                    <a:pt x="9144" y="764590"/>
                  </a:lnTo>
                  <a:lnTo>
                    <a:pt x="2286" y="768565"/>
                  </a:lnTo>
                  <a:lnTo>
                    <a:pt x="0" y="777316"/>
                  </a:lnTo>
                  <a:lnTo>
                    <a:pt x="3937" y="784136"/>
                  </a:lnTo>
                  <a:lnTo>
                    <a:pt x="66294" y="891019"/>
                  </a:lnTo>
                  <a:lnTo>
                    <a:pt x="82839" y="862660"/>
                  </a:lnTo>
                  <a:lnTo>
                    <a:pt x="52070" y="862660"/>
                  </a:lnTo>
                  <a:lnTo>
                    <a:pt x="52010" y="809768"/>
                  </a:lnTo>
                  <a:lnTo>
                    <a:pt x="28702" y="769734"/>
                  </a:lnTo>
                  <a:lnTo>
                    <a:pt x="24638" y="762927"/>
                  </a:lnTo>
                  <a:lnTo>
                    <a:pt x="15875" y="760615"/>
                  </a:lnTo>
                  <a:close/>
                </a:path>
                <a:path w="1075054" h="891539">
                  <a:moveTo>
                    <a:pt x="52070" y="809870"/>
                  </a:moveTo>
                  <a:lnTo>
                    <a:pt x="52070" y="862660"/>
                  </a:lnTo>
                  <a:lnTo>
                    <a:pt x="80645" y="862660"/>
                  </a:lnTo>
                  <a:lnTo>
                    <a:pt x="80645" y="855459"/>
                  </a:lnTo>
                  <a:lnTo>
                    <a:pt x="53975" y="855459"/>
                  </a:lnTo>
                  <a:lnTo>
                    <a:pt x="66309" y="834327"/>
                  </a:lnTo>
                  <a:lnTo>
                    <a:pt x="52070" y="809870"/>
                  </a:lnTo>
                  <a:close/>
                </a:path>
                <a:path w="1075054" h="891539">
                  <a:moveTo>
                    <a:pt x="116713" y="760615"/>
                  </a:moveTo>
                  <a:lnTo>
                    <a:pt x="107950" y="762927"/>
                  </a:lnTo>
                  <a:lnTo>
                    <a:pt x="104013" y="769734"/>
                  </a:lnTo>
                  <a:lnTo>
                    <a:pt x="80645" y="809768"/>
                  </a:lnTo>
                  <a:lnTo>
                    <a:pt x="80645" y="862660"/>
                  </a:lnTo>
                  <a:lnTo>
                    <a:pt x="82839" y="862660"/>
                  </a:lnTo>
                  <a:lnTo>
                    <a:pt x="128651" y="784136"/>
                  </a:lnTo>
                  <a:lnTo>
                    <a:pt x="132588" y="777316"/>
                  </a:lnTo>
                  <a:lnTo>
                    <a:pt x="130302" y="768565"/>
                  </a:lnTo>
                  <a:lnTo>
                    <a:pt x="123571" y="764590"/>
                  </a:lnTo>
                  <a:lnTo>
                    <a:pt x="116713" y="760615"/>
                  </a:lnTo>
                  <a:close/>
                </a:path>
                <a:path w="1075054" h="891539">
                  <a:moveTo>
                    <a:pt x="66309" y="834327"/>
                  </a:moveTo>
                  <a:lnTo>
                    <a:pt x="53975" y="855459"/>
                  </a:lnTo>
                  <a:lnTo>
                    <a:pt x="78613" y="855459"/>
                  </a:lnTo>
                  <a:lnTo>
                    <a:pt x="66309" y="834327"/>
                  </a:lnTo>
                  <a:close/>
                </a:path>
                <a:path w="1075054" h="891539">
                  <a:moveTo>
                    <a:pt x="80645" y="809768"/>
                  </a:moveTo>
                  <a:lnTo>
                    <a:pt x="66309" y="834327"/>
                  </a:lnTo>
                  <a:lnTo>
                    <a:pt x="78613" y="855459"/>
                  </a:lnTo>
                  <a:lnTo>
                    <a:pt x="80645" y="855459"/>
                  </a:lnTo>
                  <a:lnTo>
                    <a:pt x="80645" y="809768"/>
                  </a:lnTo>
                  <a:close/>
                </a:path>
                <a:path w="1075054" h="891539">
                  <a:moveTo>
                    <a:pt x="1046099" y="431203"/>
                  </a:moveTo>
                  <a:lnTo>
                    <a:pt x="58420" y="431203"/>
                  </a:lnTo>
                  <a:lnTo>
                    <a:pt x="52070" y="437591"/>
                  </a:lnTo>
                  <a:lnTo>
                    <a:pt x="52070" y="809870"/>
                  </a:lnTo>
                  <a:lnTo>
                    <a:pt x="66309" y="834327"/>
                  </a:lnTo>
                  <a:lnTo>
                    <a:pt x="80585" y="809870"/>
                  </a:lnTo>
                  <a:lnTo>
                    <a:pt x="80645" y="459778"/>
                  </a:lnTo>
                  <a:lnTo>
                    <a:pt x="66294" y="459778"/>
                  </a:lnTo>
                  <a:lnTo>
                    <a:pt x="80645" y="445490"/>
                  </a:lnTo>
                  <a:lnTo>
                    <a:pt x="1046099" y="445490"/>
                  </a:lnTo>
                  <a:lnTo>
                    <a:pt x="1046099" y="431203"/>
                  </a:lnTo>
                  <a:close/>
                </a:path>
                <a:path w="1075054" h="891539">
                  <a:moveTo>
                    <a:pt x="80645" y="445490"/>
                  </a:moveTo>
                  <a:lnTo>
                    <a:pt x="66294" y="459778"/>
                  </a:lnTo>
                  <a:lnTo>
                    <a:pt x="80645" y="459778"/>
                  </a:lnTo>
                  <a:lnTo>
                    <a:pt x="80645" y="445490"/>
                  </a:lnTo>
                  <a:close/>
                </a:path>
                <a:path w="1075054" h="891539">
                  <a:moveTo>
                    <a:pt x="1074674" y="431203"/>
                  </a:moveTo>
                  <a:lnTo>
                    <a:pt x="1060450" y="431203"/>
                  </a:lnTo>
                  <a:lnTo>
                    <a:pt x="1046099" y="445490"/>
                  </a:lnTo>
                  <a:lnTo>
                    <a:pt x="80645" y="445490"/>
                  </a:lnTo>
                  <a:lnTo>
                    <a:pt x="80645" y="459778"/>
                  </a:lnTo>
                  <a:lnTo>
                    <a:pt x="1068324" y="459778"/>
                  </a:lnTo>
                  <a:lnTo>
                    <a:pt x="1074674" y="453377"/>
                  </a:lnTo>
                  <a:lnTo>
                    <a:pt x="1074674" y="431203"/>
                  </a:lnTo>
                  <a:close/>
                </a:path>
                <a:path w="1075054" h="891539">
                  <a:moveTo>
                    <a:pt x="1074674" y="0"/>
                  </a:moveTo>
                  <a:lnTo>
                    <a:pt x="1046099" y="0"/>
                  </a:lnTo>
                  <a:lnTo>
                    <a:pt x="1046099" y="445490"/>
                  </a:lnTo>
                  <a:lnTo>
                    <a:pt x="1060450" y="431203"/>
                  </a:lnTo>
                  <a:lnTo>
                    <a:pt x="1074674" y="431203"/>
                  </a:lnTo>
                  <a:lnTo>
                    <a:pt x="1074674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8354568" y="6092101"/>
              <a:ext cx="334010" cy="321945"/>
            </a:xfrm>
            <a:custGeom>
              <a:avLst/>
              <a:gdLst/>
              <a:ahLst/>
              <a:cxnLst/>
              <a:rect l="l" t="t" r="r" b="b"/>
              <a:pathLst>
                <a:path w="334009" h="321945">
                  <a:moveTo>
                    <a:pt x="0" y="321754"/>
                  </a:moveTo>
                  <a:lnTo>
                    <a:pt x="333400" y="321754"/>
                  </a:lnTo>
                  <a:lnTo>
                    <a:pt x="333400" y="0"/>
                  </a:lnTo>
                  <a:lnTo>
                    <a:pt x="0" y="0"/>
                  </a:lnTo>
                  <a:lnTo>
                    <a:pt x="0" y="321754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8454898" y="5145404"/>
              <a:ext cx="2352040" cy="1511935"/>
            </a:xfrm>
            <a:custGeom>
              <a:avLst/>
              <a:gdLst/>
              <a:ahLst/>
              <a:cxnLst/>
              <a:rect l="l" t="t" r="r" b="b"/>
              <a:pathLst>
                <a:path w="2352040" h="1511934">
                  <a:moveTo>
                    <a:pt x="66357" y="1325160"/>
                  </a:moveTo>
                  <a:lnTo>
                    <a:pt x="52070" y="1349638"/>
                  </a:lnTo>
                  <a:lnTo>
                    <a:pt x="52070" y="1504950"/>
                  </a:lnTo>
                  <a:lnTo>
                    <a:pt x="58420" y="1511338"/>
                  </a:lnTo>
                  <a:lnTo>
                    <a:pt x="2345181" y="1511338"/>
                  </a:lnTo>
                  <a:lnTo>
                    <a:pt x="2351658" y="1504950"/>
                  </a:lnTo>
                  <a:lnTo>
                    <a:pt x="2351658" y="1497050"/>
                  </a:lnTo>
                  <a:lnTo>
                    <a:pt x="80645" y="1497050"/>
                  </a:lnTo>
                  <a:lnTo>
                    <a:pt x="66294" y="1482763"/>
                  </a:lnTo>
                  <a:lnTo>
                    <a:pt x="80645" y="1482763"/>
                  </a:lnTo>
                  <a:lnTo>
                    <a:pt x="80645" y="1349638"/>
                  </a:lnTo>
                  <a:lnTo>
                    <a:pt x="66357" y="1325160"/>
                  </a:lnTo>
                  <a:close/>
                </a:path>
                <a:path w="2352040" h="1511934">
                  <a:moveTo>
                    <a:pt x="80645" y="1482763"/>
                  </a:moveTo>
                  <a:lnTo>
                    <a:pt x="66294" y="1482763"/>
                  </a:lnTo>
                  <a:lnTo>
                    <a:pt x="80645" y="1497050"/>
                  </a:lnTo>
                  <a:lnTo>
                    <a:pt x="80645" y="1482763"/>
                  </a:lnTo>
                  <a:close/>
                </a:path>
                <a:path w="2352040" h="1511934">
                  <a:moveTo>
                    <a:pt x="2323083" y="1482763"/>
                  </a:moveTo>
                  <a:lnTo>
                    <a:pt x="80645" y="1482763"/>
                  </a:lnTo>
                  <a:lnTo>
                    <a:pt x="80645" y="1497050"/>
                  </a:lnTo>
                  <a:lnTo>
                    <a:pt x="2323083" y="1497050"/>
                  </a:lnTo>
                  <a:lnTo>
                    <a:pt x="2323083" y="1482763"/>
                  </a:lnTo>
                  <a:close/>
                </a:path>
                <a:path w="2352040" h="1511934">
                  <a:moveTo>
                    <a:pt x="2351658" y="0"/>
                  </a:moveTo>
                  <a:lnTo>
                    <a:pt x="2323083" y="0"/>
                  </a:lnTo>
                  <a:lnTo>
                    <a:pt x="2323083" y="1497050"/>
                  </a:lnTo>
                  <a:lnTo>
                    <a:pt x="2337307" y="1482763"/>
                  </a:lnTo>
                  <a:lnTo>
                    <a:pt x="2351658" y="1482763"/>
                  </a:lnTo>
                  <a:lnTo>
                    <a:pt x="2351658" y="0"/>
                  </a:lnTo>
                  <a:close/>
                </a:path>
                <a:path w="2352040" h="1511934">
                  <a:moveTo>
                    <a:pt x="2351658" y="1482763"/>
                  </a:moveTo>
                  <a:lnTo>
                    <a:pt x="2337307" y="1482763"/>
                  </a:lnTo>
                  <a:lnTo>
                    <a:pt x="2323083" y="1497050"/>
                  </a:lnTo>
                  <a:lnTo>
                    <a:pt x="2351658" y="1497050"/>
                  </a:lnTo>
                  <a:lnTo>
                    <a:pt x="2351658" y="1482763"/>
                  </a:lnTo>
                  <a:close/>
                </a:path>
                <a:path w="2352040" h="1511934">
                  <a:moveTo>
                    <a:pt x="66294" y="1268387"/>
                  </a:moveTo>
                  <a:lnTo>
                    <a:pt x="4063" y="1375270"/>
                  </a:lnTo>
                  <a:lnTo>
                    <a:pt x="0" y="1382077"/>
                  </a:lnTo>
                  <a:lnTo>
                    <a:pt x="2285" y="1390827"/>
                  </a:lnTo>
                  <a:lnTo>
                    <a:pt x="16001" y="1398790"/>
                  </a:lnTo>
                  <a:lnTo>
                    <a:pt x="24765" y="1396479"/>
                  </a:lnTo>
                  <a:lnTo>
                    <a:pt x="28701" y="1389672"/>
                  </a:lnTo>
                  <a:lnTo>
                    <a:pt x="52069" y="1349638"/>
                  </a:lnTo>
                  <a:lnTo>
                    <a:pt x="52070" y="1296746"/>
                  </a:lnTo>
                  <a:lnTo>
                    <a:pt x="82839" y="1296746"/>
                  </a:lnTo>
                  <a:lnTo>
                    <a:pt x="66294" y="1268387"/>
                  </a:lnTo>
                  <a:close/>
                </a:path>
                <a:path w="2352040" h="1511934">
                  <a:moveTo>
                    <a:pt x="82839" y="1296746"/>
                  </a:moveTo>
                  <a:lnTo>
                    <a:pt x="80645" y="1296746"/>
                  </a:lnTo>
                  <a:lnTo>
                    <a:pt x="80645" y="1349638"/>
                  </a:lnTo>
                  <a:lnTo>
                    <a:pt x="104012" y="1389672"/>
                  </a:lnTo>
                  <a:lnTo>
                    <a:pt x="107950" y="1396479"/>
                  </a:lnTo>
                  <a:lnTo>
                    <a:pt x="116712" y="1398790"/>
                  </a:lnTo>
                  <a:lnTo>
                    <a:pt x="130428" y="1390827"/>
                  </a:lnTo>
                  <a:lnTo>
                    <a:pt x="132715" y="1382077"/>
                  </a:lnTo>
                  <a:lnTo>
                    <a:pt x="128650" y="1375270"/>
                  </a:lnTo>
                  <a:lnTo>
                    <a:pt x="82839" y="1296746"/>
                  </a:lnTo>
                  <a:close/>
                </a:path>
                <a:path w="2352040" h="1511934">
                  <a:moveTo>
                    <a:pt x="80645" y="1296746"/>
                  </a:moveTo>
                  <a:lnTo>
                    <a:pt x="52070" y="1296746"/>
                  </a:lnTo>
                  <a:lnTo>
                    <a:pt x="52070" y="1349638"/>
                  </a:lnTo>
                  <a:lnTo>
                    <a:pt x="66357" y="1325160"/>
                  </a:lnTo>
                  <a:lnTo>
                    <a:pt x="53975" y="1303947"/>
                  </a:lnTo>
                  <a:lnTo>
                    <a:pt x="80645" y="1303947"/>
                  </a:lnTo>
                  <a:lnTo>
                    <a:pt x="80645" y="1296746"/>
                  </a:lnTo>
                  <a:close/>
                </a:path>
                <a:path w="2352040" h="1511934">
                  <a:moveTo>
                    <a:pt x="80645" y="1303947"/>
                  </a:moveTo>
                  <a:lnTo>
                    <a:pt x="78740" y="1303947"/>
                  </a:lnTo>
                  <a:lnTo>
                    <a:pt x="66357" y="1325160"/>
                  </a:lnTo>
                  <a:lnTo>
                    <a:pt x="80645" y="1349638"/>
                  </a:lnTo>
                  <a:lnTo>
                    <a:pt x="80645" y="1303947"/>
                  </a:lnTo>
                  <a:close/>
                </a:path>
                <a:path w="2352040" h="1511934">
                  <a:moveTo>
                    <a:pt x="78740" y="1303947"/>
                  </a:moveTo>
                  <a:lnTo>
                    <a:pt x="53975" y="1303947"/>
                  </a:lnTo>
                  <a:lnTo>
                    <a:pt x="66357" y="1325160"/>
                  </a:lnTo>
                  <a:lnTo>
                    <a:pt x="78740" y="1303947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210462" y="389636"/>
            <a:ext cx="409702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5"/>
              <a:t>Edição</a:t>
            </a:r>
            <a:r>
              <a:rPr dirty="0" spc="80"/>
              <a:t> </a:t>
            </a:r>
            <a:r>
              <a:rPr dirty="0" spc="30"/>
              <a:t>dos</a:t>
            </a:r>
            <a:r>
              <a:rPr dirty="0" spc="90"/>
              <a:t> </a:t>
            </a:r>
            <a:r>
              <a:rPr dirty="0" spc="35"/>
              <a:t>limites</a:t>
            </a:r>
            <a:r>
              <a:rPr dirty="0" spc="105"/>
              <a:t> </a:t>
            </a:r>
            <a:r>
              <a:rPr dirty="0" spc="30"/>
              <a:t>das</a:t>
            </a:r>
            <a:r>
              <a:rPr dirty="0" spc="80"/>
              <a:t> </a:t>
            </a:r>
            <a:r>
              <a:rPr dirty="0" spc="40"/>
              <a:t>edificações</a:t>
            </a:r>
          </a:p>
        </p:txBody>
      </p:sp>
      <p:sp>
        <p:nvSpPr>
          <p:cNvPr id="32" name="object 32"/>
          <p:cNvSpPr/>
          <p:nvPr/>
        </p:nvSpPr>
        <p:spPr>
          <a:xfrm>
            <a:off x="1055446" y="994410"/>
            <a:ext cx="4944110" cy="485775"/>
          </a:xfrm>
          <a:custGeom>
            <a:avLst/>
            <a:gdLst/>
            <a:ahLst/>
            <a:cxnLst/>
            <a:rect l="l" t="t" r="r" b="b"/>
            <a:pathLst>
              <a:path w="4944110" h="485775">
                <a:moveTo>
                  <a:pt x="4700955" y="0"/>
                </a:moveTo>
                <a:lnTo>
                  <a:pt x="0" y="0"/>
                </a:lnTo>
                <a:lnTo>
                  <a:pt x="0" y="485775"/>
                </a:lnTo>
                <a:lnTo>
                  <a:pt x="4700955" y="485775"/>
                </a:lnTo>
                <a:lnTo>
                  <a:pt x="4943906" y="242824"/>
                </a:lnTo>
                <a:lnTo>
                  <a:pt x="4700955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134262" y="1081532"/>
            <a:ext cx="22955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5">
                <a:solidFill>
                  <a:srgbClr val="FFFFFF"/>
                </a:solidFill>
                <a:latin typeface="Arial MT"/>
                <a:cs typeface="Arial MT"/>
              </a:rPr>
              <a:t>Criação</a:t>
            </a:r>
            <a:r>
              <a:rPr dirty="0" sz="1800" spc="9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dirty="0" sz="1800" spc="5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Arial MT"/>
                <a:cs typeface="Arial MT"/>
              </a:rPr>
              <a:t>polígonos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88062" y="1771218"/>
            <a:ext cx="2964815" cy="4737100"/>
            <a:chOff x="6088062" y="1771218"/>
            <a:chExt cx="2964815" cy="4737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7524" y="1780743"/>
              <a:ext cx="2945383" cy="471766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92825" y="1775980"/>
              <a:ext cx="2955290" cy="4727575"/>
            </a:xfrm>
            <a:custGeom>
              <a:avLst/>
              <a:gdLst/>
              <a:ahLst/>
              <a:cxnLst/>
              <a:rect l="l" t="t" r="r" b="b"/>
              <a:pathLst>
                <a:path w="2955290" h="4727575">
                  <a:moveTo>
                    <a:pt x="0" y="4727194"/>
                  </a:moveTo>
                  <a:lnTo>
                    <a:pt x="2954908" y="4727194"/>
                  </a:lnTo>
                  <a:lnTo>
                    <a:pt x="2954908" y="0"/>
                  </a:lnTo>
                  <a:lnTo>
                    <a:pt x="0" y="0"/>
                  </a:lnTo>
                  <a:lnTo>
                    <a:pt x="0" y="472719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1056881" y="1768005"/>
            <a:ext cx="2986405" cy="4771390"/>
            <a:chOff x="1056881" y="1768005"/>
            <a:chExt cx="2986405" cy="47713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6406" y="1777530"/>
              <a:ext cx="2966847" cy="475195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61643" y="1772767"/>
              <a:ext cx="2976880" cy="4761865"/>
            </a:xfrm>
            <a:custGeom>
              <a:avLst/>
              <a:gdLst/>
              <a:ahLst/>
              <a:cxnLst/>
              <a:rect l="l" t="t" r="r" b="b"/>
              <a:pathLst>
                <a:path w="2976879" h="4761865">
                  <a:moveTo>
                    <a:pt x="0" y="4761484"/>
                  </a:moveTo>
                  <a:lnTo>
                    <a:pt x="2976372" y="4761484"/>
                  </a:lnTo>
                  <a:lnTo>
                    <a:pt x="2976372" y="0"/>
                  </a:lnTo>
                  <a:lnTo>
                    <a:pt x="0" y="0"/>
                  </a:lnTo>
                  <a:lnTo>
                    <a:pt x="0" y="476148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573147" y="2599220"/>
              <a:ext cx="1183005" cy="3815079"/>
            </a:xfrm>
            <a:custGeom>
              <a:avLst/>
              <a:gdLst/>
              <a:ahLst/>
              <a:cxnLst/>
              <a:rect l="l" t="t" r="r" b="b"/>
              <a:pathLst>
                <a:path w="1183004" h="3815079">
                  <a:moveTo>
                    <a:pt x="0" y="1030058"/>
                  </a:moveTo>
                  <a:lnTo>
                    <a:pt x="1183004" y="1030058"/>
                  </a:lnTo>
                  <a:lnTo>
                    <a:pt x="1183004" y="0"/>
                  </a:lnTo>
                  <a:lnTo>
                    <a:pt x="0" y="0"/>
                  </a:lnTo>
                  <a:lnTo>
                    <a:pt x="0" y="1030058"/>
                  </a:lnTo>
                  <a:close/>
                </a:path>
                <a:path w="1183004" h="3815079">
                  <a:moveTo>
                    <a:pt x="604011" y="3814635"/>
                  </a:moveTo>
                  <a:lnTo>
                    <a:pt x="964056" y="3814635"/>
                  </a:lnTo>
                  <a:lnTo>
                    <a:pt x="964056" y="3454590"/>
                  </a:lnTo>
                  <a:lnTo>
                    <a:pt x="604011" y="3454590"/>
                  </a:lnTo>
                  <a:lnTo>
                    <a:pt x="604011" y="3814635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7391781" y="2467101"/>
            <a:ext cx="1543050" cy="1268730"/>
          </a:xfrm>
          <a:custGeom>
            <a:avLst/>
            <a:gdLst/>
            <a:ahLst/>
            <a:cxnLst/>
            <a:rect l="l" t="t" r="r" b="b"/>
            <a:pathLst>
              <a:path w="1543050" h="1268729">
                <a:moveTo>
                  <a:pt x="0" y="1268476"/>
                </a:moveTo>
                <a:lnTo>
                  <a:pt x="1543050" y="1268476"/>
                </a:lnTo>
                <a:lnTo>
                  <a:pt x="1543050" y="0"/>
                </a:lnTo>
                <a:lnTo>
                  <a:pt x="0" y="0"/>
                </a:lnTo>
                <a:lnTo>
                  <a:pt x="0" y="1268476"/>
                </a:lnTo>
                <a:close/>
              </a:path>
            </a:pathLst>
          </a:custGeom>
          <a:ln w="38099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0" name="object 10"/>
          <p:cNvGrpSpPr/>
          <p:nvPr/>
        </p:nvGrpSpPr>
        <p:grpSpPr>
          <a:xfrm>
            <a:off x="9348660" y="1766379"/>
            <a:ext cx="2522855" cy="2639695"/>
            <a:chOff x="9348660" y="1766379"/>
            <a:chExt cx="2522855" cy="2639695"/>
          </a:xfrm>
        </p:grpSpPr>
        <p:sp>
          <p:nvSpPr>
            <p:cNvPr id="11" name="object 11"/>
            <p:cNvSpPr/>
            <p:nvPr/>
          </p:nvSpPr>
          <p:spPr>
            <a:xfrm>
              <a:off x="9362947" y="1780667"/>
              <a:ext cx="2494280" cy="2611120"/>
            </a:xfrm>
            <a:custGeom>
              <a:avLst/>
              <a:gdLst/>
              <a:ahLst/>
              <a:cxnLst/>
              <a:rect l="l" t="t" r="r" b="b"/>
              <a:pathLst>
                <a:path w="2494279" h="2611120">
                  <a:moveTo>
                    <a:pt x="2494026" y="0"/>
                  </a:moveTo>
                  <a:lnTo>
                    <a:pt x="0" y="0"/>
                  </a:lnTo>
                  <a:lnTo>
                    <a:pt x="0" y="2611119"/>
                  </a:lnTo>
                  <a:lnTo>
                    <a:pt x="2494026" y="2611119"/>
                  </a:lnTo>
                  <a:lnTo>
                    <a:pt x="2494026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9362947" y="1780667"/>
              <a:ext cx="2494280" cy="2611120"/>
            </a:xfrm>
            <a:custGeom>
              <a:avLst/>
              <a:gdLst/>
              <a:ahLst/>
              <a:cxnLst/>
              <a:rect l="l" t="t" r="r" b="b"/>
              <a:pathLst>
                <a:path w="2494279" h="2611120">
                  <a:moveTo>
                    <a:pt x="0" y="2611119"/>
                  </a:moveTo>
                  <a:lnTo>
                    <a:pt x="2494026" y="2611119"/>
                  </a:lnTo>
                  <a:lnTo>
                    <a:pt x="2494026" y="0"/>
                  </a:lnTo>
                  <a:lnTo>
                    <a:pt x="0" y="0"/>
                  </a:lnTo>
                  <a:lnTo>
                    <a:pt x="0" y="2611119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9452609" y="1789938"/>
            <a:ext cx="2317115" cy="464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54610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Os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pontos das extremidades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polígono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serão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habilitados.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460230" y="2381250"/>
            <a:ext cx="2298700" cy="464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33400" marR="5080" indent="-521334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Selecione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ponto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15">
                <a:latin typeface="Verdana"/>
                <a:cs typeface="Verdana"/>
              </a:rPr>
              <a:t>mova </a:t>
            </a:r>
            <a:r>
              <a:rPr dirty="0" sz="1200" spc="-5">
                <a:latin typeface="Verdana"/>
                <a:cs typeface="Verdana"/>
              </a:rPr>
              <a:t>até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local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desejado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574405" y="4627295"/>
            <a:ext cx="3296920" cy="1998980"/>
            <a:chOff x="8574405" y="4627295"/>
            <a:chExt cx="3296920" cy="1998980"/>
          </a:xfrm>
        </p:grpSpPr>
        <p:sp>
          <p:nvSpPr>
            <p:cNvPr id="16" name="object 16"/>
            <p:cNvSpPr/>
            <p:nvPr/>
          </p:nvSpPr>
          <p:spPr>
            <a:xfrm>
              <a:off x="8593455" y="6061405"/>
              <a:ext cx="334010" cy="321945"/>
            </a:xfrm>
            <a:custGeom>
              <a:avLst/>
              <a:gdLst/>
              <a:ahLst/>
              <a:cxnLst/>
              <a:rect l="l" t="t" r="r" b="b"/>
              <a:pathLst>
                <a:path w="334009" h="321945">
                  <a:moveTo>
                    <a:pt x="0" y="321754"/>
                  </a:moveTo>
                  <a:lnTo>
                    <a:pt x="333400" y="321754"/>
                  </a:lnTo>
                  <a:lnTo>
                    <a:pt x="333400" y="0"/>
                  </a:lnTo>
                  <a:lnTo>
                    <a:pt x="0" y="0"/>
                  </a:lnTo>
                  <a:lnTo>
                    <a:pt x="0" y="321754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8693785" y="5904623"/>
              <a:ext cx="1931035" cy="721995"/>
            </a:xfrm>
            <a:custGeom>
              <a:avLst/>
              <a:gdLst/>
              <a:ahLst/>
              <a:cxnLst/>
              <a:rect l="l" t="t" r="r" b="b"/>
              <a:pathLst>
                <a:path w="1931034" h="721995">
                  <a:moveTo>
                    <a:pt x="66309" y="535151"/>
                  </a:moveTo>
                  <a:lnTo>
                    <a:pt x="52070" y="559608"/>
                  </a:lnTo>
                  <a:lnTo>
                    <a:pt x="52070" y="715022"/>
                  </a:lnTo>
                  <a:lnTo>
                    <a:pt x="58420" y="721423"/>
                  </a:lnTo>
                  <a:lnTo>
                    <a:pt x="1924177" y="721423"/>
                  </a:lnTo>
                  <a:lnTo>
                    <a:pt x="1930527" y="715022"/>
                  </a:lnTo>
                  <a:lnTo>
                    <a:pt x="1930527" y="707136"/>
                  </a:lnTo>
                  <a:lnTo>
                    <a:pt x="80645" y="707136"/>
                  </a:lnTo>
                  <a:lnTo>
                    <a:pt x="66294" y="692848"/>
                  </a:lnTo>
                  <a:lnTo>
                    <a:pt x="80645" y="692848"/>
                  </a:lnTo>
                  <a:lnTo>
                    <a:pt x="80585" y="559608"/>
                  </a:lnTo>
                  <a:lnTo>
                    <a:pt x="66309" y="535151"/>
                  </a:lnTo>
                  <a:close/>
                </a:path>
                <a:path w="1931034" h="721995">
                  <a:moveTo>
                    <a:pt x="80645" y="692848"/>
                  </a:moveTo>
                  <a:lnTo>
                    <a:pt x="66294" y="692848"/>
                  </a:lnTo>
                  <a:lnTo>
                    <a:pt x="80645" y="707136"/>
                  </a:lnTo>
                  <a:lnTo>
                    <a:pt x="80645" y="692848"/>
                  </a:lnTo>
                  <a:close/>
                </a:path>
                <a:path w="1931034" h="721995">
                  <a:moveTo>
                    <a:pt x="1901952" y="692848"/>
                  </a:moveTo>
                  <a:lnTo>
                    <a:pt x="80645" y="692848"/>
                  </a:lnTo>
                  <a:lnTo>
                    <a:pt x="80645" y="707136"/>
                  </a:lnTo>
                  <a:lnTo>
                    <a:pt x="1901952" y="707136"/>
                  </a:lnTo>
                  <a:lnTo>
                    <a:pt x="1901952" y="692848"/>
                  </a:lnTo>
                  <a:close/>
                </a:path>
                <a:path w="1931034" h="721995">
                  <a:moveTo>
                    <a:pt x="1930527" y="0"/>
                  </a:moveTo>
                  <a:lnTo>
                    <a:pt x="1901952" y="0"/>
                  </a:lnTo>
                  <a:lnTo>
                    <a:pt x="1901952" y="707136"/>
                  </a:lnTo>
                  <a:lnTo>
                    <a:pt x="1916176" y="692848"/>
                  </a:lnTo>
                  <a:lnTo>
                    <a:pt x="1930527" y="692848"/>
                  </a:lnTo>
                  <a:lnTo>
                    <a:pt x="1930527" y="0"/>
                  </a:lnTo>
                  <a:close/>
                </a:path>
                <a:path w="1931034" h="721995">
                  <a:moveTo>
                    <a:pt x="1930527" y="692848"/>
                  </a:moveTo>
                  <a:lnTo>
                    <a:pt x="1916176" y="692848"/>
                  </a:lnTo>
                  <a:lnTo>
                    <a:pt x="1901952" y="707136"/>
                  </a:lnTo>
                  <a:lnTo>
                    <a:pt x="1930527" y="707136"/>
                  </a:lnTo>
                  <a:lnTo>
                    <a:pt x="1930527" y="692848"/>
                  </a:lnTo>
                  <a:close/>
                </a:path>
                <a:path w="1931034" h="721995">
                  <a:moveTo>
                    <a:pt x="66294" y="478459"/>
                  </a:moveTo>
                  <a:lnTo>
                    <a:pt x="3937" y="585343"/>
                  </a:lnTo>
                  <a:lnTo>
                    <a:pt x="0" y="592162"/>
                  </a:lnTo>
                  <a:lnTo>
                    <a:pt x="2286" y="600913"/>
                  </a:lnTo>
                  <a:lnTo>
                    <a:pt x="16001" y="608863"/>
                  </a:lnTo>
                  <a:lnTo>
                    <a:pt x="24638" y="606564"/>
                  </a:lnTo>
                  <a:lnTo>
                    <a:pt x="28701" y="599744"/>
                  </a:lnTo>
                  <a:lnTo>
                    <a:pt x="52010" y="559710"/>
                  </a:lnTo>
                  <a:lnTo>
                    <a:pt x="52070" y="506818"/>
                  </a:lnTo>
                  <a:lnTo>
                    <a:pt x="82839" y="506818"/>
                  </a:lnTo>
                  <a:lnTo>
                    <a:pt x="66294" y="478459"/>
                  </a:lnTo>
                  <a:close/>
                </a:path>
                <a:path w="1931034" h="721995">
                  <a:moveTo>
                    <a:pt x="82839" y="506818"/>
                  </a:moveTo>
                  <a:lnTo>
                    <a:pt x="80645" y="506818"/>
                  </a:lnTo>
                  <a:lnTo>
                    <a:pt x="80645" y="559710"/>
                  </a:lnTo>
                  <a:lnTo>
                    <a:pt x="104013" y="599744"/>
                  </a:lnTo>
                  <a:lnTo>
                    <a:pt x="107950" y="606564"/>
                  </a:lnTo>
                  <a:lnTo>
                    <a:pt x="116713" y="608863"/>
                  </a:lnTo>
                  <a:lnTo>
                    <a:pt x="123571" y="604888"/>
                  </a:lnTo>
                  <a:lnTo>
                    <a:pt x="130301" y="600913"/>
                  </a:lnTo>
                  <a:lnTo>
                    <a:pt x="132715" y="592162"/>
                  </a:lnTo>
                  <a:lnTo>
                    <a:pt x="128650" y="585343"/>
                  </a:lnTo>
                  <a:lnTo>
                    <a:pt x="82839" y="506818"/>
                  </a:lnTo>
                  <a:close/>
                </a:path>
                <a:path w="1931034" h="721995">
                  <a:moveTo>
                    <a:pt x="80645" y="514019"/>
                  </a:moveTo>
                  <a:lnTo>
                    <a:pt x="78613" y="514019"/>
                  </a:lnTo>
                  <a:lnTo>
                    <a:pt x="66309" y="535151"/>
                  </a:lnTo>
                  <a:lnTo>
                    <a:pt x="80645" y="559710"/>
                  </a:lnTo>
                  <a:lnTo>
                    <a:pt x="80645" y="514019"/>
                  </a:lnTo>
                  <a:close/>
                </a:path>
                <a:path w="1931034" h="721995">
                  <a:moveTo>
                    <a:pt x="80645" y="506818"/>
                  </a:moveTo>
                  <a:lnTo>
                    <a:pt x="52070" y="506818"/>
                  </a:lnTo>
                  <a:lnTo>
                    <a:pt x="52070" y="559608"/>
                  </a:lnTo>
                  <a:lnTo>
                    <a:pt x="66309" y="535151"/>
                  </a:lnTo>
                  <a:lnTo>
                    <a:pt x="53975" y="514019"/>
                  </a:lnTo>
                  <a:lnTo>
                    <a:pt x="80645" y="514019"/>
                  </a:lnTo>
                  <a:lnTo>
                    <a:pt x="80645" y="506818"/>
                  </a:lnTo>
                  <a:close/>
                </a:path>
                <a:path w="1931034" h="721995">
                  <a:moveTo>
                    <a:pt x="78613" y="514019"/>
                  </a:moveTo>
                  <a:lnTo>
                    <a:pt x="53975" y="514019"/>
                  </a:lnTo>
                  <a:lnTo>
                    <a:pt x="66309" y="535151"/>
                  </a:lnTo>
                  <a:lnTo>
                    <a:pt x="78613" y="514019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9362948" y="4641583"/>
              <a:ext cx="2494280" cy="1263650"/>
            </a:xfrm>
            <a:custGeom>
              <a:avLst/>
              <a:gdLst/>
              <a:ahLst/>
              <a:cxnLst/>
              <a:rect l="l" t="t" r="r" b="b"/>
              <a:pathLst>
                <a:path w="2494279" h="1263650">
                  <a:moveTo>
                    <a:pt x="2494026" y="0"/>
                  </a:moveTo>
                  <a:lnTo>
                    <a:pt x="0" y="0"/>
                  </a:lnTo>
                  <a:lnTo>
                    <a:pt x="0" y="1263040"/>
                  </a:lnTo>
                  <a:lnTo>
                    <a:pt x="2494026" y="1263040"/>
                  </a:lnTo>
                  <a:lnTo>
                    <a:pt x="2494026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9362948" y="4641583"/>
              <a:ext cx="2494280" cy="1263650"/>
            </a:xfrm>
            <a:custGeom>
              <a:avLst/>
              <a:gdLst/>
              <a:ahLst/>
              <a:cxnLst/>
              <a:rect l="l" t="t" r="r" b="b"/>
              <a:pathLst>
                <a:path w="2494279" h="1263650">
                  <a:moveTo>
                    <a:pt x="0" y="1263040"/>
                  </a:moveTo>
                  <a:lnTo>
                    <a:pt x="2494026" y="1263040"/>
                  </a:lnTo>
                  <a:lnTo>
                    <a:pt x="2494026" y="0"/>
                  </a:lnTo>
                  <a:lnTo>
                    <a:pt x="0" y="0"/>
                  </a:lnTo>
                  <a:lnTo>
                    <a:pt x="0" y="1263040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210462" y="389636"/>
            <a:ext cx="409702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5"/>
              <a:t>Edição</a:t>
            </a:r>
            <a:r>
              <a:rPr dirty="0" spc="80"/>
              <a:t> </a:t>
            </a:r>
            <a:r>
              <a:rPr dirty="0" spc="30"/>
              <a:t>dos</a:t>
            </a:r>
            <a:r>
              <a:rPr dirty="0" spc="90"/>
              <a:t> </a:t>
            </a:r>
            <a:r>
              <a:rPr dirty="0" spc="35"/>
              <a:t>limites</a:t>
            </a:r>
            <a:r>
              <a:rPr dirty="0" spc="105"/>
              <a:t> </a:t>
            </a:r>
            <a:r>
              <a:rPr dirty="0" spc="30"/>
              <a:t>das</a:t>
            </a:r>
            <a:r>
              <a:rPr dirty="0" spc="80"/>
              <a:t> </a:t>
            </a:r>
            <a:r>
              <a:rPr dirty="0" spc="40"/>
              <a:t>edificações</a:t>
            </a:r>
          </a:p>
        </p:txBody>
      </p:sp>
      <p:sp>
        <p:nvSpPr>
          <p:cNvPr id="21" name="object 21"/>
          <p:cNvSpPr/>
          <p:nvPr/>
        </p:nvSpPr>
        <p:spPr>
          <a:xfrm>
            <a:off x="3098292" y="3629152"/>
            <a:ext cx="1183005" cy="394335"/>
          </a:xfrm>
          <a:custGeom>
            <a:avLst/>
            <a:gdLst/>
            <a:ahLst/>
            <a:cxnLst/>
            <a:rect l="l" t="t" r="r" b="b"/>
            <a:pathLst>
              <a:path w="1183004" h="394335">
                <a:moveTo>
                  <a:pt x="66309" y="56691"/>
                </a:moveTo>
                <a:lnTo>
                  <a:pt x="52069" y="81149"/>
                </a:lnTo>
                <a:lnTo>
                  <a:pt x="52069" y="387604"/>
                </a:lnTo>
                <a:lnTo>
                  <a:pt x="58419" y="394081"/>
                </a:lnTo>
                <a:lnTo>
                  <a:pt x="1182750" y="394081"/>
                </a:lnTo>
                <a:lnTo>
                  <a:pt x="1182750" y="379730"/>
                </a:lnTo>
                <a:lnTo>
                  <a:pt x="80644" y="379730"/>
                </a:lnTo>
                <a:lnTo>
                  <a:pt x="66293" y="365506"/>
                </a:lnTo>
                <a:lnTo>
                  <a:pt x="80644" y="365506"/>
                </a:lnTo>
                <a:lnTo>
                  <a:pt x="80585" y="81149"/>
                </a:lnTo>
                <a:lnTo>
                  <a:pt x="66309" y="56691"/>
                </a:lnTo>
                <a:close/>
              </a:path>
              <a:path w="1183004" h="394335">
                <a:moveTo>
                  <a:pt x="80644" y="365506"/>
                </a:moveTo>
                <a:lnTo>
                  <a:pt x="66293" y="365506"/>
                </a:lnTo>
                <a:lnTo>
                  <a:pt x="80644" y="379730"/>
                </a:lnTo>
                <a:lnTo>
                  <a:pt x="80644" y="365506"/>
                </a:lnTo>
                <a:close/>
              </a:path>
              <a:path w="1183004" h="394335">
                <a:moveTo>
                  <a:pt x="1182750" y="365506"/>
                </a:moveTo>
                <a:lnTo>
                  <a:pt x="80644" y="365506"/>
                </a:lnTo>
                <a:lnTo>
                  <a:pt x="80644" y="379730"/>
                </a:lnTo>
                <a:lnTo>
                  <a:pt x="1182750" y="379730"/>
                </a:lnTo>
                <a:lnTo>
                  <a:pt x="1182750" y="365506"/>
                </a:lnTo>
                <a:close/>
              </a:path>
              <a:path w="1183004" h="394335">
                <a:moveTo>
                  <a:pt x="66293" y="0"/>
                </a:moveTo>
                <a:lnTo>
                  <a:pt x="3937" y="106934"/>
                </a:lnTo>
                <a:lnTo>
                  <a:pt x="0" y="113792"/>
                </a:lnTo>
                <a:lnTo>
                  <a:pt x="2285" y="122555"/>
                </a:lnTo>
                <a:lnTo>
                  <a:pt x="9143" y="126492"/>
                </a:lnTo>
                <a:lnTo>
                  <a:pt x="15875" y="130429"/>
                </a:lnTo>
                <a:lnTo>
                  <a:pt x="24637" y="128143"/>
                </a:lnTo>
                <a:lnTo>
                  <a:pt x="28701" y="121285"/>
                </a:lnTo>
                <a:lnTo>
                  <a:pt x="52010" y="81250"/>
                </a:lnTo>
                <a:lnTo>
                  <a:pt x="52069" y="28448"/>
                </a:lnTo>
                <a:lnTo>
                  <a:pt x="82883" y="28448"/>
                </a:lnTo>
                <a:lnTo>
                  <a:pt x="66293" y="0"/>
                </a:lnTo>
                <a:close/>
              </a:path>
              <a:path w="1183004" h="394335">
                <a:moveTo>
                  <a:pt x="82883" y="28448"/>
                </a:moveTo>
                <a:lnTo>
                  <a:pt x="80644" y="28448"/>
                </a:lnTo>
                <a:lnTo>
                  <a:pt x="80644" y="81250"/>
                </a:lnTo>
                <a:lnTo>
                  <a:pt x="104012" y="121285"/>
                </a:lnTo>
                <a:lnTo>
                  <a:pt x="107950" y="128143"/>
                </a:lnTo>
                <a:lnTo>
                  <a:pt x="116712" y="130429"/>
                </a:lnTo>
                <a:lnTo>
                  <a:pt x="123570" y="126492"/>
                </a:lnTo>
                <a:lnTo>
                  <a:pt x="130301" y="122555"/>
                </a:lnTo>
                <a:lnTo>
                  <a:pt x="132587" y="113792"/>
                </a:lnTo>
                <a:lnTo>
                  <a:pt x="128650" y="106934"/>
                </a:lnTo>
                <a:lnTo>
                  <a:pt x="82883" y="28448"/>
                </a:lnTo>
                <a:close/>
              </a:path>
              <a:path w="1183004" h="394335">
                <a:moveTo>
                  <a:pt x="80644" y="35560"/>
                </a:moveTo>
                <a:lnTo>
                  <a:pt x="78612" y="35560"/>
                </a:lnTo>
                <a:lnTo>
                  <a:pt x="66309" y="56691"/>
                </a:lnTo>
                <a:lnTo>
                  <a:pt x="80644" y="81250"/>
                </a:lnTo>
                <a:lnTo>
                  <a:pt x="80644" y="35560"/>
                </a:lnTo>
                <a:close/>
              </a:path>
              <a:path w="1183004" h="394335">
                <a:moveTo>
                  <a:pt x="80644" y="28448"/>
                </a:moveTo>
                <a:lnTo>
                  <a:pt x="52069" y="28448"/>
                </a:lnTo>
                <a:lnTo>
                  <a:pt x="52069" y="81149"/>
                </a:lnTo>
                <a:lnTo>
                  <a:pt x="66309" y="56691"/>
                </a:lnTo>
                <a:lnTo>
                  <a:pt x="53975" y="35560"/>
                </a:lnTo>
                <a:lnTo>
                  <a:pt x="80644" y="35560"/>
                </a:lnTo>
                <a:lnTo>
                  <a:pt x="80644" y="28448"/>
                </a:lnTo>
                <a:close/>
              </a:path>
              <a:path w="1183004" h="394335">
                <a:moveTo>
                  <a:pt x="78612" y="35560"/>
                </a:moveTo>
                <a:lnTo>
                  <a:pt x="53975" y="35560"/>
                </a:lnTo>
                <a:lnTo>
                  <a:pt x="66309" y="56691"/>
                </a:lnTo>
                <a:lnTo>
                  <a:pt x="78612" y="3556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2" name="object 22"/>
          <p:cNvGrpSpPr/>
          <p:nvPr/>
        </p:nvGrpSpPr>
        <p:grpSpPr>
          <a:xfrm>
            <a:off x="3290823" y="4796142"/>
            <a:ext cx="2426970" cy="1520825"/>
            <a:chOff x="3290823" y="4796142"/>
            <a:chExt cx="2426970" cy="1520825"/>
          </a:xfrm>
        </p:grpSpPr>
        <p:sp>
          <p:nvSpPr>
            <p:cNvPr id="23" name="object 23"/>
            <p:cNvSpPr/>
            <p:nvPr/>
          </p:nvSpPr>
          <p:spPr>
            <a:xfrm>
              <a:off x="3290823" y="5810935"/>
              <a:ext cx="1717675" cy="505459"/>
            </a:xfrm>
            <a:custGeom>
              <a:avLst/>
              <a:gdLst/>
              <a:ahLst/>
              <a:cxnLst/>
              <a:rect l="l" t="t" r="r" b="b"/>
              <a:pathLst>
                <a:path w="1717675" h="505460">
                  <a:moveTo>
                    <a:pt x="605663" y="14287"/>
                  </a:moveTo>
                  <a:lnTo>
                    <a:pt x="605663" y="499033"/>
                  </a:lnTo>
                  <a:lnTo>
                    <a:pt x="612139" y="505421"/>
                  </a:lnTo>
                  <a:lnTo>
                    <a:pt x="1710943" y="505421"/>
                  </a:lnTo>
                  <a:lnTo>
                    <a:pt x="1717421" y="499033"/>
                  </a:lnTo>
                  <a:lnTo>
                    <a:pt x="1717421" y="491134"/>
                  </a:lnTo>
                  <a:lnTo>
                    <a:pt x="634238" y="491134"/>
                  </a:lnTo>
                  <a:lnTo>
                    <a:pt x="620013" y="476846"/>
                  </a:lnTo>
                  <a:lnTo>
                    <a:pt x="634238" y="476846"/>
                  </a:lnTo>
                  <a:lnTo>
                    <a:pt x="634238" y="28575"/>
                  </a:lnTo>
                  <a:lnTo>
                    <a:pt x="620013" y="28575"/>
                  </a:lnTo>
                  <a:lnTo>
                    <a:pt x="605663" y="14287"/>
                  </a:lnTo>
                  <a:close/>
                </a:path>
                <a:path w="1717675" h="505460">
                  <a:moveTo>
                    <a:pt x="634238" y="476846"/>
                  </a:moveTo>
                  <a:lnTo>
                    <a:pt x="620013" y="476846"/>
                  </a:lnTo>
                  <a:lnTo>
                    <a:pt x="634238" y="491134"/>
                  </a:lnTo>
                  <a:lnTo>
                    <a:pt x="634238" y="476846"/>
                  </a:lnTo>
                  <a:close/>
                </a:path>
                <a:path w="1717675" h="505460">
                  <a:moveTo>
                    <a:pt x="1688846" y="476846"/>
                  </a:moveTo>
                  <a:lnTo>
                    <a:pt x="634238" y="476846"/>
                  </a:lnTo>
                  <a:lnTo>
                    <a:pt x="634238" y="491134"/>
                  </a:lnTo>
                  <a:lnTo>
                    <a:pt x="1688846" y="491134"/>
                  </a:lnTo>
                  <a:lnTo>
                    <a:pt x="1688846" y="476846"/>
                  </a:lnTo>
                  <a:close/>
                </a:path>
                <a:path w="1717675" h="505460">
                  <a:moveTo>
                    <a:pt x="1717421" y="262534"/>
                  </a:moveTo>
                  <a:lnTo>
                    <a:pt x="1688846" y="262534"/>
                  </a:lnTo>
                  <a:lnTo>
                    <a:pt x="1688846" y="491134"/>
                  </a:lnTo>
                  <a:lnTo>
                    <a:pt x="1703070" y="476846"/>
                  </a:lnTo>
                  <a:lnTo>
                    <a:pt x="1717421" y="476846"/>
                  </a:lnTo>
                  <a:lnTo>
                    <a:pt x="1717421" y="262534"/>
                  </a:lnTo>
                  <a:close/>
                </a:path>
                <a:path w="1717675" h="505460">
                  <a:moveTo>
                    <a:pt x="1717421" y="476846"/>
                  </a:moveTo>
                  <a:lnTo>
                    <a:pt x="1703070" y="476846"/>
                  </a:lnTo>
                  <a:lnTo>
                    <a:pt x="1688846" y="491134"/>
                  </a:lnTo>
                  <a:lnTo>
                    <a:pt x="1717421" y="491134"/>
                  </a:lnTo>
                  <a:lnTo>
                    <a:pt x="1717421" y="476846"/>
                  </a:lnTo>
                  <a:close/>
                </a:path>
                <a:path w="1717675" h="505460">
                  <a:moveTo>
                    <a:pt x="15875" y="112547"/>
                  </a:moveTo>
                  <a:lnTo>
                    <a:pt x="9143" y="116535"/>
                  </a:lnTo>
                  <a:lnTo>
                    <a:pt x="2286" y="120510"/>
                  </a:lnTo>
                  <a:lnTo>
                    <a:pt x="0" y="129247"/>
                  </a:lnTo>
                  <a:lnTo>
                    <a:pt x="3937" y="136067"/>
                  </a:lnTo>
                  <a:lnTo>
                    <a:pt x="66293" y="242951"/>
                  </a:lnTo>
                  <a:lnTo>
                    <a:pt x="82839" y="214591"/>
                  </a:lnTo>
                  <a:lnTo>
                    <a:pt x="52070" y="214591"/>
                  </a:lnTo>
                  <a:lnTo>
                    <a:pt x="52010" y="161700"/>
                  </a:lnTo>
                  <a:lnTo>
                    <a:pt x="28701" y="121666"/>
                  </a:lnTo>
                  <a:lnTo>
                    <a:pt x="24637" y="114858"/>
                  </a:lnTo>
                  <a:lnTo>
                    <a:pt x="15875" y="112547"/>
                  </a:lnTo>
                  <a:close/>
                </a:path>
                <a:path w="1717675" h="505460">
                  <a:moveTo>
                    <a:pt x="52070" y="161801"/>
                  </a:moveTo>
                  <a:lnTo>
                    <a:pt x="52070" y="214591"/>
                  </a:lnTo>
                  <a:lnTo>
                    <a:pt x="80645" y="214591"/>
                  </a:lnTo>
                  <a:lnTo>
                    <a:pt x="80645" y="207391"/>
                  </a:lnTo>
                  <a:lnTo>
                    <a:pt x="53975" y="207391"/>
                  </a:lnTo>
                  <a:lnTo>
                    <a:pt x="66309" y="186259"/>
                  </a:lnTo>
                  <a:lnTo>
                    <a:pt x="52070" y="161801"/>
                  </a:lnTo>
                  <a:close/>
                </a:path>
                <a:path w="1717675" h="505460">
                  <a:moveTo>
                    <a:pt x="116712" y="112547"/>
                  </a:moveTo>
                  <a:lnTo>
                    <a:pt x="107950" y="114858"/>
                  </a:lnTo>
                  <a:lnTo>
                    <a:pt x="104012" y="121666"/>
                  </a:lnTo>
                  <a:lnTo>
                    <a:pt x="80645" y="161700"/>
                  </a:lnTo>
                  <a:lnTo>
                    <a:pt x="80645" y="214591"/>
                  </a:lnTo>
                  <a:lnTo>
                    <a:pt x="82839" y="214591"/>
                  </a:lnTo>
                  <a:lnTo>
                    <a:pt x="128650" y="136067"/>
                  </a:lnTo>
                  <a:lnTo>
                    <a:pt x="132587" y="129247"/>
                  </a:lnTo>
                  <a:lnTo>
                    <a:pt x="130301" y="120510"/>
                  </a:lnTo>
                  <a:lnTo>
                    <a:pt x="116712" y="112547"/>
                  </a:lnTo>
                  <a:close/>
                </a:path>
                <a:path w="1717675" h="505460">
                  <a:moveTo>
                    <a:pt x="66309" y="186259"/>
                  </a:moveTo>
                  <a:lnTo>
                    <a:pt x="53975" y="207391"/>
                  </a:lnTo>
                  <a:lnTo>
                    <a:pt x="78612" y="207391"/>
                  </a:lnTo>
                  <a:lnTo>
                    <a:pt x="66309" y="186259"/>
                  </a:lnTo>
                  <a:close/>
                </a:path>
                <a:path w="1717675" h="505460">
                  <a:moveTo>
                    <a:pt x="80645" y="161700"/>
                  </a:moveTo>
                  <a:lnTo>
                    <a:pt x="66309" y="186259"/>
                  </a:lnTo>
                  <a:lnTo>
                    <a:pt x="78612" y="207391"/>
                  </a:lnTo>
                  <a:lnTo>
                    <a:pt x="80645" y="207391"/>
                  </a:lnTo>
                  <a:lnTo>
                    <a:pt x="80645" y="161700"/>
                  </a:lnTo>
                  <a:close/>
                </a:path>
                <a:path w="1717675" h="505460">
                  <a:moveTo>
                    <a:pt x="627888" y="0"/>
                  </a:moveTo>
                  <a:lnTo>
                    <a:pt x="58420" y="0"/>
                  </a:lnTo>
                  <a:lnTo>
                    <a:pt x="52070" y="6388"/>
                  </a:lnTo>
                  <a:lnTo>
                    <a:pt x="52070" y="161801"/>
                  </a:lnTo>
                  <a:lnTo>
                    <a:pt x="66309" y="186259"/>
                  </a:lnTo>
                  <a:lnTo>
                    <a:pt x="80585" y="161801"/>
                  </a:lnTo>
                  <a:lnTo>
                    <a:pt x="80645" y="28575"/>
                  </a:lnTo>
                  <a:lnTo>
                    <a:pt x="66293" y="28575"/>
                  </a:lnTo>
                  <a:lnTo>
                    <a:pt x="80645" y="14287"/>
                  </a:lnTo>
                  <a:lnTo>
                    <a:pt x="634238" y="14287"/>
                  </a:lnTo>
                  <a:lnTo>
                    <a:pt x="634238" y="6388"/>
                  </a:lnTo>
                  <a:lnTo>
                    <a:pt x="627888" y="0"/>
                  </a:lnTo>
                  <a:close/>
                </a:path>
                <a:path w="1717675" h="505460">
                  <a:moveTo>
                    <a:pt x="80645" y="14287"/>
                  </a:moveTo>
                  <a:lnTo>
                    <a:pt x="66293" y="28575"/>
                  </a:lnTo>
                  <a:lnTo>
                    <a:pt x="80645" y="28575"/>
                  </a:lnTo>
                  <a:lnTo>
                    <a:pt x="80645" y="14287"/>
                  </a:lnTo>
                  <a:close/>
                </a:path>
                <a:path w="1717675" h="505460">
                  <a:moveTo>
                    <a:pt x="605663" y="14287"/>
                  </a:moveTo>
                  <a:lnTo>
                    <a:pt x="80645" y="14287"/>
                  </a:lnTo>
                  <a:lnTo>
                    <a:pt x="80645" y="28575"/>
                  </a:lnTo>
                  <a:lnTo>
                    <a:pt x="605663" y="28575"/>
                  </a:lnTo>
                  <a:lnTo>
                    <a:pt x="605663" y="14287"/>
                  </a:lnTo>
                  <a:close/>
                </a:path>
                <a:path w="1717675" h="505460">
                  <a:moveTo>
                    <a:pt x="634238" y="14287"/>
                  </a:moveTo>
                  <a:lnTo>
                    <a:pt x="605663" y="14287"/>
                  </a:lnTo>
                  <a:lnTo>
                    <a:pt x="620013" y="28575"/>
                  </a:lnTo>
                  <a:lnTo>
                    <a:pt x="634238" y="28575"/>
                  </a:lnTo>
                  <a:lnTo>
                    <a:pt x="634238" y="14287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284471" y="4810429"/>
              <a:ext cx="1419225" cy="1263650"/>
            </a:xfrm>
            <a:custGeom>
              <a:avLst/>
              <a:gdLst/>
              <a:ahLst/>
              <a:cxnLst/>
              <a:rect l="l" t="t" r="r" b="b"/>
              <a:pathLst>
                <a:path w="1419225" h="1263650">
                  <a:moveTo>
                    <a:pt x="1418971" y="0"/>
                  </a:moveTo>
                  <a:lnTo>
                    <a:pt x="0" y="0"/>
                  </a:lnTo>
                  <a:lnTo>
                    <a:pt x="0" y="1263040"/>
                  </a:lnTo>
                  <a:lnTo>
                    <a:pt x="1418971" y="1263040"/>
                  </a:lnTo>
                  <a:lnTo>
                    <a:pt x="1418971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4284471" y="4810429"/>
              <a:ext cx="1419225" cy="1263650"/>
            </a:xfrm>
            <a:custGeom>
              <a:avLst/>
              <a:gdLst/>
              <a:ahLst/>
              <a:cxnLst/>
              <a:rect l="l" t="t" r="r" b="b"/>
              <a:pathLst>
                <a:path w="1419225" h="1263650">
                  <a:moveTo>
                    <a:pt x="0" y="1263040"/>
                  </a:moveTo>
                  <a:lnTo>
                    <a:pt x="1418971" y="1263040"/>
                  </a:lnTo>
                  <a:lnTo>
                    <a:pt x="1418971" y="0"/>
                  </a:lnTo>
                  <a:lnTo>
                    <a:pt x="0" y="0"/>
                  </a:lnTo>
                  <a:lnTo>
                    <a:pt x="0" y="1263040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/>
          <p:nvPr/>
        </p:nvSpPr>
        <p:spPr>
          <a:xfrm>
            <a:off x="1055446" y="994410"/>
            <a:ext cx="4944110" cy="485775"/>
          </a:xfrm>
          <a:custGeom>
            <a:avLst/>
            <a:gdLst/>
            <a:ahLst/>
            <a:cxnLst/>
            <a:rect l="l" t="t" r="r" b="b"/>
            <a:pathLst>
              <a:path w="4944110" h="485775">
                <a:moveTo>
                  <a:pt x="4700955" y="0"/>
                </a:moveTo>
                <a:lnTo>
                  <a:pt x="0" y="0"/>
                </a:lnTo>
                <a:lnTo>
                  <a:pt x="0" y="485775"/>
                </a:lnTo>
                <a:lnTo>
                  <a:pt x="4700955" y="485775"/>
                </a:lnTo>
                <a:lnTo>
                  <a:pt x="4943906" y="242824"/>
                </a:lnTo>
                <a:lnTo>
                  <a:pt x="4700955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134262" y="1081532"/>
            <a:ext cx="31337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5">
                <a:solidFill>
                  <a:srgbClr val="FFFFFF"/>
                </a:solidFill>
                <a:latin typeface="Arial MT"/>
                <a:cs typeface="Arial MT"/>
              </a:rPr>
              <a:t>Modificar</a:t>
            </a:r>
            <a:r>
              <a:rPr dirty="0" sz="1800" spc="11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Arial MT"/>
                <a:cs typeface="Arial MT"/>
              </a:rPr>
              <a:t>forma</a:t>
            </a:r>
            <a:r>
              <a:rPr dirty="0" sz="1800" spc="8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dirty="0" sz="1800" spc="9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Arial MT"/>
                <a:cs typeface="Arial MT"/>
              </a:rPr>
              <a:t>polígonos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266755" y="3627831"/>
            <a:ext cx="1447800" cy="7626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algn="ctr" marL="286385" marR="282575">
              <a:lnSpc>
                <a:spcPct val="120100"/>
              </a:lnSpc>
              <a:spcBef>
                <a:spcPts val="285"/>
              </a:spcBef>
            </a:pPr>
            <a:r>
              <a:rPr dirty="0" sz="1200" spc="-5">
                <a:latin typeface="Verdana"/>
                <a:cs typeface="Verdana"/>
              </a:rPr>
              <a:t>Selecione</a:t>
            </a:r>
            <a:r>
              <a:rPr dirty="0" sz="1200" spc="-10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polígono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desejado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70184" y="4796142"/>
            <a:ext cx="1447800" cy="129222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522605" marR="280035" indent="-236220">
              <a:lnSpc>
                <a:spcPct val="12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Pressione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ícone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263199" y="2243988"/>
            <a:ext cx="1447800" cy="1070610"/>
            <a:chOff x="4263199" y="2243988"/>
            <a:chExt cx="1447800" cy="1070610"/>
          </a:xfrm>
        </p:grpSpPr>
        <p:sp>
          <p:nvSpPr>
            <p:cNvPr id="31" name="object 31"/>
            <p:cNvSpPr/>
            <p:nvPr/>
          </p:nvSpPr>
          <p:spPr>
            <a:xfrm>
              <a:off x="4277486" y="2258275"/>
              <a:ext cx="1419225" cy="1042035"/>
            </a:xfrm>
            <a:custGeom>
              <a:avLst/>
              <a:gdLst/>
              <a:ahLst/>
              <a:cxnLst/>
              <a:rect l="l" t="t" r="r" b="b"/>
              <a:pathLst>
                <a:path w="1419225" h="1042035">
                  <a:moveTo>
                    <a:pt x="1418971" y="0"/>
                  </a:moveTo>
                  <a:lnTo>
                    <a:pt x="0" y="0"/>
                  </a:lnTo>
                  <a:lnTo>
                    <a:pt x="0" y="1041438"/>
                  </a:lnTo>
                  <a:lnTo>
                    <a:pt x="1418971" y="1041438"/>
                  </a:lnTo>
                  <a:lnTo>
                    <a:pt x="1418971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4277486" y="2258275"/>
              <a:ext cx="1419225" cy="1042035"/>
            </a:xfrm>
            <a:custGeom>
              <a:avLst/>
              <a:gdLst/>
              <a:ahLst/>
              <a:cxnLst/>
              <a:rect l="l" t="t" r="r" b="b"/>
              <a:pathLst>
                <a:path w="1419225" h="1042035">
                  <a:moveTo>
                    <a:pt x="0" y="1041438"/>
                  </a:moveTo>
                  <a:lnTo>
                    <a:pt x="1418971" y="1041438"/>
                  </a:lnTo>
                  <a:lnTo>
                    <a:pt x="1418971" y="0"/>
                  </a:lnTo>
                  <a:lnTo>
                    <a:pt x="0" y="0"/>
                  </a:lnTo>
                  <a:lnTo>
                    <a:pt x="0" y="1041438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 txBox="1"/>
          <p:nvPr/>
        </p:nvSpPr>
        <p:spPr>
          <a:xfrm>
            <a:off x="4263199" y="2243988"/>
            <a:ext cx="1447800" cy="1070610"/>
          </a:xfrm>
          <a:prstGeom prst="rect">
            <a:avLst/>
          </a:prstGeom>
        </p:spPr>
        <p:txBody>
          <a:bodyPr wrap="square" lIns="0" tIns="72390" rIns="0" bIns="0" rtlCol="0" vert="horz">
            <a:spAutoFit/>
          </a:bodyPr>
          <a:lstStyle/>
          <a:p>
            <a:pPr marL="135255">
              <a:lnSpc>
                <a:spcPct val="100000"/>
              </a:lnSpc>
              <a:spcBef>
                <a:spcPts val="570"/>
              </a:spcBef>
            </a:pPr>
            <a:r>
              <a:rPr dirty="0" sz="1200" spc="-10">
                <a:latin typeface="Verdana"/>
                <a:cs typeface="Verdana"/>
              </a:rPr>
              <a:t>Habilite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ícone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964387" y="1972182"/>
            <a:ext cx="4247515" cy="1188720"/>
            <a:chOff x="964387" y="1972182"/>
            <a:chExt cx="4247515" cy="1188720"/>
          </a:xfrm>
        </p:grpSpPr>
        <p:sp>
          <p:nvSpPr>
            <p:cNvPr id="35" name="object 35"/>
            <p:cNvSpPr/>
            <p:nvPr/>
          </p:nvSpPr>
          <p:spPr>
            <a:xfrm>
              <a:off x="983437" y="199123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4">
                  <a:moveTo>
                    <a:pt x="0" y="360045"/>
                  </a:moveTo>
                  <a:lnTo>
                    <a:pt x="360044" y="360045"/>
                  </a:lnTo>
                  <a:lnTo>
                    <a:pt x="360044" y="0"/>
                  </a:lnTo>
                  <a:lnTo>
                    <a:pt x="0" y="0"/>
                  </a:lnTo>
                  <a:lnTo>
                    <a:pt x="0" y="360045"/>
                  </a:lnTo>
                  <a:close/>
                </a:path>
              </a:pathLst>
            </a:custGeom>
            <a:ln w="38099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1343405" y="2105024"/>
              <a:ext cx="3658235" cy="153670"/>
            </a:xfrm>
            <a:custGeom>
              <a:avLst/>
              <a:gdLst/>
              <a:ahLst/>
              <a:cxnLst/>
              <a:rect l="l" t="t" r="r" b="b"/>
              <a:pathLst>
                <a:path w="3658235" h="153669">
                  <a:moveTo>
                    <a:pt x="3629279" y="66294"/>
                  </a:moveTo>
                  <a:lnTo>
                    <a:pt x="3629279" y="153288"/>
                  </a:lnTo>
                  <a:lnTo>
                    <a:pt x="3657854" y="153288"/>
                  </a:lnTo>
                  <a:lnTo>
                    <a:pt x="3657854" y="80517"/>
                  </a:lnTo>
                  <a:lnTo>
                    <a:pt x="3643629" y="80517"/>
                  </a:lnTo>
                  <a:lnTo>
                    <a:pt x="3629279" y="66294"/>
                  </a:lnTo>
                  <a:close/>
                </a:path>
                <a:path w="3658235" h="153669">
                  <a:moveTo>
                    <a:pt x="113665" y="0"/>
                  </a:moveTo>
                  <a:lnTo>
                    <a:pt x="0" y="66294"/>
                  </a:lnTo>
                  <a:lnTo>
                    <a:pt x="113665" y="132587"/>
                  </a:lnTo>
                  <a:lnTo>
                    <a:pt x="122428" y="130301"/>
                  </a:lnTo>
                  <a:lnTo>
                    <a:pt x="126365" y="123444"/>
                  </a:lnTo>
                  <a:lnTo>
                    <a:pt x="130428" y="116712"/>
                  </a:lnTo>
                  <a:lnTo>
                    <a:pt x="128143" y="107950"/>
                  </a:lnTo>
                  <a:lnTo>
                    <a:pt x="121284" y="103886"/>
                  </a:lnTo>
                  <a:lnTo>
                    <a:pt x="81149" y="80517"/>
                  </a:lnTo>
                  <a:lnTo>
                    <a:pt x="28321" y="80517"/>
                  </a:lnTo>
                  <a:lnTo>
                    <a:pt x="28321" y="51942"/>
                  </a:lnTo>
                  <a:lnTo>
                    <a:pt x="81250" y="51942"/>
                  </a:lnTo>
                  <a:lnTo>
                    <a:pt x="128143" y="24637"/>
                  </a:lnTo>
                  <a:lnTo>
                    <a:pt x="130428" y="15875"/>
                  </a:lnTo>
                  <a:lnTo>
                    <a:pt x="126365" y="9016"/>
                  </a:lnTo>
                  <a:lnTo>
                    <a:pt x="122428" y="2286"/>
                  </a:lnTo>
                  <a:lnTo>
                    <a:pt x="113665" y="0"/>
                  </a:lnTo>
                  <a:close/>
                </a:path>
                <a:path w="3658235" h="153669">
                  <a:moveTo>
                    <a:pt x="81250" y="51942"/>
                  </a:moveTo>
                  <a:lnTo>
                    <a:pt x="28321" y="51942"/>
                  </a:lnTo>
                  <a:lnTo>
                    <a:pt x="28321" y="80517"/>
                  </a:lnTo>
                  <a:lnTo>
                    <a:pt x="81149" y="80517"/>
                  </a:lnTo>
                  <a:lnTo>
                    <a:pt x="77877" y="78612"/>
                  </a:lnTo>
                  <a:lnTo>
                    <a:pt x="35559" y="78612"/>
                  </a:lnTo>
                  <a:lnTo>
                    <a:pt x="35559" y="53975"/>
                  </a:lnTo>
                  <a:lnTo>
                    <a:pt x="77769" y="53975"/>
                  </a:lnTo>
                  <a:lnTo>
                    <a:pt x="81250" y="51942"/>
                  </a:lnTo>
                  <a:close/>
                </a:path>
                <a:path w="3658235" h="153669">
                  <a:moveTo>
                    <a:pt x="3651504" y="51942"/>
                  </a:moveTo>
                  <a:lnTo>
                    <a:pt x="81250" y="51942"/>
                  </a:lnTo>
                  <a:lnTo>
                    <a:pt x="56691" y="66278"/>
                  </a:lnTo>
                  <a:lnTo>
                    <a:pt x="81149" y="80517"/>
                  </a:lnTo>
                  <a:lnTo>
                    <a:pt x="3629279" y="80517"/>
                  </a:lnTo>
                  <a:lnTo>
                    <a:pt x="3629279" y="66294"/>
                  </a:lnTo>
                  <a:lnTo>
                    <a:pt x="3657854" y="66294"/>
                  </a:lnTo>
                  <a:lnTo>
                    <a:pt x="3657854" y="58420"/>
                  </a:lnTo>
                  <a:lnTo>
                    <a:pt x="3651504" y="51942"/>
                  </a:lnTo>
                  <a:close/>
                </a:path>
                <a:path w="3658235" h="153669">
                  <a:moveTo>
                    <a:pt x="3657854" y="66294"/>
                  </a:moveTo>
                  <a:lnTo>
                    <a:pt x="3629279" y="66294"/>
                  </a:lnTo>
                  <a:lnTo>
                    <a:pt x="3643629" y="80517"/>
                  </a:lnTo>
                  <a:lnTo>
                    <a:pt x="3657854" y="80517"/>
                  </a:lnTo>
                  <a:lnTo>
                    <a:pt x="3657854" y="66294"/>
                  </a:lnTo>
                  <a:close/>
                </a:path>
                <a:path w="3658235" h="153669">
                  <a:moveTo>
                    <a:pt x="35559" y="53975"/>
                  </a:moveTo>
                  <a:lnTo>
                    <a:pt x="35559" y="78612"/>
                  </a:lnTo>
                  <a:lnTo>
                    <a:pt x="56691" y="66278"/>
                  </a:lnTo>
                  <a:lnTo>
                    <a:pt x="35559" y="53975"/>
                  </a:lnTo>
                  <a:close/>
                </a:path>
                <a:path w="3658235" h="153669">
                  <a:moveTo>
                    <a:pt x="56691" y="66278"/>
                  </a:moveTo>
                  <a:lnTo>
                    <a:pt x="35559" y="78612"/>
                  </a:lnTo>
                  <a:lnTo>
                    <a:pt x="77877" y="78612"/>
                  </a:lnTo>
                  <a:lnTo>
                    <a:pt x="56691" y="66278"/>
                  </a:lnTo>
                  <a:close/>
                </a:path>
                <a:path w="3658235" h="153669">
                  <a:moveTo>
                    <a:pt x="77769" y="53975"/>
                  </a:moveTo>
                  <a:lnTo>
                    <a:pt x="35559" y="53975"/>
                  </a:lnTo>
                  <a:lnTo>
                    <a:pt x="56691" y="66278"/>
                  </a:lnTo>
                  <a:lnTo>
                    <a:pt x="77769" y="5397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66487" y="2639212"/>
              <a:ext cx="545147" cy="521309"/>
            </a:xfrm>
            <a:prstGeom prst="rect">
              <a:avLst/>
            </a:prstGeom>
          </p:spPr>
        </p:pic>
      </p:grpSp>
      <p:pic>
        <p:nvPicPr>
          <p:cNvPr id="38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40783" y="5442775"/>
            <a:ext cx="492467" cy="511556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9348660" y="4627295"/>
            <a:ext cx="2522855" cy="129222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382905" marR="266700" indent="-108585">
              <a:lnSpc>
                <a:spcPct val="120000"/>
              </a:lnSpc>
              <a:spcBef>
                <a:spcPts val="290"/>
              </a:spcBef>
            </a:pPr>
            <a:r>
              <a:rPr dirty="0" sz="1200" spc="-15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escolher outro ponto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clique no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ícone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seta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40" name="object 4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396346" y="5254332"/>
            <a:ext cx="427304" cy="471944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8149081" y="2999574"/>
            <a:ext cx="3051175" cy="1031240"/>
            <a:chOff x="8149081" y="2999574"/>
            <a:chExt cx="3051175" cy="1031240"/>
          </a:xfrm>
        </p:grpSpPr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20299" y="2999574"/>
              <a:ext cx="1179423" cy="1031151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8149081" y="3448811"/>
              <a:ext cx="1871345" cy="529590"/>
            </a:xfrm>
            <a:custGeom>
              <a:avLst/>
              <a:gdLst/>
              <a:ahLst/>
              <a:cxnLst/>
              <a:rect l="l" t="t" r="r" b="b"/>
              <a:pathLst>
                <a:path w="1871345" h="529589">
                  <a:moveTo>
                    <a:pt x="28575" y="286765"/>
                  </a:moveTo>
                  <a:lnTo>
                    <a:pt x="0" y="286765"/>
                  </a:lnTo>
                  <a:lnTo>
                    <a:pt x="0" y="523239"/>
                  </a:lnTo>
                  <a:lnTo>
                    <a:pt x="6350" y="529589"/>
                  </a:lnTo>
                  <a:lnTo>
                    <a:pt x="1336421" y="529589"/>
                  </a:lnTo>
                  <a:lnTo>
                    <a:pt x="1342771" y="523239"/>
                  </a:lnTo>
                  <a:lnTo>
                    <a:pt x="1342771" y="515365"/>
                  </a:lnTo>
                  <a:lnTo>
                    <a:pt x="28575" y="515365"/>
                  </a:lnTo>
                  <a:lnTo>
                    <a:pt x="14224" y="501014"/>
                  </a:lnTo>
                  <a:lnTo>
                    <a:pt x="28575" y="501014"/>
                  </a:lnTo>
                  <a:lnTo>
                    <a:pt x="28575" y="286765"/>
                  </a:lnTo>
                  <a:close/>
                </a:path>
                <a:path w="1871345" h="529589">
                  <a:moveTo>
                    <a:pt x="28575" y="501014"/>
                  </a:moveTo>
                  <a:lnTo>
                    <a:pt x="14224" y="501014"/>
                  </a:lnTo>
                  <a:lnTo>
                    <a:pt x="28575" y="515365"/>
                  </a:lnTo>
                  <a:lnTo>
                    <a:pt x="28575" y="501014"/>
                  </a:lnTo>
                  <a:close/>
                </a:path>
                <a:path w="1871345" h="529589">
                  <a:moveTo>
                    <a:pt x="1314196" y="501014"/>
                  </a:moveTo>
                  <a:lnTo>
                    <a:pt x="28575" y="501014"/>
                  </a:lnTo>
                  <a:lnTo>
                    <a:pt x="28575" y="515365"/>
                  </a:lnTo>
                  <a:lnTo>
                    <a:pt x="1314196" y="515365"/>
                  </a:lnTo>
                  <a:lnTo>
                    <a:pt x="1314196" y="501014"/>
                  </a:lnTo>
                  <a:close/>
                </a:path>
                <a:path w="1871345" h="529589">
                  <a:moveTo>
                    <a:pt x="1790195" y="52070"/>
                  </a:moveTo>
                  <a:lnTo>
                    <a:pt x="1320673" y="52070"/>
                  </a:lnTo>
                  <a:lnTo>
                    <a:pt x="1314196" y="58420"/>
                  </a:lnTo>
                  <a:lnTo>
                    <a:pt x="1314196" y="515365"/>
                  </a:lnTo>
                  <a:lnTo>
                    <a:pt x="1328547" y="501014"/>
                  </a:lnTo>
                  <a:lnTo>
                    <a:pt x="1342771" y="501014"/>
                  </a:lnTo>
                  <a:lnTo>
                    <a:pt x="1342771" y="80645"/>
                  </a:lnTo>
                  <a:lnTo>
                    <a:pt x="1328547" y="80645"/>
                  </a:lnTo>
                  <a:lnTo>
                    <a:pt x="1342771" y="66293"/>
                  </a:lnTo>
                  <a:lnTo>
                    <a:pt x="1814626" y="66293"/>
                  </a:lnTo>
                  <a:lnTo>
                    <a:pt x="1790195" y="52070"/>
                  </a:lnTo>
                  <a:close/>
                </a:path>
                <a:path w="1871345" h="529589">
                  <a:moveTo>
                    <a:pt x="1342771" y="501014"/>
                  </a:moveTo>
                  <a:lnTo>
                    <a:pt x="1328547" y="501014"/>
                  </a:lnTo>
                  <a:lnTo>
                    <a:pt x="1314196" y="515365"/>
                  </a:lnTo>
                  <a:lnTo>
                    <a:pt x="1342771" y="515365"/>
                  </a:lnTo>
                  <a:lnTo>
                    <a:pt x="1342771" y="501014"/>
                  </a:lnTo>
                  <a:close/>
                </a:path>
                <a:path w="1871345" h="529589">
                  <a:moveTo>
                    <a:pt x="1814653" y="66309"/>
                  </a:moveTo>
                  <a:lnTo>
                    <a:pt x="1743202" y="107950"/>
                  </a:lnTo>
                  <a:lnTo>
                    <a:pt x="1740916" y="116712"/>
                  </a:lnTo>
                  <a:lnTo>
                    <a:pt x="1744852" y="123571"/>
                  </a:lnTo>
                  <a:lnTo>
                    <a:pt x="1748790" y="130301"/>
                  </a:lnTo>
                  <a:lnTo>
                    <a:pt x="1757552" y="132587"/>
                  </a:lnTo>
                  <a:lnTo>
                    <a:pt x="1846734" y="80645"/>
                  </a:lnTo>
                  <a:lnTo>
                    <a:pt x="1842897" y="80645"/>
                  </a:lnTo>
                  <a:lnTo>
                    <a:pt x="1842897" y="78612"/>
                  </a:lnTo>
                  <a:lnTo>
                    <a:pt x="1835785" y="78612"/>
                  </a:lnTo>
                  <a:lnTo>
                    <a:pt x="1814653" y="66309"/>
                  </a:lnTo>
                  <a:close/>
                </a:path>
                <a:path w="1871345" h="529589">
                  <a:moveTo>
                    <a:pt x="1342771" y="66293"/>
                  </a:moveTo>
                  <a:lnTo>
                    <a:pt x="1328547" y="80645"/>
                  </a:lnTo>
                  <a:lnTo>
                    <a:pt x="1342771" y="80645"/>
                  </a:lnTo>
                  <a:lnTo>
                    <a:pt x="1342771" y="66293"/>
                  </a:lnTo>
                  <a:close/>
                </a:path>
                <a:path w="1871345" h="529589">
                  <a:moveTo>
                    <a:pt x="1814626" y="66293"/>
                  </a:moveTo>
                  <a:lnTo>
                    <a:pt x="1342771" y="66293"/>
                  </a:lnTo>
                  <a:lnTo>
                    <a:pt x="1342771" y="80645"/>
                  </a:lnTo>
                  <a:lnTo>
                    <a:pt x="1790094" y="80645"/>
                  </a:lnTo>
                  <a:lnTo>
                    <a:pt x="1814653" y="66309"/>
                  </a:lnTo>
                  <a:close/>
                </a:path>
                <a:path w="1871345" h="529589">
                  <a:moveTo>
                    <a:pt x="1846952" y="52070"/>
                  </a:moveTo>
                  <a:lnTo>
                    <a:pt x="1842897" y="52070"/>
                  </a:lnTo>
                  <a:lnTo>
                    <a:pt x="1842897" y="80645"/>
                  </a:lnTo>
                  <a:lnTo>
                    <a:pt x="1846734" y="80645"/>
                  </a:lnTo>
                  <a:lnTo>
                    <a:pt x="1871345" y="66293"/>
                  </a:lnTo>
                  <a:lnTo>
                    <a:pt x="1846952" y="52070"/>
                  </a:lnTo>
                  <a:close/>
                </a:path>
                <a:path w="1871345" h="529589">
                  <a:moveTo>
                    <a:pt x="1835785" y="53975"/>
                  </a:moveTo>
                  <a:lnTo>
                    <a:pt x="1814653" y="66309"/>
                  </a:lnTo>
                  <a:lnTo>
                    <a:pt x="1835785" y="78612"/>
                  </a:lnTo>
                  <a:lnTo>
                    <a:pt x="1835785" y="53975"/>
                  </a:lnTo>
                  <a:close/>
                </a:path>
                <a:path w="1871345" h="529589">
                  <a:moveTo>
                    <a:pt x="1842897" y="53975"/>
                  </a:moveTo>
                  <a:lnTo>
                    <a:pt x="1835785" y="53975"/>
                  </a:lnTo>
                  <a:lnTo>
                    <a:pt x="1835785" y="78612"/>
                  </a:lnTo>
                  <a:lnTo>
                    <a:pt x="1842897" y="78612"/>
                  </a:lnTo>
                  <a:lnTo>
                    <a:pt x="1842897" y="53975"/>
                  </a:lnTo>
                  <a:close/>
                </a:path>
                <a:path w="1871345" h="529589">
                  <a:moveTo>
                    <a:pt x="1757552" y="0"/>
                  </a:moveTo>
                  <a:lnTo>
                    <a:pt x="1748790" y="2286"/>
                  </a:lnTo>
                  <a:lnTo>
                    <a:pt x="1744852" y="9143"/>
                  </a:lnTo>
                  <a:lnTo>
                    <a:pt x="1740916" y="15875"/>
                  </a:lnTo>
                  <a:lnTo>
                    <a:pt x="1743202" y="24637"/>
                  </a:lnTo>
                  <a:lnTo>
                    <a:pt x="1750060" y="28701"/>
                  </a:lnTo>
                  <a:lnTo>
                    <a:pt x="1814653" y="66309"/>
                  </a:lnTo>
                  <a:lnTo>
                    <a:pt x="1835785" y="53975"/>
                  </a:lnTo>
                  <a:lnTo>
                    <a:pt x="1842897" y="53975"/>
                  </a:lnTo>
                  <a:lnTo>
                    <a:pt x="1842897" y="52070"/>
                  </a:lnTo>
                  <a:lnTo>
                    <a:pt x="1846952" y="52070"/>
                  </a:lnTo>
                  <a:lnTo>
                    <a:pt x="1757552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95508" y="1866582"/>
            <a:ext cx="1447800" cy="1734820"/>
            <a:chOff x="4195508" y="1866582"/>
            <a:chExt cx="1447800" cy="1734820"/>
          </a:xfrm>
        </p:grpSpPr>
        <p:sp>
          <p:nvSpPr>
            <p:cNvPr id="3" name="object 3"/>
            <p:cNvSpPr/>
            <p:nvPr/>
          </p:nvSpPr>
          <p:spPr>
            <a:xfrm>
              <a:off x="4209796" y="1880870"/>
              <a:ext cx="1419225" cy="1706245"/>
            </a:xfrm>
            <a:custGeom>
              <a:avLst/>
              <a:gdLst/>
              <a:ahLst/>
              <a:cxnLst/>
              <a:rect l="l" t="t" r="r" b="b"/>
              <a:pathLst>
                <a:path w="1419225" h="1706245">
                  <a:moveTo>
                    <a:pt x="1418971" y="0"/>
                  </a:moveTo>
                  <a:lnTo>
                    <a:pt x="0" y="0"/>
                  </a:lnTo>
                  <a:lnTo>
                    <a:pt x="0" y="1706244"/>
                  </a:lnTo>
                  <a:lnTo>
                    <a:pt x="1418971" y="1706244"/>
                  </a:lnTo>
                  <a:lnTo>
                    <a:pt x="1418971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209796" y="1880870"/>
              <a:ext cx="1419225" cy="1706245"/>
            </a:xfrm>
            <a:custGeom>
              <a:avLst/>
              <a:gdLst/>
              <a:ahLst/>
              <a:cxnLst/>
              <a:rect l="l" t="t" r="r" b="b"/>
              <a:pathLst>
                <a:path w="1419225" h="1706245">
                  <a:moveTo>
                    <a:pt x="0" y="1706244"/>
                  </a:moveTo>
                  <a:lnTo>
                    <a:pt x="1418971" y="1706244"/>
                  </a:lnTo>
                  <a:lnTo>
                    <a:pt x="1418971" y="0"/>
                  </a:lnTo>
                  <a:lnTo>
                    <a:pt x="0" y="0"/>
                  </a:lnTo>
                  <a:lnTo>
                    <a:pt x="0" y="1706244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4195508" y="1866582"/>
            <a:ext cx="1447800" cy="173482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algn="ctr" marL="179705" marR="173990">
              <a:lnSpc>
                <a:spcPct val="120100"/>
              </a:lnSpc>
              <a:spcBef>
                <a:spcPts val="280"/>
              </a:spcBef>
            </a:pPr>
            <a:r>
              <a:rPr dirty="0" sz="1200" spc="-5">
                <a:latin typeface="Verdana"/>
                <a:cs typeface="Verdana"/>
              </a:rPr>
              <a:t>Selecione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dois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ou </a:t>
            </a:r>
            <a:r>
              <a:rPr dirty="0" sz="1200" spc="-5">
                <a:latin typeface="Verdana"/>
                <a:cs typeface="Verdana"/>
              </a:rPr>
              <a:t>mais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polígonos.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Clique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ícone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086411" y="1796516"/>
            <a:ext cx="5424805" cy="4726940"/>
            <a:chOff x="6086411" y="1796516"/>
            <a:chExt cx="5424805" cy="472694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5999" y="1806041"/>
              <a:ext cx="2942208" cy="470763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091173" y="1801279"/>
              <a:ext cx="2952115" cy="4717415"/>
            </a:xfrm>
            <a:custGeom>
              <a:avLst/>
              <a:gdLst/>
              <a:ahLst/>
              <a:cxnLst/>
              <a:rect l="l" t="t" r="r" b="b"/>
              <a:pathLst>
                <a:path w="2952115" h="4717415">
                  <a:moveTo>
                    <a:pt x="0" y="4717161"/>
                  </a:moveTo>
                  <a:lnTo>
                    <a:pt x="2951733" y="4717161"/>
                  </a:lnTo>
                  <a:lnTo>
                    <a:pt x="2951733" y="0"/>
                  </a:lnTo>
                  <a:lnTo>
                    <a:pt x="0" y="0"/>
                  </a:lnTo>
                  <a:lnTo>
                    <a:pt x="0" y="471716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725917" y="4048340"/>
              <a:ext cx="1394460" cy="389255"/>
            </a:xfrm>
            <a:custGeom>
              <a:avLst/>
              <a:gdLst/>
              <a:ahLst/>
              <a:cxnLst/>
              <a:rect l="l" t="t" r="r" b="b"/>
              <a:pathLst>
                <a:path w="1394459" h="389254">
                  <a:moveTo>
                    <a:pt x="0" y="388785"/>
                  </a:moveTo>
                  <a:lnTo>
                    <a:pt x="1394459" y="388785"/>
                  </a:lnTo>
                  <a:lnTo>
                    <a:pt x="1394459" y="0"/>
                  </a:lnTo>
                  <a:lnTo>
                    <a:pt x="0" y="0"/>
                  </a:lnTo>
                  <a:lnTo>
                    <a:pt x="0" y="388785"/>
                  </a:lnTo>
                  <a:close/>
                </a:path>
              </a:pathLst>
            </a:custGeom>
            <a:ln w="38099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9120250" y="3419474"/>
              <a:ext cx="1346835" cy="889635"/>
            </a:xfrm>
            <a:custGeom>
              <a:avLst/>
              <a:gdLst/>
              <a:ahLst/>
              <a:cxnLst/>
              <a:rect l="l" t="t" r="r" b="b"/>
              <a:pathLst>
                <a:path w="1346834" h="889635">
                  <a:moveTo>
                    <a:pt x="113665" y="756919"/>
                  </a:moveTo>
                  <a:lnTo>
                    <a:pt x="0" y="823213"/>
                  </a:lnTo>
                  <a:lnTo>
                    <a:pt x="113665" y="889507"/>
                  </a:lnTo>
                  <a:lnTo>
                    <a:pt x="122427" y="887222"/>
                  </a:lnTo>
                  <a:lnTo>
                    <a:pt x="126492" y="880491"/>
                  </a:lnTo>
                  <a:lnTo>
                    <a:pt x="130428" y="873632"/>
                  </a:lnTo>
                  <a:lnTo>
                    <a:pt x="128143" y="864869"/>
                  </a:lnTo>
                  <a:lnTo>
                    <a:pt x="81250" y="837564"/>
                  </a:lnTo>
                  <a:lnTo>
                    <a:pt x="28321" y="837564"/>
                  </a:lnTo>
                  <a:lnTo>
                    <a:pt x="28321" y="808989"/>
                  </a:lnTo>
                  <a:lnTo>
                    <a:pt x="81149" y="808989"/>
                  </a:lnTo>
                  <a:lnTo>
                    <a:pt x="121284" y="785622"/>
                  </a:lnTo>
                  <a:lnTo>
                    <a:pt x="128143" y="781557"/>
                  </a:lnTo>
                  <a:lnTo>
                    <a:pt x="130428" y="772794"/>
                  </a:lnTo>
                  <a:lnTo>
                    <a:pt x="126492" y="766063"/>
                  </a:lnTo>
                  <a:lnTo>
                    <a:pt x="122427" y="759206"/>
                  </a:lnTo>
                  <a:lnTo>
                    <a:pt x="113665" y="756919"/>
                  </a:lnTo>
                  <a:close/>
                </a:path>
                <a:path w="1346834" h="889635">
                  <a:moveTo>
                    <a:pt x="81149" y="808989"/>
                  </a:moveTo>
                  <a:lnTo>
                    <a:pt x="28321" y="808989"/>
                  </a:lnTo>
                  <a:lnTo>
                    <a:pt x="28321" y="837564"/>
                  </a:lnTo>
                  <a:lnTo>
                    <a:pt x="81250" y="837564"/>
                  </a:lnTo>
                  <a:lnTo>
                    <a:pt x="77769" y="835532"/>
                  </a:lnTo>
                  <a:lnTo>
                    <a:pt x="35559" y="835532"/>
                  </a:lnTo>
                  <a:lnTo>
                    <a:pt x="35559" y="810894"/>
                  </a:lnTo>
                  <a:lnTo>
                    <a:pt x="77877" y="810894"/>
                  </a:lnTo>
                  <a:lnTo>
                    <a:pt x="81149" y="808989"/>
                  </a:lnTo>
                  <a:close/>
                </a:path>
                <a:path w="1346834" h="889635">
                  <a:moveTo>
                    <a:pt x="1317878" y="808989"/>
                  </a:moveTo>
                  <a:lnTo>
                    <a:pt x="81149" y="808989"/>
                  </a:lnTo>
                  <a:lnTo>
                    <a:pt x="56691" y="823229"/>
                  </a:lnTo>
                  <a:lnTo>
                    <a:pt x="81250" y="837564"/>
                  </a:lnTo>
                  <a:lnTo>
                    <a:pt x="1340103" y="837564"/>
                  </a:lnTo>
                  <a:lnTo>
                    <a:pt x="1346453" y="831088"/>
                  </a:lnTo>
                  <a:lnTo>
                    <a:pt x="1346453" y="823213"/>
                  </a:lnTo>
                  <a:lnTo>
                    <a:pt x="1317878" y="823213"/>
                  </a:lnTo>
                  <a:lnTo>
                    <a:pt x="1317878" y="808989"/>
                  </a:lnTo>
                  <a:close/>
                </a:path>
                <a:path w="1346834" h="889635">
                  <a:moveTo>
                    <a:pt x="35559" y="810894"/>
                  </a:moveTo>
                  <a:lnTo>
                    <a:pt x="35559" y="835532"/>
                  </a:lnTo>
                  <a:lnTo>
                    <a:pt x="56691" y="823229"/>
                  </a:lnTo>
                  <a:lnTo>
                    <a:pt x="35559" y="810894"/>
                  </a:lnTo>
                  <a:close/>
                </a:path>
                <a:path w="1346834" h="889635">
                  <a:moveTo>
                    <a:pt x="56691" y="823229"/>
                  </a:moveTo>
                  <a:lnTo>
                    <a:pt x="35559" y="835532"/>
                  </a:lnTo>
                  <a:lnTo>
                    <a:pt x="77769" y="835532"/>
                  </a:lnTo>
                  <a:lnTo>
                    <a:pt x="56691" y="823229"/>
                  </a:lnTo>
                  <a:close/>
                </a:path>
                <a:path w="1346834" h="889635">
                  <a:moveTo>
                    <a:pt x="77877" y="810894"/>
                  </a:moveTo>
                  <a:lnTo>
                    <a:pt x="35559" y="810894"/>
                  </a:lnTo>
                  <a:lnTo>
                    <a:pt x="56691" y="823229"/>
                  </a:lnTo>
                  <a:lnTo>
                    <a:pt x="77877" y="810894"/>
                  </a:lnTo>
                  <a:close/>
                </a:path>
                <a:path w="1346834" h="889635">
                  <a:moveTo>
                    <a:pt x="1346453" y="0"/>
                  </a:moveTo>
                  <a:lnTo>
                    <a:pt x="1317878" y="0"/>
                  </a:lnTo>
                  <a:lnTo>
                    <a:pt x="1317878" y="823213"/>
                  </a:lnTo>
                  <a:lnTo>
                    <a:pt x="1332229" y="808989"/>
                  </a:lnTo>
                  <a:lnTo>
                    <a:pt x="1346453" y="808989"/>
                  </a:lnTo>
                  <a:lnTo>
                    <a:pt x="1346453" y="0"/>
                  </a:lnTo>
                  <a:close/>
                </a:path>
                <a:path w="1346834" h="889635">
                  <a:moveTo>
                    <a:pt x="1346453" y="808989"/>
                  </a:moveTo>
                  <a:lnTo>
                    <a:pt x="1332229" y="808989"/>
                  </a:lnTo>
                  <a:lnTo>
                    <a:pt x="1317878" y="823213"/>
                  </a:lnTo>
                  <a:lnTo>
                    <a:pt x="1346453" y="823213"/>
                  </a:lnTo>
                  <a:lnTo>
                    <a:pt x="1346453" y="808989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9408414" y="2156434"/>
              <a:ext cx="2088514" cy="1263650"/>
            </a:xfrm>
            <a:custGeom>
              <a:avLst/>
              <a:gdLst/>
              <a:ahLst/>
              <a:cxnLst/>
              <a:rect l="l" t="t" r="r" b="b"/>
              <a:pathLst>
                <a:path w="2088515" h="1263650">
                  <a:moveTo>
                    <a:pt x="2088260" y="0"/>
                  </a:moveTo>
                  <a:lnTo>
                    <a:pt x="0" y="0"/>
                  </a:lnTo>
                  <a:lnTo>
                    <a:pt x="0" y="1263040"/>
                  </a:lnTo>
                  <a:lnTo>
                    <a:pt x="2088260" y="1263040"/>
                  </a:lnTo>
                  <a:lnTo>
                    <a:pt x="2088260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9408414" y="2156434"/>
              <a:ext cx="2088514" cy="1263650"/>
            </a:xfrm>
            <a:custGeom>
              <a:avLst/>
              <a:gdLst/>
              <a:ahLst/>
              <a:cxnLst/>
              <a:rect l="l" t="t" r="r" b="b"/>
              <a:pathLst>
                <a:path w="2088515" h="1263650">
                  <a:moveTo>
                    <a:pt x="0" y="1263040"/>
                  </a:moveTo>
                  <a:lnTo>
                    <a:pt x="2088260" y="1263040"/>
                  </a:lnTo>
                  <a:lnTo>
                    <a:pt x="2088260" y="0"/>
                  </a:lnTo>
                  <a:lnTo>
                    <a:pt x="0" y="0"/>
                  </a:lnTo>
                  <a:lnTo>
                    <a:pt x="0" y="1263040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/>
          <p:cNvGrpSpPr/>
          <p:nvPr/>
        </p:nvGrpSpPr>
        <p:grpSpPr>
          <a:xfrm>
            <a:off x="1059878" y="1796580"/>
            <a:ext cx="2958465" cy="4721860"/>
            <a:chOff x="1059878" y="1796580"/>
            <a:chExt cx="2958465" cy="472186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9403" y="1806105"/>
              <a:ext cx="2939034" cy="470242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64641" y="1801342"/>
              <a:ext cx="2948940" cy="4712335"/>
            </a:xfrm>
            <a:custGeom>
              <a:avLst/>
              <a:gdLst/>
              <a:ahLst/>
              <a:cxnLst/>
              <a:rect l="l" t="t" r="r" b="b"/>
              <a:pathLst>
                <a:path w="2948940" h="4712334">
                  <a:moveTo>
                    <a:pt x="0" y="4711954"/>
                  </a:moveTo>
                  <a:lnTo>
                    <a:pt x="2948559" y="4711954"/>
                  </a:lnTo>
                  <a:lnTo>
                    <a:pt x="2948559" y="0"/>
                  </a:lnTo>
                  <a:lnTo>
                    <a:pt x="0" y="0"/>
                  </a:lnTo>
                  <a:lnTo>
                    <a:pt x="0" y="471195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1991486" y="2276855"/>
            <a:ext cx="1512570" cy="1440180"/>
          </a:xfrm>
          <a:prstGeom prst="rect">
            <a:avLst/>
          </a:prstGeom>
          <a:ln w="38100">
            <a:solidFill>
              <a:srgbClr val="00ACE6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algn="ctr" marL="356870">
              <a:lnSpc>
                <a:spcPts val="2105"/>
              </a:lnSpc>
              <a:spcBef>
                <a:spcPts val="1735"/>
              </a:spcBef>
            </a:pPr>
            <a:r>
              <a:rPr dirty="0" sz="1800" spc="-5">
                <a:latin typeface="Arial MT"/>
                <a:cs typeface="Arial MT"/>
              </a:rPr>
              <a:t>2</a:t>
            </a:r>
            <a:endParaRPr sz="1800">
              <a:latin typeface="Arial MT"/>
              <a:cs typeface="Arial MT"/>
            </a:endParaRPr>
          </a:p>
          <a:p>
            <a:pPr algn="ctr" marR="451484">
              <a:lnSpc>
                <a:spcPts val="2105"/>
              </a:lnSpc>
            </a:pPr>
            <a:r>
              <a:rPr dirty="0" sz="1800" spc="-5">
                <a:latin typeface="Arial MT"/>
                <a:cs typeface="Arial MT"/>
              </a:rPr>
              <a:t>1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503676" y="2719704"/>
            <a:ext cx="1591310" cy="1647189"/>
            <a:chOff x="3503676" y="2719704"/>
            <a:chExt cx="1591310" cy="1647189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46498" y="2924936"/>
              <a:ext cx="348373" cy="41071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789680" y="4060913"/>
              <a:ext cx="281305" cy="287020"/>
            </a:xfrm>
            <a:custGeom>
              <a:avLst/>
              <a:gdLst/>
              <a:ahLst/>
              <a:cxnLst/>
              <a:rect l="l" t="t" r="r" b="b"/>
              <a:pathLst>
                <a:path w="281304" h="287020">
                  <a:moveTo>
                    <a:pt x="0" y="286423"/>
                  </a:moveTo>
                  <a:lnTo>
                    <a:pt x="280885" y="286423"/>
                  </a:lnTo>
                  <a:lnTo>
                    <a:pt x="280885" y="0"/>
                  </a:lnTo>
                  <a:lnTo>
                    <a:pt x="0" y="0"/>
                  </a:lnTo>
                  <a:lnTo>
                    <a:pt x="0" y="286423"/>
                  </a:lnTo>
                  <a:close/>
                </a:path>
              </a:pathLst>
            </a:custGeom>
            <a:ln w="38099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070477" y="3587114"/>
              <a:ext cx="863600" cy="683895"/>
            </a:xfrm>
            <a:custGeom>
              <a:avLst/>
              <a:gdLst/>
              <a:ahLst/>
              <a:cxnLst/>
              <a:rect l="l" t="t" r="r" b="b"/>
              <a:pathLst>
                <a:path w="863600" h="683895">
                  <a:moveTo>
                    <a:pt x="113664" y="550672"/>
                  </a:moveTo>
                  <a:lnTo>
                    <a:pt x="106934" y="554736"/>
                  </a:lnTo>
                  <a:lnTo>
                    <a:pt x="0" y="617093"/>
                  </a:lnTo>
                  <a:lnTo>
                    <a:pt x="106934" y="679323"/>
                  </a:lnTo>
                  <a:lnTo>
                    <a:pt x="113664" y="683387"/>
                  </a:lnTo>
                  <a:lnTo>
                    <a:pt x="122427" y="681101"/>
                  </a:lnTo>
                  <a:lnTo>
                    <a:pt x="126492" y="674243"/>
                  </a:lnTo>
                  <a:lnTo>
                    <a:pt x="130428" y="667385"/>
                  </a:lnTo>
                  <a:lnTo>
                    <a:pt x="128143" y="658622"/>
                  </a:lnTo>
                  <a:lnTo>
                    <a:pt x="81250" y="631317"/>
                  </a:lnTo>
                  <a:lnTo>
                    <a:pt x="28321" y="631317"/>
                  </a:lnTo>
                  <a:lnTo>
                    <a:pt x="28321" y="602742"/>
                  </a:lnTo>
                  <a:lnTo>
                    <a:pt x="81250" y="602742"/>
                  </a:lnTo>
                  <a:lnTo>
                    <a:pt x="128143" y="575437"/>
                  </a:lnTo>
                  <a:lnTo>
                    <a:pt x="130428" y="566674"/>
                  </a:lnTo>
                  <a:lnTo>
                    <a:pt x="126492" y="559816"/>
                  </a:lnTo>
                  <a:lnTo>
                    <a:pt x="122427" y="552958"/>
                  </a:lnTo>
                  <a:lnTo>
                    <a:pt x="113664" y="550672"/>
                  </a:lnTo>
                  <a:close/>
                </a:path>
                <a:path w="863600" h="683895">
                  <a:moveTo>
                    <a:pt x="81250" y="602742"/>
                  </a:moveTo>
                  <a:lnTo>
                    <a:pt x="28321" y="602742"/>
                  </a:lnTo>
                  <a:lnTo>
                    <a:pt x="28321" y="631317"/>
                  </a:lnTo>
                  <a:lnTo>
                    <a:pt x="81250" y="631317"/>
                  </a:lnTo>
                  <a:lnTo>
                    <a:pt x="77987" y="629412"/>
                  </a:lnTo>
                  <a:lnTo>
                    <a:pt x="35560" y="629412"/>
                  </a:lnTo>
                  <a:lnTo>
                    <a:pt x="35560" y="604647"/>
                  </a:lnTo>
                  <a:lnTo>
                    <a:pt x="77987" y="604647"/>
                  </a:lnTo>
                  <a:lnTo>
                    <a:pt x="81250" y="602742"/>
                  </a:lnTo>
                  <a:close/>
                </a:path>
                <a:path w="863600" h="683895">
                  <a:moveTo>
                    <a:pt x="834517" y="602742"/>
                  </a:moveTo>
                  <a:lnTo>
                    <a:pt x="81250" y="602742"/>
                  </a:lnTo>
                  <a:lnTo>
                    <a:pt x="56773" y="617029"/>
                  </a:lnTo>
                  <a:lnTo>
                    <a:pt x="81250" y="631317"/>
                  </a:lnTo>
                  <a:lnTo>
                    <a:pt x="856614" y="631317"/>
                  </a:lnTo>
                  <a:lnTo>
                    <a:pt x="863092" y="624967"/>
                  </a:lnTo>
                  <a:lnTo>
                    <a:pt x="863092" y="617093"/>
                  </a:lnTo>
                  <a:lnTo>
                    <a:pt x="834517" y="617093"/>
                  </a:lnTo>
                  <a:lnTo>
                    <a:pt x="834517" y="602742"/>
                  </a:lnTo>
                  <a:close/>
                </a:path>
                <a:path w="863600" h="683895">
                  <a:moveTo>
                    <a:pt x="35560" y="604647"/>
                  </a:moveTo>
                  <a:lnTo>
                    <a:pt x="35560" y="629412"/>
                  </a:lnTo>
                  <a:lnTo>
                    <a:pt x="56773" y="617029"/>
                  </a:lnTo>
                  <a:lnTo>
                    <a:pt x="35560" y="604647"/>
                  </a:lnTo>
                  <a:close/>
                </a:path>
                <a:path w="863600" h="683895">
                  <a:moveTo>
                    <a:pt x="56773" y="617029"/>
                  </a:moveTo>
                  <a:lnTo>
                    <a:pt x="35560" y="629412"/>
                  </a:lnTo>
                  <a:lnTo>
                    <a:pt x="77987" y="629412"/>
                  </a:lnTo>
                  <a:lnTo>
                    <a:pt x="56773" y="617029"/>
                  </a:lnTo>
                  <a:close/>
                </a:path>
                <a:path w="863600" h="683895">
                  <a:moveTo>
                    <a:pt x="863092" y="0"/>
                  </a:moveTo>
                  <a:lnTo>
                    <a:pt x="834517" y="0"/>
                  </a:lnTo>
                  <a:lnTo>
                    <a:pt x="834517" y="617093"/>
                  </a:lnTo>
                  <a:lnTo>
                    <a:pt x="848740" y="602742"/>
                  </a:lnTo>
                  <a:lnTo>
                    <a:pt x="863092" y="602742"/>
                  </a:lnTo>
                  <a:lnTo>
                    <a:pt x="863092" y="0"/>
                  </a:lnTo>
                  <a:close/>
                </a:path>
                <a:path w="863600" h="683895">
                  <a:moveTo>
                    <a:pt x="863092" y="602742"/>
                  </a:moveTo>
                  <a:lnTo>
                    <a:pt x="848740" y="602742"/>
                  </a:lnTo>
                  <a:lnTo>
                    <a:pt x="834517" y="617093"/>
                  </a:lnTo>
                  <a:lnTo>
                    <a:pt x="863092" y="617093"/>
                  </a:lnTo>
                  <a:lnTo>
                    <a:pt x="863092" y="602742"/>
                  </a:lnTo>
                  <a:close/>
                </a:path>
                <a:path w="863600" h="683895">
                  <a:moveTo>
                    <a:pt x="77987" y="604647"/>
                  </a:moveTo>
                  <a:lnTo>
                    <a:pt x="35560" y="604647"/>
                  </a:lnTo>
                  <a:lnTo>
                    <a:pt x="56773" y="617029"/>
                  </a:lnTo>
                  <a:lnTo>
                    <a:pt x="77987" y="604647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503676" y="2719704"/>
              <a:ext cx="706120" cy="343535"/>
            </a:xfrm>
            <a:custGeom>
              <a:avLst/>
              <a:gdLst/>
              <a:ahLst/>
              <a:cxnLst/>
              <a:rect l="l" t="t" r="r" b="b"/>
              <a:pathLst>
                <a:path w="706120" h="343535">
                  <a:moveTo>
                    <a:pt x="113664" y="210947"/>
                  </a:moveTo>
                  <a:lnTo>
                    <a:pt x="0" y="277241"/>
                  </a:lnTo>
                  <a:lnTo>
                    <a:pt x="113664" y="343535"/>
                  </a:lnTo>
                  <a:lnTo>
                    <a:pt x="122427" y="341249"/>
                  </a:lnTo>
                  <a:lnTo>
                    <a:pt x="126364" y="334391"/>
                  </a:lnTo>
                  <a:lnTo>
                    <a:pt x="130428" y="327660"/>
                  </a:lnTo>
                  <a:lnTo>
                    <a:pt x="128015" y="318897"/>
                  </a:lnTo>
                  <a:lnTo>
                    <a:pt x="81244" y="291592"/>
                  </a:lnTo>
                  <a:lnTo>
                    <a:pt x="28321" y="291592"/>
                  </a:lnTo>
                  <a:lnTo>
                    <a:pt x="28321" y="263017"/>
                  </a:lnTo>
                  <a:lnTo>
                    <a:pt x="81026" y="263017"/>
                  </a:lnTo>
                  <a:lnTo>
                    <a:pt x="128015" y="235585"/>
                  </a:lnTo>
                  <a:lnTo>
                    <a:pt x="130428" y="226822"/>
                  </a:lnTo>
                  <a:lnTo>
                    <a:pt x="126364" y="220091"/>
                  </a:lnTo>
                  <a:lnTo>
                    <a:pt x="122427" y="213233"/>
                  </a:lnTo>
                  <a:lnTo>
                    <a:pt x="113664" y="210947"/>
                  </a:lnTo>
                  <a:close/>
                </a:path>
                <a:path w="706120" h="343535">
                  <a:moveTo>
                    <a:pt x="81026" y="263017"/>
                  </a:moveTo>
                  <a:lnTo>
                    <a:pt x="28321" y="263017"/>
                  </a:lnTo>
                  <a:lnTo>
                    <a:pt x="28321" y="291592"/>
                  </a:lnTo>
                  <a:lnTo>
                    <a:pt x="81244" y="291592"/>
                  </a:lnTo>
                  <a:lnTo>
                    <a:pt x="77763" y="289560"/>
                  </a:lnTo>
                  <a:lnTo>
                    <a:pt x="35560" y="289560"/>
                  </a:lnTo>
                  <a:lnTo>
                    <a:pt x="35560" y="264922"/>
                  </a:lnTo>
                  <a:lnTo>
                    <a:pt x="77763" y="264922"/>
                  </a:lnTo>
                  <a:lnTo>
                    <a:pt x="81026" y="263017"/>
                  </a:lnTo>
                  <a:close/>
                </a:path>
                <a:path w="706120" h="343535">
                  <a:moveTo>
                    <a:pt x="338836" y="263017"/>
                  </a:moveTo>
                  <a:lnTo>
                    <a:pt x="81026" y="263017"/>
                  </a:lnTo>
                  <a:lnTo>
                    <a:pt x="56661" y="277241"/>
                  </a:lnTo>
                  <a:lnTo>
                    <a:pt x="81244" y="291592"/>
                  </a:lnTo>
                  <a:lnTo>
                    <a:pt x="360934" y="291592"/>
                  </a:lnTo>
                  <a:lnTo>
                    <a:pt x="367411" y="285115"/>
                  </a:lnTo>
                  <a:lnTo>
                    <a:pt x="367411" y="277241"/>
                  </a:lnTo>
                  <a:lnTo>
                    <a:pt x="338836" y="277241"/>
                  </a:lnTo>
                  <a:lnTo>
                    <a:pt x="338836" y="263017"/>
                  </a:lnTo>
                  <a:close/>
                </a:path>
                <a:path w="706120" h="343535">
                  <a:moveTo>
                    <a:pt x="35560" y="264922"/>
                  </a:moveTo>
                  <a:lnTo>
                    <a:pt x="35560" y="289560"/>
                  </a:lnTo>
                  <a:lnTo>
                    <a:pt x="56661" y="277241"/>
                  </a:lnTo>
                  <a:lnTo>
                    <a:pt x="35560" y="264922"/>
                  </a:lnTo>
                  <a:close/>
                </a:path>
                <a:path w="706120" h="343535">
                  <a:moveTo>
                    <a:pt x="56661" y="277241"/>
                  </a:moveTo>
                  <a:lnTo>
                    <a:pt x="35560" y="289560"/>
                  </a:lnTo>
                  <a:lnTo>
                    <a:pt x="77763" y="289560"/>
                  </a:lnTo>
                  <a:lnTo>
                    <a:pt x="56661" y="277241"/>
                  </a:lnTo>
                  <a:close/>
                </a:path>
                <a:path w="706120" h="343535">
                  <a:moveTo>
                    <a:pt x="77763" y="264922"/>
                  </a:moveTo>
                  <a:lnTo>
                    <a:pt x="35560" y="264922"/>
                  </a:lnTo>
                  <a:lnTo>
                    <a:pt x="56661" y="277241"/>
                  </a:lnTo>
                  <a:lnTo>
                    <a:pt x="77763" y="264922"/>
                  </a:lnTo>
                  <a:close/>
                </a:path>
                <a:path w="706120" h="343535">
                  <a:moveTo>
                    <a:pt x="706120" y="0"/>
                  </a:moveTo>
                  <a:lnTo>
                    <a:pt x="345186" y="0"/>
                  </a:lnTo>
                  <a:lnTo>
                    <a:pt x="338836" y="6350"/>
                  </a:lnTo>
                  <a:lnTo>
                    <a:pt x="338836" y="277241"/>
                  </a:lnTo>
                  <a:lnTo>
                    <a:pt x="353060" y="263017"/>
                  </a:lnTo>
                  <a:lnTo>
                    <a:pt x="367411" y="263017"/>
                  </a:lnTo>
                  <a:lnTo>
                    <a:pt x="367411" y="28575"/>
                  </a:lnTo>
                  <a:lnTo>
                    <a:pt x="353060" y="28575"/>
                  </a:lnTo>
                  <a:lnTo>
                    <a:pt x="367411" y="14224"/>
                  </a:lnTo>
                  <a:lnTo>
                    <a:pt x="706120" y="14224"/>
                  </a:lnTo>
                  <a:lnTo>
                    <a:pt x="706120" y="0"/>
                  </a:lnTo>
                  <a:close/>
                </a:path>
                <a:path w="706120" h="343535">
                  <a:moveTo>
                    <a:pt x="367411" y="263017"/>
                  </a:moveTo>
                  <a:lnTo>
                    <a:pt x="353060" y="263017"/>
                  </a:lnTo>
                  <a:lnTo>
                    <a:pt x="338836" y="277241"/>
                  </a:lnTo>
                  <a:lnTo>
                    <a:pt x="367411" y="277241"/>
                  </a:lnTo>
                  <a:lnTo>
                    <a:pt x="367411" y="263017"/>
                  </a:lnTo>
                  <a:close/>
                </a:path>
                <a:path w="706120" h="343535">
                  <a:moveTo>
                    <a:pt x="367411" y="14224"/>
                  </a:moveTo>
                  <a:lnTo>
                    <a:pt x="353060" y="28575"/>
                  </a:lnTo>
                  <a:lnTo>
                    <a:pt x="367411" y="28575"/>
                  </a:lnTo>
                  <a:lnTo>
                    <a:pt x="367411" y="14224"/>
                  </a:lnTo>
                  <a:close/>
                </a:path>
                <a:path w="706120" h="343535">
                  <a:moveTo>
                    <a:pt x="706120" y="14224"/>
                  </a:moveTo>
                  <a:lnTo>
                    <a:pt x="367411" y="14224"/>
                  </a:lnTo>
                  <a:lnTo>
                    <a:pt x="367411" y="28575"/>
                  </a:lnTo>
                  <a:lnTo>
                    <a:pt x="706120" y="28575"/>
                  </a:lnTo>
                  <a:lnTo>
                    <a:pt x="706120" y="1422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210462" y="389636"/>
            <a:ext cx="409702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5"/>
              <a:t>Edição</a:t>
            </a:r>
            <a:r>
              <a:rPr dirty="0" spc="80"/>
              <a:t> </a:t>
            </a:r>
            <a:r>
              <a:rPr dirty="0" spc="30"/>
              <a:t>dos</a:t>
            </a:r>
            <a:r>
              <a:rPr dirty="0" spc="90"/>
              <a:t> </a:t>
            </a:r>
            <a:r>
              <a:rPr dirty="0" spc="35"/>
              <a:t>limites</a:t>
            </a:r>
            <a:r>
              <a:rPr dirty="0" spc="105"/>
              <a:t> </a:t>
            </a:r>
            <a:r>
              <a:rPr dirty="0" spc="30"/>
              <a:t>das</a:t>
            </a:r>
            <a:r>
              <a:rPr dirty="0" spc="80"/>
              <a:t> </a:t>
            </a:r>
            <a:r>
              <a:rPr dirty="0" spc="40"/>
              <a:t>edificações</a:t>
            </a:r>
          </a:p>
        </p:txBody>
      </p:sp>
      <p:sp>
        <p:nvSpPr>
          <p:cNvPr id="23" name="object 23"/>
          <p:cNvSpPr/>
          <p:nvPr/>
        </p:nvSpPr>
        <p:spPr>
          <a:xfrm>
            <a:off x="1055446" y="994410"/>
            <a:ext cx="4944110" cy="485775"/>
          </a:xfrm>
          <a:custGeom>
            <a:avLst/>
            <a:gdLst/>
            <a:ahLst/>
            <a:cxnLst/>
            <a:rect l="l" t="t" r="r" b="b"/>
            <a:pathLst>
              <a:path w="4944110" h="485775">
                <a:moveTo>
                  <a:pt x="4700955" y="0"/>
                </a:moveTo>
                <a:lnTo>
                  <a:pt x="0" y="0"/>
                </a:lnTo>
                <a:lnTo>
                  <a:pt x="0" y="485775"/>
                </a:lnTo>
                <a:lnTo>
                  <a:pt x="4700955" y="485775"/>
                </a:lnTo>
                <a:lnTo>
                  <a:pt x="4943906" y="242824"/>
                </a:lnTo>
                <a:lnTo>
                  <a:pt x="4700955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134262" y="1081532"/>
            <a:ext cx="25939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5">
                <a:solidFill>
                  <a:srgbClr val="FFFFFF"/>
                </a:solidFill>
                <a:latin typeface="Arial MT"/>
                <a:cs typeface="Arial MT"/>
              </a:rPr>
              <a:t>Unificação</a:t>
            </a:r>
            <a:r>
              <a:rPr dirty="0" sz="1800" spc="1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dirty="0" sz="1800" spc="8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Arial MT"/>
                <a:cs typeface="Arial MT"/>
              </a:rPr>
              <a:t>polígonos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394126" y="2142147"/>
            <a:ext cx="2117090" cy="1292225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454025" marR="207645" indent="-239395">
              <a:lnSpc>
                <a:spcPct val="120000"/>
              </a:lnSpc>
              <a:spcBef>
                <a:spcPts val="285"/>
              </a:spcBef>
            </a:pPr>
            <a:r>
              <a:rPr dirty="0" sz="1200" spc="-5">
                <a:latin typeface="Verdana"/>
                <a:cs typeface="Verdana"/>
              </a:rPr>
              <a:t>No menu que aparece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habilite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opção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61881" y="2757208"/>
            <a:ext cx="1964944" cy="467829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62037" y="1816100"/>
            <a:ext cx="2955925" cy="4718050"/>
            <a:chOff x="1062037" y="1816100"/>
            <a:chExt cx="2955925" cy="47180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1562" y="1825625"/>
              <a:ext cx="2936875" cy="4699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66800" y="1820862"/>
              <a:ext cx="2946400" cy="4708525"/>
            </a:xfrm>
            <a:custGeom>
              <a:avLst/>
              <a:gdLst/>
              <a:ahLst/>
              <a:cxnLst/>
              <a:rect l="l" t="t" r="r" b="b"/>
              <a:pathLst>
                <a:path w="2946400" h="4708525">
                  <a:moveTo>
                    <a:pt x="0" y="4708525"/>
                  </a:moveTo>
                  <a:lnTo>
                    <a:pt x="2946400" y="4708525"/>
                  </a:lnTo>
                  <a:lnTo>
                    <a:pt x="2946400" y="0"/>
                  </a:lnTo>
                  <a:lnTo>
                    <a:pt x="0" y="0"/>
                  </a:lnTo>
                  <a:lnTo>
                    <a:pt x="0" y="47085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6090348" y="1796923"/>
            <a:ext cx="2967990" cy="4737735"/>
            <a:chOff x="6090348" y="1796923"/>
            <a:chExt cx="2967990" cy="473773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9936" y="1806448"/>
              <a:ext cx="2948813" cy="471817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95110" y="1801685"/>
              <a:ext cx="2958465" cy="4728210"/>
            </a:xfrm>
            <a:custGeom>
              <a:avLst/>
              <a:gdLst/>
              <a:ahLst/>
              <a:cxnLst/>
              <a:rect l="l" t="t" r="r" b="b"/>
              <a:pathLst>
                <a:path w="2958465" h="4728209">
                  <a:moveTo>
                    <a:pt x="0" y="4727702"/>
                  </a:moveTo>
                  <a:lnTo>
                    <a:pt x="2958338" y="4727702"/>
                  </a:lnTo>
                  <a:lnTo>
                    <a:pt x="2958338" y="0"/>
                  </a:lnTo>
                  <a:lnTo>
                    <a:pt x="0" y="0"/>
                  </a:lnTo>
                  <a:lnTo>
                    <a:pt x="0" y="472770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2783585" y="4584572"/>
            <a:ext cx="1188085" cy="288290"/>
          </a:xfrm>
          <a:custGeom>
            <a:avLst/>
            <a:gdLst/>
            <a:ahLst/>
            <a:cxnLst/>
            <a:rect l="l" t="t" r="r" b="b"/>
            <a:pathLst>
              <a:path w="1188085" h="288289">
                <a:moveTo>
                  <a:pt x="0" y="288035"/>
                </a:moveTo>
                <a:lnTo>
                  <a:pt x="1187462" y="288035"/>
                </a:lnTo>
                <a:lnTo>
                  <a:pt x="1187462" y="0"/>
                </a:lnTo>
                <a:lnTo>
                  <a:pt x="0" y="0"/>
                </a:lnTo>
                <a:lnTo>
                  <a:pt x="0" y="288035"/>
                </a:lnTo>
                <a:close/>
              </a:path>
            </a:pathLst>
          </a:custGeom>
          <a:ln w="38100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195508" y="5611063"/>
            <a:ext cx="1539240" cy="7626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127635" marR="123189" indent="2540">
              <a:lnSpc>
                <a:spcPct val="12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Clique na opção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“Unir</a:t>
            </a:r>
            <a:r>
              <a:rPr dirty="0" sz="1200" spc="35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elementos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selecionados”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764535" y="3923220"/>
            <a:ext cx="2970530" cy="2083435"/>
            <a:chOff x="2764535" y="3923220"/>
            <a:chExt cx="2970530" cy="2083435"/>
          </a:xfrm>
        </p:grpSpPr>
        <p:sp>
          <p:nvSpPr>
            <p:cNvPr id="11" name="object 11"/>
            <p:cNvSpPr/>
            <p:nvPr/>
          </p:nvSpPr>
          <p:spPr>
            <a:xfrm>
              <a:off x="3311016" y="4872482"/>
              <a:ext cx="899160" cy="1134110"/>
            </a:xfrm>
            <a:custGeom>
              <a:avLst/>
              <a:gdLst/>
              <a:ahLst/>
              <a:cxnLst/>
              <a:rect l="l" t="t" r="r" b="b"/>
              <a:pathLst>
                <a:path w="899160" h="1134110">
                  <a:moveTo>
                    <a:pt x="66357" y="56773"/>
                  </a:moveTo>
                  <a:lnTo>
                    <a:pt x="52070" y="81250"/>
                  </a:lnTo>
                  <a:lnTo>
                    <a:pt x="52070" y="1127594"/>
                  </a:lnTo>
                  <a:lnTo>
                    <a:pt x="58420" y="1133983"/>
                  </a:lnTo>
                  <a:lnTo>
                    <a:pt x="898779" y="1133983"/>
                  </a:lnTo>
                  <a:lnTo>
                    <a:pt x="898779" y="1119695"/>
                  </a:lnTo>
                  <a:lnTo>
                    <a:pt x="80645" y="1119695"/>
                  </a:lnTo>
                  <a:lnTo>
                    <a:pt x="66294" y="1105408"/>
                  </a:lnTo>
                  <a:lnTo>
                    <a:pt x="80645" y="1105408"/>
                  </a:lnTo>
                  <a:lnTo>
                    <a:pt x="80645" y="81250"/>
                  </a:lnTo>
                  <a:lnTo>
                    <a:pt x="66357" y="56773"/>
                  </a:lnTo>
                  <a:close/>
                </a:path>
                <a:path w="899160" h="1134110">
                  <a:moveTo>
                    <a:pt x="80645" y="1105408"/>
                  </a:moveTo>
                  <a:lnTo>
                    <a:pt x="66294" y="1105408"/>
                  </a:lnTo>
                  <a:lnTo>
                    <a:pt x="80645" y="1119695"/>
                  </a:lnTo>
                  <a:lnTo>
                    <a:pt x="80645" y="1105408"/>
                  </a:lnTo>
                  <a:close/>
                </a:path>
                <a:path w="899160" h="1134110">
                  <a:moveTo>
                    <a:pt x="898779" y="1105408"/>
                  </a:moveTo>
                  <a:lnTo>
                    <a:pt x="80645" y="1105408"/>
                  </a:lnTo>
                  <a:lnTo>
                    <a:pt x="80645" y="1119695"/>
                  </a:lnTo>
                  <a:lnTo>
                    <a:pt x="898779" y="1119695"/>
                  </a:lnTo>
                  <a:lnTo>
                    <a:pt x="898779" y="1105408"/>
                  </a:lnTo>
                  <a:close/>
                </a:path>
                <a:path w="899160" h="1134110">
                  <a:moveTo>
                    <a:pt x="66294" y="0"/>
                  </a:moveTo>
                  <a:lnTo>
                    <a:pt x="3937" y="106934"/>
                  </a:lnTo>
                  <a:lnTo>
                    <a:pt x="0" y="113792"/>
                  </a:lnTo>
                  <a:lnTo>
                    <a:pt x="2286" y="122555"/>
                  </a:lnTo>
                  <a:lnTo>
                    <a:pt x="16002" y="130429"/>
                  </a:lnTo>
                  <a:lnTo>
                    <a:pt x="24765" y="128143"/>
                  </a:lnTo>
                  <a:lnTo>
                    <a:pt x="28702" y="121285"/>
                  </a:lnTo>
                  <a:lnTo>
                    <a:pt x="52070" y="81250"/>
                  </a:lnTo>
                  <a:lnTo>
                    <a:pt x="52070" y="28448"/>
                  </a:lnTo>
                  <a:lnTo>
                    <a:pt x="82883" y="28448"/>
                  </a:lnTo>
                  <a:lnTo>
                    <a:pt x="66294" y="0"/>
                  </a:lnTo>
                  <a:close/>
                </a:path>
                <a:path w="899160" h="1134110">
                  <a:moveTo>
                    <a:pt x="82883" y="28448"/>
                  </a:moveTo>
                  <a:lnTo>
                    <a:pt x="80645" y="28448"/>
                  </a:lnTo>
                  <a:lnTo>
                    <a:pt x="80645" y="81250"/>
                  </a:lnTo>
                  <a:lnTo>
                    <a:pt x="104012" y="121285"/>
                  </a:lnTo>
                  <a:lnTo>
                    <a:pt x="107950" y="128143"/>
                  </a:lnTo>
                  <a:lnTo>
                    <a:pt x="116712" y="130429"/>
                  </a:lnTo>
                  <a:lnTo>
                    <a:pt x="130429" y="122555"/>
                  </a:lnTo>
                  <a:lnTo>
                    <a:pt x="132715" y="113792"/>
                  </a:lnTo>
                  <a:lnTo>
                    <a:pt x="128650" y="106934"/>
                  </a:lnTo>
                  <a:lnTo>
                    <a:pt x="82883" y="28448"/>
                  </a:lnTo>
                  <a:close/>
                </a:path>
                <a:path w="899160" h="1134110">
                  <a:moveTo>
                    <a:pt x="80645" y="28448"/>
                  </a:moveTo>
                  <a:lnTo>
                    <a:pt x="52070" y="28448"/>
                  </a:lnTo>
                  <a:lnTo>
                    <a:pt x="52070" y="81250"/>
                  </a:lnTo>
                  <a:lnTo>
                    <a:pt x="66357" y="56773"/>
                  </a:lnTo>
                  <a:lnTo>
                    <a:pt x="53975" y="35560"/>
                  </a:lnTo>
                  <a:lnTo>
                    <a:pt x="80645" y="35560"/>
                  </a:lnTo>
                  <a:lnTo>
                    <a:pt x="80645" y="28448"/>
                  </a:lnTo>
                  <a:close/>
                </a:path>
                <a:path w="899160" h="1134110">
                  <a:moveTo>
                    <a:pt x="80645" y="35560"/>
                  </a:moveTo>
                  <a:lnTo>
                    <a:pt x="78740" y="35560"/>
                  </a:lnTo>
                  <a:lnTo>
                    <a:pt x="66357" y="56773"/>
                  </a:lnTo>
                  <a:lnTo>
                    <a:pt x="80645" y="81250"/>
                  </a:lnTo>
                  <a:lnTo>
                    <a:pt x="80645" y="35560"/>
                  </a:lnTo>
                  <a:close/>
                </a:path>
                <a:path w="899160" h="1134110">
                  <a:moveTo>
                    <a:pt x="78740" y="35560"/>
                  </a:moveTo>
                  <a:lnTo>
                    <a:pt x="53975" y="35560"/>
                  </a:lnTo>
                  <a:lnTo>
                    <a:pt x="66357" y="56773"/>
                  </a:lnTo>
                  <a:lnTo>
                    <a:pt x="78740" y="3556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209795" y="3937508"/>
              <a:ext cx="1510665" cy="1484630"/>
            </a:xfrm>
            <a:custGeom>
              <a:avLst/>
              <a:gdLst/>
              <a:ahLst/>
              <a:cxnLst/>
              <a:rect l="l" t="t" r="r" b="b"/>
              <a:pathLst>
                <a:path w="1510664" h="1484629">
                  <a:moveTo>
                    <a:pt x="1510664" y="0"/>
                  </a:moveTo>
                  <a:lnTo>
                    <a:pt x="0" y="0"/>
                  </a:lnTo>
                  <a:lnTo>
                    <a:pt x="0" y="1484630"/>
                  </a:lnTo>
                  <a:lnTo>
                    <a:pt x="1510664" y="1484630"/>
                  </a:lnTo>
                  <a:lnTo>
                    <a:pt x="1510664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209795" y="3937508"/>
              <a:ext cx="1510665" cy="1484630"/>
            </a:xfrm>
            <a:custGeom>
              <a:avLst/>
              <a:gdLst/>
              <a:ahLst/>
              <a:cxnLst/>
              <a:rect l="l" t="t" r="r" b="b"/>
              <a:pathLst>
                <a:path w="1510664" h="1484629">
                  <a:moveTo>
                    <a:pt x="0" y="1484630"/>
                  </a:moveTo>
                  <a:lnTo>
                    <a:pt x="1510664" y="1484630"/>
                  </a:lnTo>
                  <a:lnTo>
                    <a:pt x="1510664" y="0"/>
                  </a:lnTo>
                  <a:lnTo>
                    <a:pt x="0" y="0"/>
                  </a:lnTo>
                  <a:lnTo>
                    <a:pt x="0" y="1484630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783585" y="4068076"/>
              <a:ext cx="1188085" cy="315595"/>
            </a:xfrm>
            <a:custGeom>
              <a:avLst/>
              <a:gdLst/>
              <a:ahLst/>
              <a:cxnLst/>
              <a:rect l="l" t="t" r="r" b="b"/>
              <a:pathLst>
                <a:path w="1188085" h="315595">
                  <a:moveTo>
                    <a:pt x="0" y="315074"/>
                  </a:moveTo>
                  <a:lnTo>
                    <a:pt x="1187462" y="315074"/>
                  </a:lnTo>
                  <a:lnTo>
                    <a:pt x="1187462" y="0"/>
                  </a:lnTo>
                  <a:lnTo>
                    <a:pt x="0" y="0"/>
                  </a:lnTo>
                  <a:lnTo>
                    <a:pt x="0" y="315074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/>
          <p:nvPr/>
        </p:nvSpPr>
        <p:spPr>
          <a:xfrm>
            <a:off x="6044691" y="4278236"/>
            <a:ext cx="3059430" cy="391160"/>
          </a:xfrm>
          <a:custGeom>
            <a:avLst/>
            <a:gdLst/>
            <a:ahLst/>
            <a:cxnLst/>
            <a:rect l="l" t="t" r="r" b="b"/>
            <a:pathLst>
              <a:path w="3059429" h="391160">
                <a:moveTo>
                  <a:pt x="0" y="390537"/>
                </a:moveTo>
                <a:lnTo>
                  <a:pt x="3059175" y="390537"/>
                </a:lnTo>
                <a:lnTo>
                  <a:pt x="3059175" y="0"/>
                </a:lnTo>
                <a:lnTo>
                  <a:pt x="0" y="0"/>
                </a:lnTo>
                <a:lnTo>
                  <a:pt x="0" y="390537"/>
                </a:lnTo>
                <a:close/>
              </a:path>
            </a:pathLst>
          </a:custGeom>
          <a:ln w="38100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195508" y="3923220"/>
            <a:ext cx="1539240" cy="151320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algn="ctr" marL="162560" marR="154940">
              <a:lnSpc>
                <a:spcPct val="12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No menu que </a:t>
            </a:r>
            <a:r>
              <a:rPr dirty="0" sz="1200">
                <a:latin typeface="Verdana"/>
                <a:cs typeface="Verdana"/>
              </a:rPr>
              <a:t> aparece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habilite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 opção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311016" y="3825240"/>
            <a:ext cx="2346325" cy="1406525"/>
            <a:chOff x="3311016" y="3825240"/>
            <a:chExt cx="2346325" cy="1406525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94885" y="4863693"/>
              <a:ext cx="1362202" cy="36794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311016" y="3825240"/>
              <a:ext cx="899160" cy="869315"/>
            </a:xfrm>
            <a:custGeom>
              <a:avLst/>
              <a:gdLst/>
              <a:ahLst/>
              <a:cxnLst/>
              <a:rect l="l" t="t" r="r" b="b"/>
              <a:pathLst>
                <a:path w="899160" h="869314">
                  <a:moveTo>
                    <a:pt x="765175" y="14224"/>
                  </a:moveTo>
                  <a:lnTo>
                    <a:pt x="765175" y="862457"/>
                  </a:lnTo>
                  <a:lnTo>
                    <a:pt x="771525" y="868807"/>
                  </a:lnTo>
                  <a:lnTo>
                    <a:pt x="898779" y="868807"/>
                  </a:lnTo>
                  <a:lnTo>
                    <a:pt x="898779" y="854583"/>
                  </a:lnTo>
                  <a:lnTo>
                    <a:pt x="793750" y="854583"/>
                  </a:lnTo>
                  <a:lnTo>
                    <a:pt x="779399" y="840232"/>
                  </a:lnTo>
                  <a:lnTo>
                    <a:pt x="793750" y="840232"/>
                  </a:lnTo>
                  <a:lnTo>
                    <a:pt x="793750" y="28575"/>
                  </a:lnTo>
                  <a:lnTo>
                    <a:pt x="779399" y="28575"/>
                  </a:lnTo>
                  <a:lnTo>
                    <a:pt x="765175" y="14224"/>
                  </a:lnTo>
                  <a:close/>
                </a:path>
                <a:path w="899160" h="869314">
                  <a:moveTo>
                    <a:pt x="793750" y="840232"/>
                  </a:moveTo>
                  <a:lnTo>
                    <a:pt x="779399" y="840232"/>
                  </a:lnTo>
                  <a:lnTo>
                    <a:pt x="793750" y="854583"/>
                  </a:lnTo>
                  <a:lnTo>
                    <a:pt x="793750" y="840232"/>
                  </a:lnTo>
                  <a:close/>
                </a:path>
                <a:path w="899160" h="869314">
                  <a:moveTo>
                    <a:pt x="898779" y="840232"/>
                  </a:moveTo>
                  <a:lnTo>
                    <a:pt x="793750" y="840232"/>
                  </a:lnTo>
                  <a:lnTo>
                    <a:pt x="793750" y="854583"/>
                  </a:lnTo>
                  <a:lnTo>
                    <a:pt x="898779" y="854583"/>
                  </a:lnTo>
                  <a:lnTo>
                    <a:pt x="898779" y="840232"/>
                  </a:lnTo>
                  <a:close/>
                </a:path>
                <a:path w="899160" h="869314">
                  <a:moveTo>
                    <a:pt x="16002" y="112522"/>
                  </a:moveTo>
                  <a:lnTo>
                    <a:pt x="2286" y="120396"/>
                  </a:lnTo>
                  <a:lnTo>
                    <a:pt x="0" y="129159"/>
                  </a:lnTo>
                  <a:lnTo>
                    <a:pt x="3937" y="136017"/>
                  </a:lnTo>
                  <a:lnTo>
                    <a:pt x="66294" y="242951"/>
                  </a:lnTo>
                  <a:lnTo>
                    <a:pt x="82883" y="214503"/>
                  </a:lnTo>
                  <a:lnTo>
                    <a:pt x="52070" y="214503"/>
                  </a:lnTo>
                  <a:lnTo>
                    <a:pt x="52070" y="161700"/>
                  </a:lnTo>
                  <a:lnTo>
                    <a:pt x="28702" y="121666"/>
                  </a:lnTo>
                  <a:lnTo>
                    <a:pt x="24765" y="114808"/>
                  </a:lnTo>
                  <a:lnTo>
                    <a:pt x="16002" y="112522"/>
                  </a:lnTo>
                  <a:close/>
                </a:path>
                <a:path w="899160" h="869314">
                  <a:moveTo>
                    <a:pt x="52070" y="161700"/>
                  </a:moveTo>
                  <a:lnTo>
                    <a:pt x="52070" y="214503"/>
                  </a:lnTo>
                  <a:lnTo>
                    <a:pt x="80645" y="214503"/>
                  </a:lnTo>
                  <a:lnTo>
                    <a:pt x="80645" y="207391"/>
                  </a:lnTo>
                  <a:lnTo>
                    <a:pt x="53975" y="207391"/>
                  </a:lnTo>
                  <a:lnTo>
                    <a:pt x="66357" y="186177"/>
                  </a:lnTo>
                  <a:lnTo>
                    <a:pt x="52070" y="161700"/>
                  </a:lnTo>
                  <a:close/>
                </a:path>
                <a:path w="899160" h="869314">
                  <a:moveTo>
                    <a:pt x="116712" y="112522"/>
                  </a:moveTo>
                  <a:lnTo>
                    <a:pt x="107950" y="114808"/>
                  </a:lnTo>
                  <a:lnTo>
                    <a:pt x="104012" y="121666"/>
                  </a:lnTo>
                  <a:lnTo>
                    <a:pt x="80645" y="161700"/>
                  </a:lnTo>
                  <a:lnTo>
                    <a:pt x="80645" y="214503"/>
                  </a:lnTo>
                  <a:lnTo>
                    <a:pt x="82883" y="214503"/>
                  </a:lnTo>
                  <a:lnTo>
                    <a:pt x="128650" y="136017"/>
                  </a:lnTo>
                  <a:lnTo>
                    <a:pt x="132715" y="129159"/>
                  </a:lnTo>
                  <a:lnTo>
                    <a:pt x="130302" y="120396"/>
                  </a:lnTo>
                  <a:lnTo>
                    <a:pt x="123571" y="116459"/>
                  </a:lnTo>
                  <a:lnTo>
                    <a:pt x="116712" y="112522"/>
                  </a:lnTo>
                  <a:close/>
                </a:path>
                <a:path w="899160" h="869314">
                  <a:moveTo>
                    <a:pt x="66357" y="186177"/>
                  </a:moveTo>
                  <a:lnTo>
                    <a:pt x="53975" y="207391"/>
                  </a:lnTo>
                  <a:lnTo>
                    <a:pt x="78740" y="207391"/>
                  </a:lnTo>
                  <a:lnTo>
                    <a:pt x="66357" y="186177"/>
                  </a:lnTo>
                  <a:close/>
                </a:path>
                <a:path w="899160" h="869314">
                  <a:moveTo>
                    <a:pt x="80645" y="161700"/>
                  </a:moveTo>
                  <a:lnTo>
                    <a:pt x="66357" y="186177"/>
                  </a:lnTo>
                  <a:lnTo>
                    <a:pt x="78740" y="207391"/>
                  </a:lnTo>
                  <a:lnTo>
                    <a:pt x="80645" y="207391"/>
                  </a:lnTo>
                  <a:lnTo>
                    <a:pt x="80645" y="161700"/>
                  </a:lnTo>
                  <a:close/>
                </a:path>
                <a:path w="899160" h="869314">
                  <a:moveTo>
                    <a:pt x="787273" y="0"/>
                  </a:moveTo>
                  <a:lnTo>
                    <a:pt x="58420" y="0"/>
                  </a:lnTo>
                  <a:lnTo>
                    <a:pt x="52070" y="6350"/>
                  </a:lnTo>
                  <a:lnTo>
                    <a:pt x="52070" y="161700"/>
                  </a:lnTo>
                  <a:lnTo>
                    <a:pt x="66357" y="186177"/>
                  </a:lnTo>
                  <a:lnTo>
                    <a:pt x="80645" y="161700"/>
                  </a:lnTo>
                  <a:lnTo>
                    <a:pt x="80645" y="28575"/>
                  </a:lnTo>
                  <a:lnTo>
                    <a:pt x="66294" y="28575"/>
                  </a:lnTo>
                  <a:lnTo>
                    <a:pt x="80645" y="14224"/>
                  </a:lnTo>
                  <a:lnTo>
                    <a:pt x="793750" y="14224"/>
                  </a:lnTo>
                  <a:lnTo>
                    <a:pt x="793750" y="6350"/>
                  </a:lnTo>
                  <a:lnTo>
                    <a:pt x="787273" y="0"/>
                  </a:lnTo>
                  <a:close/>
                </a:path>
                <a:path w="899160" h="869314">
                  <a:moveTo>
                    <a:pt x="80645" y="14224"/>
                  </a:moveTo>
                  <a:lnTo>
                    <a:pt x="66294" y="28575"/>
                  </a:lnTo>
                  <a:lnTo>
                    <a:pt x="80645" y="28575"/>
                  </a:lnTo>
                  <a:lnTo>
                    <a:pt x="80645" y="14224"/>
                  </a:lnTo>
                  <a:close/>
                </a:path>
                <a:path w="899160" h="869314">
                  <a:moveTo>
                    <a:pt x="765175" y="14224"/>
                  </a:moveTo>
                  <a:lnTo>
                    <a:pt x="80645" y="14224"/>
                  </a:lnTo>
                  <a:lnTo>
                    <a:pt x="80645" y="28575"/>
                  </a:lnTo>
                  <a:lnTo>
                    <a:pt x="765175" y="28575"/>
                  </a:lnTo>
                  <a:lnTo>
                    <a:pt x="765175" y="14224"/>
                  </a:lnTo>
                  <a:close/>
                </a:path>
                <a:path w="899160" h="869314">
                  <a:moveTo>
                    <a:pt x="793750" y="14224"/>
                  </a:moveTo>
                  <a:lnTo>
                    <a:pt x="765175" y="14224"/>
                  </a:lnTo>
                  <a:lnTo>
                    <a:pt x="779399" y="28575"/>
                  </a:lnTo>
                  <a:lnTo>
                    <a:pt x="793750" y="28575"/>
                  </a:lnTo>
                  <a:lnTo>
                    <a:pt x="793750" y="1422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210462" y="389636"/>
            <a:ext cx="409702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5"/>
              <a:t>Edição</a:t>
            </a:r>
            <a:r>
              <a:rPr dirty="0" spc="80"/>
              <a:t> </a:t>
            </a:r>
            <a:r>
              <a:rPr dirty="0" spc="30"/>
              <a:t>dos</a:t>
            </a:r>
            <a:r>
              <a:rPr dirty="0" spc="90"/>
              <a:t> </a:t>
            </a:r>
            <a:r>
              <a:rPr dirty="0" spc="35"/>
              <a:t>limites</a:t>
            </a:r>
            <a:r>
              <a:rPr dirty="0" spc="105"/>
              <a:t> </a:t>
            </a:r>
            <a:r>
              <a:rPr dirty="0" spc="30"/>
              <a:t>das</a:t>
            </a:r>
            <a:r>
              <a:rPr dirty="0" spc="80"/>
              <a:t> </a:t>
            </a:r>
            <a:r>
              <a:rPr dirty="0" spc="40"/>
              <a:t>edificações</a:t>
            </a:r>
          </a:p>
        </p:txBody>
      </p:sp>
      <p:sp>
        <p:nvSpPr>
          <p:cNvPr id="21" name="object 21"/>
          <p:cNvSpPr/>
          <p:nvPr/>
        </p:nvSpPr>
        <p:spPr>
          <a:xfrm>
            <a:off x="1055446" y="994410"/>
            <a:ext cx="4944110" cy="485775"/>
          </a:xfrm>
          <a:custGeom>
            <a:avLst/>
            <a:gdLst/>
            <a:ahLst/>
            <a:cxnLst/>
            <a:rect l="l" t="t" r="r" b="b"/>
            <a:pathLst>
              <a:path w="4944110" h="485775">
                <a:moveTo>
                  <a:pt x="4700955" y="0"/>
                </a:moveTo>
                <a:lnTo>
                  <a:pt x="0" y="0"/>
                </a:lnTo>
                <a:lnTo>
                  <a:pt x="0" y="485775"/>
                </a:lnTo>
                <a:lnTo>
                  <a:pt x="4700955" y="485775"/>
                </a:lnTo>
                <a:lnTo>
                  <a:pt x="4943906" y="242824"/>
                </a:lnTo>
                <a:lnTo>
                  <a:pt x="4700955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134262" y="1081532"/>
            <a:ext cx="25939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5">
                <a:solidFill>
                  <a:srgbClr val="FFFFFF"/>
                </a:solidFill>
                <a:latin typeface="Arial MT"/>
                <a:cs typeface="Arial MT"/>
              </a:rPr>
              <a:t>Unificação</a:t>
            </a:r>
            <a:r>
              <a:rPr dirty="0" sz="1800" spc="1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dirty="0" sz="1800" spc="8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Arial MT"/>
                <a:cs typeface="Arial MT"/>
              </a:rPr>
              <a:t>polígonos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195508" y="1792160"/>
            <a:ext cx="1539240" cy="1956435"/>
            <a:chOff x="4195508" y="1792160"/>
            <a:chExt cx="1539240" cy="1956435"/>
          </a:xfrm>
        </p:grpSpPr>
        <p:sp>
          <p:nvSpPr>
            <p:cNvPr id="24" name="object 24"/>
            <p:cNvSpPr/>
            <p:nvPr/>
          </p:nvSpPr>
          <p:spPr>
            <a:xfrm>
              <a:off x="4209796" y="1806448"/>
              <a:ext cx="1510665" cy="1927860"/>
            </a:xfrm>
            <a:custGeom>
              <a:avLst/>
              <a:gdLst/>
              <a:ahLst/>
              <a:cxnLst/>
              <a:rect l="l" t="t" r="r" b="b"/>
              <a:pathLst>
                <a:path w="1510664" h="1927860">
                  <a:moveTo>
                    <a:pt x="1510664" y="0"/>
                  </a:moveTo>
                  <a:lnTo>
                    <a:pt x="0" y="0"/>
                  </a:lnTo>
                  <a:lnTo>
                    <a:pt x="0" y="1927859"/>
                  </a:lnTo>
                  <a:lnTo>
                    <a:pt x="1510664" y="1927859"/>
                  </a:lnTo>
                  <a:lnTo>
                    <a:pt x="1510664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4209796" y="1806448"/>
              <a:ext cx="1510665" cy="1927860"/>
            </a:xfrm>
            <a:custGeom>
              <a:avLst/>
              <a:gdLst/>
              <a:ahLst/>
              <a:cxnLst/>
              <a:rect l="l" t="t" r="r" b="b"/>
              <a:pathLst>
                <a:path w="1510664" h="1927860">
                  <a:moveTo>
                    <a:pt x="0" y="1927859"/>
                  </a:moveTo>
                  <a:lnTo>
                    <a:pt x="1510664" y="1927859"/>
                  </a:lnTo>
                  <a:lnTo>
                    <a:pt x="1510664" y="0"/>
                  </a:lnTo>
                  <a:lnTo>
                    <a:pt x="0" y="0"/>
                  </a:lnTo>
                  <a:lnTo>
                    <a:pt x="0" y="1927859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4195508" y="1792160"/>
            <a:ext cx="1539240" cy="1956435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algn="ctr" marL="199390" marR="191135" indent="-3175">
              <a:lnSpc>
                <a:spcPct val="120100"/>
              </a:lnSpc>
              <a:spcBef>
                <a:spcPts val="280"/>
              </a:spcBef>
            </a:pPr>
            <a:r>
              <a:rPr dirty="0" sz="1200" spc="-5">
                <a:latin typeface="Verdana"/>
                <a:cs typeface="Verdana"/>
              </a:rPr>
              <a:t>Selecione dois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ou </a:t>
            </a:r>
            <a:r>
              <a:rPr dirty="0" sz="1200" spc="-5">
                <a:latin typeface="Verdana"/>
                <a:cs typeface="Verdana"/>
              </a:rPr>
              <a:t>mais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polígonos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clique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ícone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três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pontos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394126" y="2142083"/>
            <a:ext cx="2117090" cy="98425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algn="ctr" marL="149225" marR="140970" indent="-1905">
              <a:lnSpc>
                <a:spcPct val="120000"/>
              </a:lnSpc>
              <a:spcBef>
                <a:spcPts val="285"/>
              </a:spcBef>
            </a:pPr>
            <a:r>
              <a:rPr dirty="0" sz="1200" spc="-5">
                <a:latin typeface="Verdana"/>
                <a:cs typeface="Verdana"/>
              </a:rPr>
              <a:t>Selecione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polígono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unificado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preencha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dados conforme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passos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anteriores.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503676" y="2756026"/>
            <a:ext cx="1673225" cy="862330"/>
            <a:chOff x="3503676" y="2756026"/>
            <a:chExt cx="1673225" cy="862330"/>
          </a:xfrm>
        </p:grpSpPr>
        <p:sp>
          <p:nvSpPr>
            <p:cNvPr id="29" name="object 29"/>
            <p:cNvSpPr/>
            <p:nvPr/>
          </p:nvSpPr>
          <p:spPr>
            <a:xfrm>
              <a:off x="3503676" y="2756026"/>
              <a:ext cx="706120" cy="307340"/>
            </a:xfrm>
            <a:custGeom>
              <a:avLst/>
              <a:gdLst/>
              <a:ahLst/>
              <a:cxnLst/>
              <a:rect l="l" t="t" r="r" b="b"/>
              <a:pathLst>
                <a:path w="706120" h="307339">
                  <a:moveTo>
                    <a:pt x="113664" y="174625"/>
                  </a:moveTo>
                  <a:lnTo>
                    <a:pt x="0" y="240919"/>
                  </a:lnTo>
                  <a:lnTo>
                    <a:pt x="113664" y="307213"/>
                  </a:lnTo>
                  <a:lnTo>
                    <a:pt x="122427" y="304926"/>
                  </a:lnTo>
                  <a:lnTo>
                    <a:pt x="126364" y="298069"/>
                  </a:lnTo>
                  <a:lnTo>
                    <a:pt x="130428" y="291338"/>
                  </a:lnTo>
                  <a:lnTo>
                    <a:pt x="128015" y="282575"/>
                  </a:lnTo>
                  <a:lnTo>
                    <a:pt x="81244" y="255270"/>
                  </a:lnTo>
                  <a:lnTo>
                    <a:pt x="28321" y="255270"/>
                  </a:lnTo>
                  <a:lnTo>
                    <a:pt x="28321" y="226695"/>
                  </a:lnTo>
                  <a:lnTo>
                    <a:pt x="81026" y="226695"/>
                  </a:lnTo>
                  <a:lnTo>
                    <a:pt x="128015" y="199262"/>
                  </a:lnTo>
                  <a:lnTo>
                    <a:pt x="130428" y="190500"/>
                  </a:lnTo>
                  <a:lnTo>
                    <a:pt x="126364" y="183769"/>
                  </a:lnTo>
                  <a:lnTo>
                    <a:pt x="122427" y="176911"/>
                  </a:lnTo>
                  <a:lnTo>
                    <a:pt x="113664" y="174625"/>
                  </a:lnTo>
                  <a:close/>
                </a:path>
                <a:path w="706120" h="307339">
                  <a:moveTo>
                    <a:pt x="81026" y="226695"/>
                  </a:moveTo>
                  <a:lnTo>
                    <a:pt x="28321" y="226695"/>
                  </a:lnTo>
                  <a:lnTo>
                    <a:pt x="28321" y="255270"/>
                  </a:lnTo>
                  <a:lnTo>
                    <a:pt x="81244" y="255270"/>
                  </a:lnTo>
                  <a:lnTo>
                    <a:pt x="77763" y="253237"/>
                  </a:lnTo>
                  <a:lnTo>
                    <a:pt x="35560" y="253237"/>
                  </a:lnTo>
                  <a:lnTo>
                    <a:pt x="35560" y="228600"/>
                  </a:lnTo>
                  <a:lnTo>
                    <a:pt x="77763" y="228600"/>
                  </a:lnTo>
                  <a:lnTo>
                    <a:pt x="81026" y="226695"/>
                  </a:lnTo>
                  <a:close/>
                </a:path>
                <a:path w="706120" h="307339">
                  <a:moveTo>
                    <a:pt x="338836" y="226695"/>
                  </a:moveTo>
                  <a:lnTo>
                    <a:pt x="81026" y="226695"/>
                  </a:lnTo>
                  <a:lnTo>
                    <a:pt x="56661" y="240919"/>
                  </a:lnTo>
                  <a:lnTo>
                    <a:pt x="81244" y="255270"/>
                  </a:lnTo>
                  <a:lnTo>
                    <a:pt x="360934" y="255270"/>
                  </a:lnTo>
                  <a:lnTo>
                    <a:pt x="367411" y="248793"/>
                  </a:lnTo>
                  <a:lnTo>
                    <a:pt x="367411" y="240919"/>
                  </a:lnTo>
                  <a:lnTo>
                    <a:pt x="338836" y="240919"/>
                  </a:lnTo>
                  <a:lnTo>
                    <a:pt x="338836" y="226695"/>
                  </a:lnTo>
                  <a:close/>
                </a:path>
                <a:path w="706120" h="307339">
                  <a:moveTo>
                    <a:pt x="35560" y="228600"/>
                  </a:moveTo>
                  <a:lnTo>
                    <a:pt x="35560" y="253237"/>
                  </a:lnTo>
                  <a:lnTo>
                    <a:pt x="56661" y="240919"/>
                  </a:lnTo>
                  <a:lnTo>
                    <a:pt x="35560" y="228600"/>
                  </a:lnTo>
                  <a:close/>
                </a:path>
                <a:path w="706120" h="307339">
                  <a:moveTo>
                    <a:pt x="56661" y="240919"/>
                  </a:moveTo>
                  <a:lnTo>
                    <a:pt x="35560" y="253237"/>
                  </a:lnTo>
                  <a:lnTo>
                    <a:pt x="77763" y="253237"/>
                  </a:lnTo>
                  <a:lnTo>
                    <a:pt x="56661" y="240919"/>
                  </a:lnTo>
                  <a:close/>
                </a:path>
                <a:path w="706120" h="307339">
                  <a:moveTo>
                    <a:pt x="77763" y="228600"/>
                  </a:moveTo>
                  <a:lnTo>
                    <a:pt x="35560" y="228600"/>
                  </a:lnTo>
                  <a:lnTo>
                    <a:pt x="56661" y="240919"/>
                  </a:lnTo>
                  <a:lnTo>
                    <a:pt x="77763" y="228600"/>
                  </a:lnTo>
                  <a:close/>
                </a:path>
                <a:path w="706120" h="307339">
                  <a:moveTo>
                    <a:pt x="706120" y="0"/>
                  </a:moveTo>
                  <a:lnTo>
                    <a:pt x="345186" y="0"/>
                  </a:lnTo>
                  <a:lnTo>
                    <a:pt x="338836" y="6476"/>
                  </a:lnTo>
                  <a:lnTo>
                    <a:pt x="338836" y="240919"/>
                  </a:lnTo>
                  <a:lnTo>
                    <a:pt x="353060" y="226695"/>
                  </a:lnTo>
                  <a:lnTo>
                    <a:pt x="367411" y="226695"/>
                  </a:lnTo>
                  <a:lnTo>
                    <a:pt x="367411" y="28575"/>
                  </a:lnTo>
                  <a:lnTo>
                    <a:pt x="353060" y="28575"/>
                  </a:lnTo>
                  <a:lnTo>
                    <a:pt x="367411" y="14350"/>
                  </a:lnTo>
                  <a:lnTo>
                    <a:pt x="706120" y="14350"/>
                  </a:lnTo>
                  <a:lnTo>
                    <a:pt x="706120" y="0"/>
                  </a:lnTo>
                  <a:close/>
                </a:path>
                <a:path w="706120" h="307339">
                  <a:moveTo>
                    <a:pt x="367411" y="226695"/>
                  </a:moveTo>
                  <a:lnTo>
                    <a:pt x="353060" y="226695"/>
                  </a:lnTo>
                  <a:lnTo>
                    <a:pt x="338836" y="240919"/>
                  </a:lnTo>
                  <a:lnTo>
                    <a:pt x="367411" y="240919"/>
                  </a:lnTo>
                  <a:lnTo>
                    <a:pt x="367411" y="226695"/>
                  </a:lnTo>
                  <a:close/>
                </a:path>
                <a:path w="706120" h="307339">
                  <a:moveTo>
                    <a:pt x="367411" y="14350"/>
                  </a:moveTo>
                  <a:lnTo>
                    <a:pt x="353060" y="28575"/>
                  </a:lnTo>
                  <a:lnTo>
                    <a:pt x="367411" y="28575"/>
                  </a:lnTo>
                  <a:lnTo>
                    <a:pt x="367411" y="14350"/>
                  </a:lnTo>
                  <a:close/>
                </a:path>
                <a:path w="706120" h="307339">
                  <a:moveTo>
                    <a:pt x="706120" y="14350"/>
                  </a:moveTo>
                  <a:lnTo>
                    <a:pt x="367411" y="14350"/>
                  </a:lnTo>
                  <a:lnTo>
                    <a:pt x="367411" y="28575"/>
                  </a:lnTo>
                  <a:lnTo>
                    <a:pt x="706120" y="28575"/>
                  </a:lnTo>
                  <a:lnTo>
                    <a:pt x="706120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96282" y="3119780"/>
              <a:ext cx="380568" cy="498195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1991486" y="2276855"/>
            <a:ext cx="1512570" cy="1440180"/>
          </a:xfrm>
          <a:prstGeom prst="rect">
            <a:avLst/>
          </a:prstGeom>
          <a:ln w="38100">
            <a:solidFill>
              <a:srgbClr val="00ACE6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algn="ctr" marL="356870">
              <a:lnSpc>
                <a:spcPts val="2105"/>
              </a:lnSpc>
              <a:spcBef>
                <a:spcPts val="1735"/>
              </a:spcBef>
            </a:pPr>
            <a:r>
              <a:rPr dirty="0" sz="1800" spc="-5">
                <a:latin typeface="Arial MT"/>
                <a:cs typeface="Arial MT"/>
              </a:rPr>
              <a:t>2</a:t>
            </a:r>
            <a:endParaRPr sz="1800">
              <a:latin typeface="Arial MT"/>
              <a:cs typeface="Arial MT"/>
            </a:endParaRPr>
          </a:p>
          <a:p>
            <a:pPr algn="ctr" marR="451484">
              <a:lnSpc>
                <a:spcPts val="2105"/>
              </a:lnSpc>
            </a:pPr>
            <a:r>
              <a:rPr dirty="0" sz="1800" spc="-5">
                <a:latin typeface="Arial MT"/>
                <a:cs typeface="Arial MT"/>
              </a:rPr>
              <a:t>1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103868" y="3111626"/>
            <a:ext cx="1363345" cy="1428750"/>
          </a:xfrm>
          <a:custGeom>
            <a:avLst/>
            <a:gdLst/>
            <a:ahLst/>
            <a:cxnLst/>
            <a:rect l="l" t="t" r="r" b="b"/>
            <a:pathLst>
              <a:path w="1363345" h="1428750">
                <a:moveTo>
                  <a:pt x="113664" y="1295527"/>
                </a:moveTo>
                <a:lnTo>
                  <a:pt x="0" y="1361821"/>
                </a:lnTo>
                <a:lnTo>
                  <a:pt x="113664" y="1428242"/>
                </a:lnTo>
                <a:lnTo>
                  <a:pt x="122427" y="1425956"/>
                </a:lnTo>
                <a:lnTo>
                  <a:pt x="130301" y="1412240"/>
                </a:lnTo>
                <a:lnTo>
                  <a:pt x="128015" y="1403477"/>
                </a:lnTo>
                <a:lnTo>
                  <a:pt x="81244" y="1376172"/>
                </a:lnTo>
                <a:lnTo>
                  <a:pt x="28321" y="1376172"/>
                </a:lnTo>
                <a:lnTo>
                  <a:pt x="28321" y="1347597"/>
                </a:lnTo>
                <a:lnTo>
                  <a:pt x="81244" y="1347597"/>
                </a:lnTo>
                <a:lnTo>
                  <a:pt x="128015" y="1320292"/>
                </a:lnTo>
                <a:lnTo>
                  <a:pt x="130301" y="1311529"/>
                </a:lnTo>
                <a:lnTo>
                  <a:pt x="122427" y="1297813"/>
                </a:lnTo>
                <a:lnTo>
                  <a:pt x="113664" y="1295527"/>
                </a:lnTo>
                <a:close/>
              </a:path>
              <a:path w="1363345" h="1428750">
                <a:moveTo>
                  <a:pt x="81244" y="1347597"/>
                </a:moveTo>
                <a:lnTo>
                  <a:pt x="28321" y="1347597"/>
                </a:lnTo>
                <a:lnTo>
                  <a:pt x="28321" y="1376172"/>
                </a:lnTo>
                <a:lnTo>
                  <a:pt x="81244" y="1376172"/>
                </a:lnTo>
                <a:lnTo>
                  <a:pt x="77980" y="1374267"/>
                </a:lnTo>
                <a:lnTo>
                  <a:pt x="35559" y="1374267"/>
                </a:lnTo>
                <a:lnTo>
                  <a:pt x="35559" y="1349502"/>
                </a:lnTo>
                <a:lnTo>
                  <a:pt x="77980" y="1349502"/>
                </a:lnTo>
                <a:lnTo>
                  <a:pt x="81244" y="1347597"/>
                </a:lnTo>
                <a:close/>
              </a:path>
              <a:path w="1363345" h="1428750">
                <a:moveTo>
                  <a:pt x="1334261" y="1347597"/>
                </a:moveTo>
                <a:lnTo>
                  <a:pt x="81244" y="1347597"/>
                </a:lnTo>
                <a:lnTo>
                  <a:pt x="56770" y="1361884"/>
                </a:lnTo>
                <a:lnTo>
                  <a:pt x="81244" y="1376172"/>
                </a:lnTo>
                <a:lnTo>
                  <a:pt x="1356486" y="1376172"/>
                </a:lnTo>
                <a:lnTo>
                  <a:pt x="1362836" y="1369822"/>
                </a:lnTo>
                <a:lnTo>
                  <a:pt x="1362836" y="1361821"/>
                </a:lnTo>
                <a:lnTo>
                  <a:pt x="1334261" y="1361821"/>
                </a:lnTo>
                <a:lnTo>
                  <a:pt x="1334261" y="1347597"/>
                </a:lnTo>
                <a:close/>
              </a:path>
              <a:path w="1363345" h="1428750">
                <a:moveTo>
                  <a:pt x="35559" y="1349502"/>
                </a:moveTo>
                <a:lnTo>
                  <a:pt x="35559" y="1374267"/>
                </a:lnTo>
                <a:lnTo>
                  <a:pt x="56770" y="1361884"/>
                </a:lnTo>
                <a:lnTo>
                  <a:pt x="35559" y="1349502"/>
                </a:lnTo>
                <a:close/>
              </a:path>
              <a:path w="1363345" h="1428750">
                <a:moveTo>
                  <a:pt x="56770" y="1361884"/>
                </a:moveTo>
                <a:lnTo>
                  <a:pt x="35559" y="1374267"/>
                </a:lnTo>
                <a:lnTo>
                  <a:pt x="77980" y="1374267"/>
                </a:lnTo>
                <a:lnTo>
                  <a:pt x="56770" y="1361884"/>
                </a:lnTo>
                <a:close/>
              </a:path>
              <a:path w="1363345" h="1428750">
                <a:moveTo>
                  <a:pt x="77980" y="1349502"/>
                </a:moveTo>
                <a:lnTo>
                  <a:pt x="35559" y="1349502"/>
                </a:lnTo>
                <a:lnTo>
                  <a:pt x="56770" y="1361884"/>
                </a:lnTo>
                <a:lnTo>
                  <a:pt x="77980" y="1349502"/>
                </a:lnTo>
                <a:close/>
              </a:path>
              <a:path w="1363345" h="1428750">
                <a:moveTo>
                  <a:pt x="1362836" y="0"/>
                </a:moveTo>
                <a:lnTo>
                  <a:pt x="1334261" y="0"/>
                </a:lnTo>
                <a:lnTo>
                  <a:pt x="1334261" y="1361821"/>
                </a:lnTo>
                <a:lnTo>
                  <a:pt x="1348612" y="1347597"/>
                </a:lnTo>
                <a:lnTo>
                  <a:pt x="1362836" y="1347597"/>
                </a:lnTo>
                <a:lnTo>
                  <a:pt x="1362836" y="0"/>
                </a:lnTo>
                <a:close/>
              </a:path>
              <a:path w="1363345" h="1428750">
                <a:moveTo>
                  <a:pt x="1362836" y="1347597"/>
                </a:moveTo>
                <a:lnTo>
                  <a:pt x="1348612" y="1347597"/>
                </a:lnTo>
                <a:lnTo>
                  <a:pt x="1334261" y="1361821"/>
                </a:lnTo>
                <a:lnTo>
                  <a:pt x="1362836" y="1361821"/>
                </a:lnTo>
                <a:lnTo>
                  <a:pt x="1362836" y="1347597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9404"/>
            <a:ext cx="6960234" cy="485775"/>
          </a:xfrm>
          <a:custGeom>
            <a:avLst/>
            <a:gdLst/>
            <a:ahLst/>
            <a:cxnLst/>
            <a:rect l="l" t="t" r="r" b="b"/>
            <a:pathLst>
              <a:path w="6960234" h="485775">
                <a:moveTo>
                  <a:pt x="6717157" y="0"/>
                </a:moveTo>
                <a:lnTo>
                  <a:pt x="0" y="0"/>
                </a:lnTo>
                <a:lnTo>
                  <a:pt x="0" y="485775"/>
                </a:lnTo>
                <a:lnTo>
                  <a:pt x="6717157" y="485775"/>
                </a:lnTo>
                <a:lnTo>
                  <a:pt x="6960108" y="242950"/>
                </a:lnTo>
                <a:lnTo>
                  <a:pt x="6717157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812279"/>
            <a:ext cx="12192000" cy="45720"/>
          </a:xfrm>
          <a:custGeom>
            <a:avLst/>
            <a:gdLst/>
            <a:ahLst/>
            <a:cxnLst/>
            <a:rect l="l" t="t" r="r" b="b"/>
            <a:pathLst>
              <a:path w="12192000" h="45720">
                <a:moveTo>
                  <a:pt x="12192000" y="0"/>
                </a:moveTo>
                <a:lnTo>
                  <a:pt x="0" y="0"/>
                </a:lnTo>
                <a:lnTo>
                  <a:pt x="0" y="45718"/>
                </a:lnTo>
                <a:lnTo>
                  <a:pt x="12192000" y="4571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5C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100838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5">
                <a:solidFill>
                  <a:srgbClr val="FFFFFF"/>
                </a:solidFill>
              </a:rPr>
              <a:t>Sumário</a:t>
            </a:r>
          </a:p>
        </p:txBody>
      </p:sp>
      <p:sp>
        <p:nvSpPr>
          <p:cNvPr id="5" name="object 5"/>
          <p:cNvSpPr/>
          <p:nvPr/>
        </p:nvSpPr>
        <p:spPr>
          <a:xfrm>
            <a:off x="6096000" y="1268730"/>
            <a:ext cx="0" cy="5255895"/>
          </a:xfrm>
          <a:custGeom>
            <a:avLst/>
            <a:gdLst/>
            <a:ahLst/>
            <a:cxnLst/>
            <a:rect l="l" t="t" r="r" b="b"/>
            <a:pathLst>
              <a:path w="0" h="5255895">
                <a:moveTo>
                  <a:pt x="0" y="0"/>
                </a:moveTo>
                <a:lnTo>
                  <a:pt x="0" y="5255895"/>
                </a:lnTo>
              </a:path>
            </a:pathLst>
          </a:custGeom>
          <a:ln w="31750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197468" y="1744219"/>
            <a:ext cx="668655" cy="3936365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26670">
              <a:lnSpc>
                <a:spcPct val="100000"/>
              </a:lnSpc>
              <a:spcBef>
                <a:spcPts val="5"/>
              </a:spcBef>
            </a:pPr>
            <a:r>
              <a:rPr dirty="0" sz="1600" spc="-5" b="1">
                <a:latin typeface="Verdana"/>
                <a:cs typeface="Verdana"/>
              </a:rPr>
              <a:t>_</a:t>
            </a:r>
            <a:endParaRPr sz="1600">
              <a:latin typeface="Verdana"/>
              <a:cs typeface="Verdana"/>
            </a:endParaRPr>
          </a:p>
          <a:p>
            <a:pPr marL="39370">
              <a:lnSpc>
                <a:spcPct val="100000"/>
              </a:lnSpc>
              <a:spcBef>
                <a:spcPts val="1205"/>
              </a:spcBef>
            </a:pPr>
            <a:r>
              <a:rPr dirty="0" sz="1200">
                <a:latin typeface="Verdana"/>
                <a:cs typeface="Verdana"/>
              </a:rPr>
              <a:t>_</a:t>
            </a:r>
            <a:endParaRPr sz="1200">
              <a:latin typeface="Verdana"/>
              <a:cs typeface="Verdana"/>
            </a:endParaRPr>
          </a:p>
          <a:p>
            <a:pPr marL="67310">
              <a:lnSpc>
                <a:spcPct val="100000"/>
              </a:lnSpc>
              <a:spcBef>
                <a:spcPts val="1200"/>
              </a:spcBef>
            </a:pPr>
            <a:r>
              <a:rPr dirty="0" sz="1200">
                <a:latin typeface="Verdana"/>
                <a:cs typeface="Verdana"/>
              </a:rPr>
              <a:t>_</a:t>
            </a:r>
            <a:endParaRPr sz="1200">
              <a:latin typeface="Verdana"/>
              <a:cs typeface="Verdana"/>
            </a:endParaRPr>
          </a:p>
          <a:p>
            <a:pPr marL="58419">
              <a:lnSpc>
                <a:spcPct val="100000"/>
              </a:lnSpc>
              <a:spcBef>
                <a:spcPts val="1200"/>
              </a:spcBef>
            </a:pPr>
            <a:r>
              <a:rPr dirty="0" sz="1200">
                <a:latin typeface="Verdana"/>
                <a:cs typeface="Verdana"/>
              </a:rPr>
              <a:t>_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r>
              <a:rPr dirty="0" sz="1600" b="1">
                <a:latin typeface="Verdana"/>
                <a:cs typeface="Verdana"/>
              </a:rPr>
              <a:t>__</a:t>
            </a:r>
            <a:endParaRPr sz="1600">
              <a:latin typeface="Verdana"/>
              <a:cs typeface="Verdana"/>
            </a:endParaRPr>
          </a:p>
          <a:p>
            <a:pPr marL="61594">
              <a:lnSpc>
                <a:spcPct val="100000"/>
              </a:lnSpc>
              <a:spcBef>
                <a:spcPts val="1205"/>
              </a:spcBef>
            </a:pPr>
            <a:r>
              <a:rPr dirty="0" sz="1200" spc="-5">
                <a:latin typeface="Verdana"/>
                <a:cs typeface="Verdana"/>
              </a:rPr>
              <a:t>_____</a:t>
            </a:r>
            <a:endParaRPr sz="1200">
              <a:latin typeface="Verdana"/>
              <a:cs typeface="Verdana"/>
            </a:endParaRPr>
          </a:p>
          <a:p>
            <a:pPr marL="117475">
              <a:lnSpc>
                <a:spcPct val="100000"/>
              </a:lnSpc>
              <a:spcBef>
                <a:spcPts val="1200"/>
              </a:spcBef>
            </a:pPr>
            <a:r>
              <a:rPr dirty="0" sz="1200" spc="-5">
                <a:latin typeface="Verdana"/>
                <a:cs typeface="Verdana"/>
              </a:rPr>
              <a:t>_____</a:t>
            </a:r>
            <a:endParaRPr sz="1200">
              <a:latin typeface="Verdana"/>
              <a:cs typeface="Verdana"/>
            </a:endParaRPr>
          </a:p>
          <a:p>
            <a:pPr marL="48895">
              <a:lnSpc>
                <a:spcPct val="100000"/>
              </a:lnSpc>
              <a:spcBef>
                <a:spcPts val="1205"/>
              </a:spcBef>
            </a:pPr>
            <a:r>
              <a:rPr dirty="0" sz="1100" spc="-10">
                <a:latin typeface="Verdana"/>
                <a:cs typeface="Verdana"/>
              </a:rPr>
              <a:t>______</a:t>
            </a:r>
            <a:r>
              <a:rPr dirty="0" sz="1100">
                <a:latin typeface="Verdana"/>
                <a:cs typeface="Verdana"/>
              </a:rPr>
              <a:t>_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Verdana"/>
              <a:cs typeface="Verdana"/>
            </a:endParaRPr>
          </a:p>
          <a:p>
            <a:pPr marL="86995">
              <a:lnSpc>
                <a:spcPct val="100000"/>
              </a:lnSpc>
            </a:pPr>
            <a:r>
              <a:rPr dirty="0" sz="1100" spc="-5">
                <a:latin typeface="Verdana"/>
                <a:cs typeface="Verdana"/>
              </a:rPr>
              <a:t>______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Verdana"/>
              <a:cs typeface="Verdana"/>
            </a:endParaRPr>
          </a:p>
          <a:p>
            <a:pPr marL="55244">
              <a:lnSpc>
                <a:spcPct val="100000"/>
              </a:lnSpc>
            </a:pPr>
            <a:r>
              <a:rPr dirty="0" sz="1100" spc="-5">
                <a:latin typeface="Verdana"/>
                <a:cs typeface="Verdana"/>
              </a:rPr>
              <a:t>______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Verdana"/>
              <a:cs typeface="Verdana"/>
            </a:endParaRPr>
          </a:p>
          <a:p>
            <a:pPr marL="75565">
              <a:lnSpc>
                <a:spcPct val="100000"/>
              </a:lnSpc>
            </a:pPr>
            <a:r>
              <a:rPr dirty="0" sz="1100" spc="-10">
                <a:latin typeface="Verdana"/>
                <a:cs typeface="Verdana"/>
              </a:rPr>
              <a:t>______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04282" y="1700860"/>
            <a:ext cx="575945" cy="4062729"/>
          </a:xfrm>
          <a:custGeom>
            <a:avLst/>
            <a:gdLst/>
            <a:ahLst/>
            <a:cxnLst/>
            <a:rect l="l" t="t" r="r" b="b"/>
            <a:pathLst>
              <a:path w="575945" h="4062729">
                <a:moveTo>
                  <a:pt x="575665" y="0"/>
                </a:moveTo>
                <a:lnTo>
                  <a:pt x="0" y="0"/>
                </a:lnTo>
                <a:lnTo>
                  <a:pt x="0" y="4062603"/>
                </a:lnTo>
                <a:lnTo>
                  <a:pt x="575665" y="4062603"/>
                </a:lnTo>
                <a:lnTo>
                  <a:pt x="5756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14019" y="1732610"/>
            <a:ext cx="5285105" cy="12757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356235" algn="l"/>
                <a:tab pos="4875530" algn="l"/>
              </a:tabLst>
            </a:pPr>
            <a:r>
              <a:rPr dirty="0" sz="1600" spc="-10" b="1">
                <a:latin typeface="Verdana"/>
                <a:cs typeface="Verdana"/>
              </a:rPr>
              <a:t>Ap</a:t>
            </a:r>
            <a:r>
              <a:rPr dirty="0" sz="1600" spc="-15" b="1">
                <a:latin typeface="Verdana"/>
                <a:cs typeface="Verdana"/>
              </a:rPr>
              <a:t>r</a:t>
            </a:r>
            <a:r>
              <a:rPr dirty="0" sz="1600" spc="-10" b="1">
                <a:latin typeface="Verdana"/>
                <a:cs typeface="Verdana"/>
              </a:rPr>
              <a:t>es</a:t>
            </a:r>
            <a:r>
              <a:rPr dirty="0" sz="1600" spc="-15" b="1">
                <a:latin typeface="Verdana"/>
                <a:cs typeface="Verdana"/>
              </a:rPr>
              <a:t>e</a:t>
            </a:r>
            <a:r>
              <a:rPr dirty="0" sz="1600" spc="-10" b="1">
                <a:latin typeface="Verdana"/>
                <a:cs typeface="Verdana"/>
              </a:rPr>
              <a:t>n</a:t>
            </a:r>
            <a:r>
              <a:rPr dirty="0" sz="1600" spc="-5" b="1">
                <a:latin typeface="Verdana"/>
                <a:cs typeface="Verdana"/>
              </a:rPr>
              <a:t>tação</a:t>
            </a:r>
            <a:r>
              <a:rPr dirty="0" sz="1600" spc="40" b="1">
                <a:latin typeface="Verdana"/>
                <a:cs typeface="Verdana"/>
              </a:rPr>
              <a:t> </a:t>
            </a:r>
            <a:r>
              <a:rPr dirty="0" sz="1600" spc="-10" b="1">
                <a:latin typeface="Verdana"/>
                <a:cs typeface="Verdana"/>
              </a:rPr>
              <a:t>d</a:t>
            </a:r>
            <a:r>
              <a:rPr dirty="0" sz="1600" spc="-5" b="1">
                <a:latin typeface="Verdana"/>
                <a:cs typeface="Verdana"/>
              </a:rPr>
              <a:t>o</a:t>
            </a:r>
            <a:r>
              <a:rPr dirty="0" sz="1600" spc="5" b="1">
                <a:latin typeface="Verdana"/>
                <a:cs typeface="Verdana"/>
              </a:rPr>
              <a:t> </a:t>
            </a:r>
            <a:r>
              <a:rPr dirty="0" sz="1600" spc="-15" b="1">
                <a:latin typeface="Verdana"/>
                <a:cs typeface="Verdana"/>
              </a:rPr>
              <a:t>Si</a:t>
            </a:r>
            <a:r>
              <a:rPr dirty="0" sz="1600" spc="-10" b="1">
                <a:latin typeface="Verdana"/>
                <a:cs typeface="Verdana"/>
              </a:rPr>
              <a:t>stem</a:t>
            </a:r>
            <a:r>
              <a:rPr dirty="0" sz="1600" spc="-5" b="1">
                <a:latin typeface="Verdana"/>
                <a:cs typeface="Verdana"/>
              </a:rPr>
              <a:t>a</a:t>
            </a:r>
            <a:r>
              <a:rPr dirty="0" sz="1600" spc="25" b="1">
                <a:latin typeface="Verdana"/>
                <a:cs typeface="Verdana"/>
              </a:rPr>
              <a:t> </a:t>
            </a:r>
            <a:r>
              <a:rPr dirty="0" sz="1600" spc="-15" b="1">
                <a:latin typeface="Verdana"/>
                <a:cs typeface="Verdana"/>
              </a:rPr>
              <a:t>SS</a:t>
            </a:r>
            <a:r>
              <a:rPr dirty="0" sz="1600" spc="-10" b="1">
                <a:latin typeface="Verdana"/>
                <a:cs typeface="Verdana"/>
              </a:rPr>
              <a:t>ARU</a:t>
            </a:r>
            <a:r>
              <a:rPr dirty="0" u="heavy" sz="1600" spc="-5" b="1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600" b="1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dirty="0" sz="1600" b="1">
                <a:latin typeface="Verdana"/>
                <a:cs typeface="Verdana"/>
              </a:rPr>
              <a:t> </a:t>
            </a:r>
            <a:r>
              <a:rPr dirty="0" sz="1600" spc="-254" b="1">
                <a:latin typeface="Verdana"/>
                <a:cs typeface="Verdana"/>
              </a:rPr>
              <a:t> </a:t>
            </a:r>
            <a:r>
              <a:rPr dirty="0" sz="1600" spc="-5" b="1">
                <a:latin typeface="Verdana"/>
                <a:cs typeface="Verdana"/>
              </a:rPr>
              <a:t>06</a:t>
            </a:r>
            <a:endParaRPr sz="1600">
              <a:latin typeface="Verdana"/>
              <a:cs typeface="Verdana"/>
            </a:endParaRPr>
          </a:p>
          <a:p>
            <a:pPr lvl="1" marL="1285240" indent="-358775">
              <a:lnSpc>
                <a:spcPct val="100000"/>
              </a:lnSpc>
              <a:spcBef>
                <a:spcPts val="1205"/>
              </a:spcBef>
              <a:buAutoNum type="arabicPeriod"/>
              <a:tabLst>
                <a:tab pos="1285875" algn="l"/>
                <a:tab pos="4872355" algn="l"/>
              </a:tabLst>
            </a:pPr>
            <a:r>
              <a:rPr dirty="0" sz="1200" spc="-5">
                <a:latin typeface="Verdana"/>
                <a:cs typeface="Verdana"/>
              </a:rPr>
              <a:t>Acesso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visualização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dirty="0" sz="1200" spc="5">
                <a:latin typeface="Verdana"/>
                <a:cs typeface="Verdana"/>
              </a:rPr>
              <a:t>07</a:t>
            </a:r>
            <a:endParaRPr sz="1200">
              <a:latin typeface="Verdana"/>
              <a:cs typeface="Verdana"/>
            </a:endParaRPr>
          </a:p>
          <a:p>
            <a:pPr lvl="1" marL="1285240" indent="-358775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1285875" algn="l"/>
                <a:tab pos="4899025" algn="l"/>
              </a:tabLst>
            </a:pPr>
            <a:r>
              <a:rPr dirty="0" sz="1200" spc="-5">
                <a:latin typeface="Verdana"/>
                <a:cs typeface="Verdana"/>
              </a:rPr>
              <a:t>Entidade</a:t>
            </a:r>
            <a:r>
              <a:rPr dirty="0" sz="1200" spc="4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Arrolamento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dirty="0" sz="1200" spc="5">
                <a:latin typeface="Verdana"/>
                <a:cs typeface="Verdana"/>
              </a:rPr>
              <a:t>16</a:t>
            </a:r>
            <a:endParaRPr sz="1200">
              <a:latin typeface="Verdana"/>
              <a:cs typeface="Verdana"/>
            </a:endParaRPr>
          </a:p>
          <a:p>
            <a:pPr lvl="1" marL="1285240" indent="-358775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1285875" algn="l"/>
                <a:tab pos="4890135" algn="l"/>
              </a:tabLst>
            </a:pPr>
            <a:r>
              <a:rPr dirty="0" sz="1200" spc="-5">
                <a:latin typeface="Verdana"/>
                <a:cs typeface="Verdana"/>
              </a:rPr>
              <a:t>Entidade</a:t>
            </a:r>
            <a:r>
              <a:rPr dirty="0" sz="1200" spc="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dirty="0" sz="1200" spc="5">
                <a:latin typeface="Verdana"/>
                <a:cs typeface="Verdana"/>
              </a:rPr>
              <a:t>24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4019" y="3470528"/>
            <a:ext cx="5285105" cy="22212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99720" indent="-287655">
              <a:lnSpc>
                <a:spcPct val="100000"/>
              </a:lnSpc>
              <a:spcBef>
                <a:spcPts val="95"/>
              </a:spcBef>
              <a:buAutoNum type="arabicPeriod" startAt="2"/>
              <a:tabLst>
                <a:tab pos="300355" algn="l"/>
                <a:tab pos="4848225" algn="l"/>
                <a:tab pos="4982210" algn="l"/>
              </a:tabLst>
            </a:pPr>
            <a:r>
              <a:rPr dirty="0" sz="1600" spc="-10" b="1">
                <a:latin typeface="Verdana"/>
                <a:cs typeface="Verdana"/>
              </a:rPr>
              <a:t>Arr</a:t>
            </a:r>
            <a:r>
              <a:rPr dirty="0" sz="1600" spc="-15" b="1">
                <a:latin typeface="Verdana"/>
                <a:cs typeface="Verdana"/>
              </a:rPr>
              <a:t>ol</a:t>
            </a:r>
            <a:r>
              <a:rPr dirty="0" sz="1600" spc="-5" b="1">
                <a:latin typeface="Verdana"/>
                <a:cs typeface="Verdana"/>
              </a:rPr>
              <a:t>a</a:t>
            </a:r>
            <a:r>
              <a:rPr dirty="0" sz="1600" b="1">
                <a:latin typeface="Verdana"/>
                <a:cs typeface="Verdana"/>
              </a:rPr>
              <a:t>m</a:t>
            </a:r>
            <a:r>
              <a:rPr dirty="0" sz="1600" spc="-10" b="1">
                <a:latin typeface="Verdana"/>
                <a:cs typeface="Verdana"/>
              </a:rPr>
              <a:t>ento/S</a:t>
            </a:r>
            <a:r>
              <a:rPr dirty="0" sz="1600" spc="-15" b="1">
                <a:latin typeface="Verdana"/>
                <a:cs typeface="Verdana"/>
              </a:rPr>
              <a:t>S</a:t>
            </a:r>
            <a:r>
              <a:rPr dirty="0" sz="1600" spc="-10" b="1">
                <a:latin typeface="Verdana"/>
                <a:cs typeface="Verdana"/>
              </a:rPr>
              <a:t>AR</a:t>
            </a:r>
            <a:r>
              <a:rPr dirty="0" sz="1600" spc="-5" b="1">
                <a:latin typeface="Verdana"/>
                <a:cs typeface="Verdana"/>
              </a:rPr>
              <a:t>U</a:t>
            </a:r>
            <a:r>
              <a:rPr dirty="0" sz="1600" b="1">
                <a:latin typeface="Verdana"/>
                <a:cs typeface="Verdana"/>
              </a:rPr>
              <a:t> </a:t>
            </a:r>
            <a:r>
              <a:rPr dirty="0" sz="1600" spc="-130" b="1">
                <a:latin typeface="Verdana"/>
                <a:cs typeface="Verdana"/>
              </a:rPr>
              <a:t> </a:t>
            </a:r>
            <a:r>
              <a:rPr dirty="0" u="heavy" sz="1600" spc="-5" b="1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600" b="1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dirty="0" sz="1600" b="1">
                <a:latin typeface="Verdana"/>
                <a:cs typeface="Verdana"/>
              </a:rPr>
              <a:t>	</a:t>
            </a:r>
            <a:r>
              <a:rPr dirty="0" sz="1600" b="1">
                <a:latin typeface="Verdana"/>
                <a:cs typeface="Verdana"/>
              </a:rPr>
              <a:t>31</a:t>
            </a:r>
            <a:endParaRPr sz="1600">
              <a:latin typeface="Verdana"/>
              <a:cs typeface="Verdana"/>
            </a:endParaRPr>
          </a:p>
          <a:p>
            <a:pPr algn="r" lvl="1" marL="358140" marR="99060" indent="-358140">
              <a:lnSpc>
                <a:spcPct val="100000"/>
              </a:lnSpc>
              <a:spcBef>
                <a:spcPts val="1205"/>
              </a:spcBef>
              <a:buAutoNum type="arabicPeriod"/>
              <a:tabLst>
                <a:tab pos="358140" algn="l"/>
                <a:tab pos="3966210" algn="l"/>
              </a:tabLst>
            </a:pPr>
            <a:r>
              <a:rPr dirty="0" sz="1200" spc="-5">
                <a:latin typeface="Verdana"/>
                <a:cs typeface="Verdana"/>
              </a:rPr>
              <a:t>Mapeamento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dirty="0" sz="1200" spc="5">
                <a:latin typeface="Verdana"/>
                <a:cs typeface="Verdana"/>
              </a:rPr>
              <a:t>34</a:t>
            </a:r>
            <a:endParaRPr sz="1200">
              <a:latin typeface="Verdana"/>
              <a:cs typeface="Verdana"/>
            </a:endParaRPr>
          </a:p>
          <a:p>
            <a:pPr algn="r" lvl="1" marL="358140" marR="99060" indent="-358140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358140" algn="l"/>
                <a:tab pos="4022090" algn="l"/>
              </a:tabLst>
            </a:pPr>
            <a:r>
              <a:rPr dirty="0" sz="1200" spc="-10">
                <a:latin typeface="Verdana"/>
                <a:cs typeface="Verdana"/>
              </a:rPr>
              <a:t>Pesquisa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socioeconômica</a:t>
            </a:r>
            <a:r>
              <a:rPr dirty="0" u="sng" sz="12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dirty="0" sz="1200" spc="5">
                <a:latin typeface="Verdana"/>
                <a:cs typeface="Verdana"/>
              </a:rPr>
              <a:t>55</a:t>
            </a:r>
            <a:endParaRPr sz="1200">
              <a:latin typeface="Verdana"/>
              <a:cs typeface="Verdana"/>
            </a:endParaRPr>
          </a:p>
          <a:p>
            <a:pPr algn="r" lvl="2" marL="467995" marR="117475" indent="-467995">
              <a:lnSpc>
                <a:spcPct val="100000"/>
              </a:lnSpc>
              <a:spcBef>
                <a:spcPts val="1205"/>
              </a:spcBef>
              <a:buAutoNum type="arabicPeriod"/>
              <a:tabLst>
                <a:tab pos="467995" algn="l"/>
                <a:tab pos="3035935" algn="l"/>
              </a:tabLst>
            </a:pPr>
            <a:r>
              <a:rPr dirty="0" sz="1100">
                <a:latin typeface="Verdana"/>
                <a:cs typeface="Verdana"/>
              </a:rPr>
              <a:t>Acesso</a:t>
            </a:r>
            <a:r>
              <a:rPr dirty="0" sz="1100" spc="-2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e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visualização</a:t>
            </a:r>
            <a:r>
              <a:rPr dirty="0" sz="1100" spc="3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do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app</a:t>
            </a:r>
            <a:r>
              <a:rPr dirty="0" u="sng" sz="11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dirty="0" sz="1100" spc="-10">
                <a:latin typeface="Verdana"/>
                <a:cs typeface="Verdana"/>
              </a:rPr>
              <a:t>56</a:t>
            </a:r>
            <a:endParaRPr sz="1100">
              <a:latin typeface="Verdana"/>
              <a:cs typeface="Verdana"/>
            </a:endParaRPr>
          </a:p>
          <a:p>
            <a:pPr lvl="2">
              <a:lnSpc>
                <a:spcPct val="100000"/>
              </a:lnSpc>
              <a:spcBef>
                <a:spcPts val="45"/>
              </a:spcBef>
              <a:buFont typeface="Verdana"/>
              <a:buAutoNum type="arabicPeriod"/>
            </a:pPr>
            <a:endParaRPr sz="950">
              <a:latin typeface="Verdana"/>
              <a:cs typeface="Verdana"/>
            </a:endParaRPr>
          </a:p>
          <a:p>
            <a:pPr algn="r" lvl="2" marL="467995" marR="117475" indent="-467995">
              <a:lnSpc>
                <a:spcPct val="100000"/>
              </a:lnSpc>
              <a:buAutoNum type="arabicPeriod"/>
              <a:tabLst>
                <a:tab pos="467995" algn="l"/>
                <a:tab pos="3074035" algn="l"/>
              </a:tabLst>
            </a:pPr>
            <a:r>
              <a:rPr dirty="0" sz="1100" spc="-5">
                <a:latin typeface="Verdana"/>
                <a:cs typeface="Verdana"/>
              </a:rPr>
              <a:t>Aplicação</a:t>
            </a:r>
            <a:r>
              <a:rPr dirty="0" sz="1100" spc="5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de</a:t>
            </a:r>
            <a:r>
              <a:rPr dirty="0" sz="1100" spc="3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pesquisa</a:t>
            </a:r>
            <a:r>
              <a:rPr dirty="0" u="sng" sz="11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dirty="0" sz="1100" spc="-10">
                <a:latin typeface="Verdana"/>
                <a:cs typeface="Verdana"/>
              </a:rPr>
              <a:t>61</a:t>
            </a:r>
            <a:endParaRPr sz="1100">
              <a:latin typeface="Verdana"/>
              <a:cs typeface="Verdana"/>
            </a:endParaRPr>
          </a:p>
          <a:p>
            <a:pPr lvl="2">
              <a:lnSpc>
                <a:spcPct val="100000"/>
              </a:lnSpc>
              <a:spcBef>
                <a:spcPts val="45"/>
              </a:spcBef>
              <a:buFont typeface="Verdana"/>
              <a:buAutoNum type="arabicPeriod"/>
            </a:pPr>
            <a:endParaRPr sz="950">
              <a:latin typeface="Verdana"/>
              <a:cs typeface="Verdana"/>
            </a:endParaRPr>
          </a:p>
          <a:p>
            <a:pPr algn="r" lvl="2" marL="467995" marR="117475" indent="-467995">
              <a:lnSpc>
                <a:spcPct val="100000"/>
              </a:lnSpc>
              <a:buAutoNum type="arabicPeriod"/>
              <a:tabLst>
                <a:tab pos="467995" algn="l"/>
                <a:tab pos="3042285" algn="l"/>
              </a:tabLst>
            </a:pPr>
            <a:r>
              <a:rPr dirty="0" sz="1100" spc="-5">
                <a:latin typeface="Verdana"/>
                <a:cs typeface="Verdana"/>
              </a:rPr>
              <a:t>Correção</a:t>
            </a:r>
            <a:r>
              <a:rPr dirty="0" sz="1100" spc="2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de</a:t>
            </a:r>
            <a:r>
              <a:rPr dirty="0" sz="1100" spc="4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pesquisa</a:t>
            </a:r>
            <a:r>
              <a:rPr dirty="0" u="sng" sz="11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dirty="0" sz="1100" spc="-10">
                <a:latin typeface="Verdana"/>
                <a:cs typeface="Verdana"/>
              </a:rPr>
              <a:t>77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Verdana"/>
              <a:cs typeface="Verdana"/>
            </a:endParaRPr>
          </a:p>
          <a:p>
            <a:pPr algn="r" marR="117475">
              <a:lnSpc>
                <a:spcPct val="100000"/>
              </a:lnSpc>
              <a:tabLst>
                <a:tab pos="3061970" algn="l"/>
              </a:tabLst>
            </a:pPr>
            <a:r>
              <a:rPr dirty="0" sz="1100" spc="-10">
                <a:latin typeface="Verdana"/>
                <a:cs typeface="Verdana"/>
              </a:rPr>
              <a:t>2.2.3.4.</a:t>
            </a:r>
            <a:r>
              <a:rPr dirty="0" sz="1100" spc="3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Conversão</a:t>
            </a:r>
            <a:r>
              <a:rPr dirty="0" sz="110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para</a:t>
            </a:r>
            <a:r>
              <a:rPr dirty="0" sz="1100" spc="2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AIP</a:t>
            </a:r>
            <a:r>
              <a:rPr dirty="0" u="sng" sz="11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dirty="0" sz="1100" spc="-10">
                <a:latin typeface="Verdana"/>
                <a:cs typeface="Verdana"/>
              </a:rPr>
              <a:t>83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41184" y="1744219"/>
            <a:ext cx="613410" cy="31737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5"/>
              </a:spcBef>
            </a:pPr>
            <a:r>
              <a:rPr dirty="0" sz="1600" spc="-5" b="1">
                <a:latin typeface="Verdana"/>
                <a:cs typeface="Verdana"/>
              </a:rPr>
              <a:t>___</a:t>
            </a:r>
            <a:endParaRPr sz="1600">
              <a:latin typeface="Verdana"/>
              <a:cs typeface="Verdana"/>
            </a:endParaRPr>
          </a:p>
          <a:p>
            <a:pPr marL="81915">
              <a:lnSpc>
                <a:spcPct val="100000"/>
              </a:lnSpc>
              <a:spcBef>
                <a:spcPts val="1205"/>
              </a:spcBef>
            </a:pPr>
            <a:r>
              <a:rPr dirty="0" sz="1200" spc="-5">
                <a:latin typeface="Verdana"/>
                <a:cs typeface="Verdana"/>
              </a:rPr>
              <a:t>_____</a:t>
            </a:r>
            <a:endParaRPr sz="1200">
              <a:latin typeface="Verdana"/>
              <a:cs typeface="Verdana"/>
            </a:endParaRPr>
          </a:p>
          <a:p>
            <a:pPr marL="31115">
              <a:lnSpc>
                <a:spcPct val="100000"/>
              </a:lnSpc>
              <a:spcBef>
                <a:spcPts val="1200"/>
              </a:spcBef>
            </a:pPr>
            <a:r>
              <a:rPr dirty="0" sz="1200" spc="-5">
                <a:latin typeface="Verdana"/>
                <a:cs typeface="Verdana"/>
              </a:rPr>
              <a:t>_____</a:t>
            </a:r>
            <a:endParaRPr sz="1200">
              <a:latin typeface="Verdana"/>
              <a:cs typeface="Verdana"/>
            </a:endParaRPr>
          </a:p>
          <a:p>
            <a:pPr marL="2540">
              <a:lnSpc>
                <a:spcPct val="100000"/>
              </a:lnSpc>
              <a:spcBef>
                <a:spcPts val="1200"/>
              </a:spcBef>
            </a:pPr>
            <a:r>
              <a:rPr dirty="0" sz="1200" spc="-5">
                <a:latin typeface="Verdana"/>
                <a:cs typeface="Verdana"/>
              </a:rPr>
              <a:t>______</a:t>
            </a:r>
            <a:endParaRPr sz="1200">
              <a:latin typeface="Verdana"/>
              <a:cs typeface="Verdana"/>
            </a:endParaRPr>
          </a:p>
          <a:p>
            <a:pPr marL="83820">
              <a:lnSpc>
                <a:spcPct val="100000"/>
              </a:lnSpc>
              <a:spcBef>
                <a:spcPts val="1200"/>
              </a:spcBef>
            </a:pPr>
            <a:r>
              <a:rPr dirty="0" sz="1200" spc="-5">
                <a:latin typeface="Verdana"/>
                <a:cs typeface="Verdana"/>
              </a:rPr>
              <a:t>_____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400">
              <a:latin typeface="Verdana"/>
              <a:cs typeface="Verdana"/>
            </a:endParaRPr>
          </a:p>
          <a:p>
            <a:pPr marL="34925">
              <a:lnSpc>
                <a:spcPct val="100000"/>
              </a:lnSpc>
              <a:spcBef>
                <a:spcPts val="915"/>
              </a:spcBef>
            </a:pPr>
            <a:r>
              <a:rPr dirty="0" sz="1600" spc="-5" b="1">
                <a:latin typeface="Verdana"/>
                <a:cs typeface="Verdana"/>
              </a:rPr>
              <a:t>____</a:t>
            </a: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9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dirty="0" sz="1600" spc="-5" b="1">
                <a:latin typeface="Verdana"/>
                <a:cs typeface="Verdana"/>
              </a:rPr>
              <a:t>____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203178" y="1700783"/>
            <a:ext cx="875030" cy="3232150"/>
          </a:xfrm>
          <a:custGeom>
            <a:avLst/>
            <a:gdLst/>
            <a:ahLst/>
            <a:cxnLst/>
            <a:rect l="l" t="t" r="r" b="b"/>
            <a:pathLst>
              <a:path w="875029" h="3232150">
                <a:moveTo>
                  <a:pt x="874864" y="0"/>
                </a:moveTo>
                <a:lnTo>
                  <a:pt x="0" y="0"/>
                </a:lnTo>
                <a:lnTo>
                  <a:pt x="0" y="3231642"/>
                </a:lnTo>
                <a:lnTo>
                  <a:pt x="874864" y="3231642"/>
                </a:lnTo>
                <a:lnTo>
                  <a:pt x="8748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499605" y="1732610"/>
            <a:ext cx="5101590" cy="16109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00355" indent="-288290">
              <a:lnSpc>
                <a:spcPct val="100000"/>
              </a:lnSpc>
              <a:spcBef>
                <a:spcPts val="95"/>
              </a:spcBef>
              <a:buAutoNum type="arabicPeriod" startAt="3"/>
              <a:tabLst>
                <a:tab pos="300990" algn="l"/>
                <a:tab pos="4796155" algn="l"/>
              </a:tabLst>
            </a:pPr>
            <a:r>
              <a:rPr dirty="0" sz="1600" spc="-10" b="1">
                <a:latin typeface="Verdana"/>
                <a:cs typeface="Verdana"/>
              </a:rPr>
              <a:t>AI</a:t>
            </a:r>
            <a:r>
              <a:rPr dirty="0" sz="1600" spc="-15" b="1">
                <a:latin typeface="Verdana"/>
                <a:cs typeface="Verdana"/>
              </a:rPr>
              <a:t>P</a:t>
            </a:r>
            <a:r>
              <a:rPr dirty="0" sz="1600" spc="-10" b="1">
                <a:latin typeface="Verdana"/>
                <a:cs typeface="Verdana"/>
              </a:rPr>
              <a:t>/S</a:t>
            </a:r>
            <a:r>
              <a:rPr dirty="0" sz="1600" spc="-20" b="1">
                <a:latin typeface="Verdana"/>
                <a:cs typeface="Verdana"/>
              </a:rPr>
              <a:t>S</a:t>
            </a:r>
            <a:r>
              <a:rPr dirty="0" sz="1600" spc="-10" b="1">
                <a:latin typeface="Verdana"/>
                <a:cs typeface="Verdana"/>
              </a:rPr>
              <a:t>A</a:t>
            </a:r>
            <a:r>
              <a:rPr dirty="0" sz="1600" spc="-15" b="1">
                <a:latin typeface="Verdana"/>
                <a:cs typeface="Verdana"/>
              </a:rPr>
              <a:t>R</a:t>
            </a:r>
            <a:r>
              <a:rPr dirty="0" sz="1600" spc="-5" b="1">
                <a:latin typeface="Verdana"/>
                <a:cs typeface="Verdana"/>
              </a:rPr>
              <a:t>U</a:t>
            </a:r>
            <a:r>
              <a:rPr dirty="0" sz="1600" spc="25" b="1">
                <a:latin typeface="Verdana"/>
                <a:cs typeface="Verdana"/>
              </a:rPr>
              <a:t> </a:t>
            </a:r>
            <a:r>
              <a:rPr dirty="0" u="heavy" sz="1600" spc="-5" b="1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600" b="1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dirty="0" sz="1600" spc="-5" b="1">
                <a:latin typeface="Verdana"/>
                <a:cs typeface="Verdana"/>
              </a:rPr>
              <a:t>86</a:t>
            </a:r>
            <a:endParaRPr sz="1600">
              <a:latin typeface="Verdana"/>
              <a:cs typeface="Verdana"/>
            </a:endParaRPr>
          </a:p>
          <a:p>
            <a:pPr lvl="1" marL="1285240" indent="-358140">
              <a:lnSpc>
                <a:spcPct val="100000"/>
              </a:lnSpc>
              <a:spcBef>
                <a:spcPts val="1205"/>
              </a:spcBef>
              <a:buAutoNum type="arabicPeriod"/>
              <a:tabLst>
                <a:tab pos="1285240" algn="l"/>
                <a:tab pos="4772025" algn="l"/>
              </a:tabLst>
            </a:pPr>
            <a:r>
              <a:rPr dirty="0" sz="1200" spc="-5">
                <a:latin typeface="Verdana"/>
                <a:cs typeface="Verdana"/>
              </a:rPr>
              <a:t>Acesso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visualização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app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dirty="0" sz="1200" spc="5">
                <a:latin typeface="Verdana"/>
                <a:cs typeface="Verdana"/>
              </a:rPr>
              <a:t>88</a:t>
            </a:r>
            <a:endParaRPr sz="1200">
              <a:latin typeface="Verdana"/>
              <a:cs typeface="Verdana"/>
            </a:endParaRPr>
          </a:p>
          <a:p>
            <a:pPr lvl="1" marL="1285240" indent="-358140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1285240" algn="l"/>
                <a:tab pos="4721225" algn="l"/>
              </a:tabLst>
            </a:pPr>
            <a:r>
              <a:rPr dirty="0" sz="1200" spc="-10">
                <a:latin typeface="Verdana"/>
                <a:cs typeface="Verdana"/>
              </a:rPr>
              <a:t>Registro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social</a:t>
            </a:r>
            <a:r>
              <a:rPr dirty="0" u="sng" sz="12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dirty="0" sz="1200" spc="5">
                <a:latin typeface="Verdana"/>
                <a:cs typeface="Verdana"/>
              </a:rPr>
              <a:t>95</a:t>
            </a:r>
            <a:endParaRPr sz="1200">
              <a:latin typeface="Verdana"/>
              <a:cs typeface="Verdana"/>
            </a:endParaRPr>
          </a:p>
          <a:p>
            <a:pPr lvl="1" marL="1285240" indent="-358140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1285240" algn="l"/>
                <a:tab pos="4692650" algn="l"/>
              </a:tabLst>
            </a:pPr>
            <a:r>
              <a:rPr dirty="0" sz="1200" spc="-1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l</a:t>
            </a:r>
            <a:r>
              <a:rPr dirty="0" sz="1200" spc="-15">
                <a:latin typeface="Verdana"/>
                <a:cs typeface="Verdana"/>
              </a:rPr>
              <a:t>t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25">
                <a:latin typeface="Verdana"/>
                <a:cs typeface="Verdana"/>
              </a:rPr>
              <a:t>r</a:t>
            </a:r>
            <a:r>
              <a:rPr dirty="0" sz="1200">
                <a:latin typeface="Verdana"/>
                <a:cs typeface="Verdana"/>
              </a:rPr>
              <a:t>aç</a:t>
            </a:r>
            <a:r>
              <a:rPr dirty="0" sz="1200" spc="-5">
                <a:latin typeface="Verdana"/>
                <a:cs typeface="Verdana"/>
              </a:rPr>
              <a:t>ã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c</a:t>
            </a:r>
            <a:r>
              <a:rPr dirty="0" sz="1200">
                <a:latin typeface="Verdana"/>
                <a:cs typeface="Verdana"/>
              </a:rPr>
              <a:t>om</a:t>
            </a:r>
            <a:r>
              <a:rPr dirty="0" sz="1200" spc="-10">
                <a:latin typeface="Verdana"/>
                <a:cs typeface="Verdana"/>
              </a:rPr>
              <a:t>p</a:t>
            </a:r>
            <a:r>
              <a:rPr dirty="0" sz="1200">
                <a:latin typeface="Verdana"/>
                <a:cs typeface="Verdana"/>
              </a:rPr>
              <a:t>os</a:t>
            </a:r>
            <a:r>
              <a:rPr dirty="0" sz="1200" spc="-5">
                <a:latin typeface="Verdana"/>
                <a:cs typeface="Verdana"/>
              </a:rPr>
              <a:t>i</a:t>
            </a:r>
            <a:r>
              <a:rPr dirty="0" sz="1200">
                <a:latin typeface="Verdana"/>
                <a:cs typeface="Verdana"/>
              </a:rPr>
              <a:t>ção </a:t>
            </a:r>
            <a:r>
              <a:rPr dirty="0" sz="1200" spc="-5">
                <a:latin typeface="Verdana"/>
                <a:cs typeface="Verdana"/>
              </a:rPr>
              <a:t>f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mi</a:t>
            </a:r>
            <a:r>
              <a:rPr dirty="0" sz="1200" spc="-10">
                <a:latin typeface="Verdana"/>
                <a:cs typeface="Verdana"/>
              </a:rPr>
              <a:t>l</a:t>
            </a:r>
            <a:r>
              <a:rPr dirty="0" sz="1200" spc="-5">
                <a:latin typeface="Verdana"/>
                <a:cs typeface="Verdana"/>
              </a:rPr>
              <a:t>i</a:t>
            </a:r>
            <a:r>
              <a:rPr dirty="0" sz="1200" spc="-10">
                <a:latin typeface="Verdana"/>
                <a:cs typeface="Verdana"/>
              </a:rPr>
              <a:t>a</a:t>
            </a:r>
            <a:r>
              <a:rPr dirty="0" sz="1200">
                <a:latin typeface="Verdana"/>
                <a:cs typeface="Verdana"/>
              </a:rPr>
              <a:t>r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u="sng" sz="12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	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106</a:t>
            </a:r>
            <a:endParaRPr sz="1200">
              <a:latin typeface="Verdana"/>
              <a:cs typeface="Verdana"/>
            </a:endParaRPr>
          </a:p>
          <a:p>
            <a:pPr lvl="1" marL="1285240" indent="-358140">
              <a:lnSpc>
                <a:spcPct val="100000"/>
              </a:lnSpc>
              <a:spcBef>
                <a:spcPts val="1205"/>
              </a:spcBef>
              <a:buAutoNum type="arabicPeriod"/>
              <a:tabLst>
                <a:tab pos="1285240" algn="l"/>
                <a:tab pos="4773930" algn="l"/>
              </a:tabLst>
            </a:pPr>
            <a:r>
              <a:rPr dirty="0" sz="1200" spc="-1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b</a:t>
            </a:r>
            <a:r>
              <a:rPr dirty="0" sz="1200">
                <a:latin typeface="Verdana"/>
                <a:cs typeface="Verdana"/>
              </a:rPr>
              <a:t>ert</a:t>
            </a:r>
            <a:r>
              <a:rPr dirty="0" sz="1200" spc="-5">
                <a:latin typeface="Verdana"/>
                <a:cs typeface="Verdana"/>
              </a:rPr>
              <a:t>u</a:t>
            </a:r>
            <a:r>
              <a:rPr dirty="0" sz="1200" spc="-25">
                <a:latin typeface="Verdana"/>
                <a:cs typeface="Verdana"/>
              </a:rPr>
              <a:t>r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</a:t>
            </a:r>
            <a:r>
              <a:rPr dirty="0" sz="1200">
                <a:latin typeface="Verdana"/>
                <a:cs typeface="Verdana"/>
              </a:rPr>
              <a:t>e ocor</a:t>
            </a:r>
            <a:r>
              <a:rPr dirty="0" sz="1200" spc="5">
                <a:latin typeface="Verdana"/>
                <a:cs typeface="Verdana"/>
              </a:rPr>
              <a:t>r</a:t>
            </a:r>
            <a:r>
              <a:rPr dirty="0" sz="1200">
                <a:latin typeface="Verdana"/>
                <a:cs typeface="Verdana"/>
              </a:rPr>
              <a:t>ê</a:t>
            </a:r>
            <a:r>
              <a:rPr dirty="0" sz="1200" spc="-5">
                <a:latin typeface="Verdana"/>
                <a:cs typeface="Verdana"/>
              </a:rPr>
              <a:t>n</a:t>
            </a:r>
            <a:r>
              <a:rPr dirty="0" sz="1200">
                <a:latin typeface="Verdana"/>
                <a:cs typeface="Verdana"/>
              </a:rPr>
              <a:t>c</a:t>
            </a:r>
            <a:r>
              <a:rPr dirty="0" sz="1200" spc="-5">
                <a:latin typeface="Verdana"/>
                <a:cs typeface="Verdana"/>
              </a:rPr>
              <a:t>i</a:t>
            </a:r>
            <a:r>
              <a:rPr dirty="0" sz="1200">
                <a:latin typeface="Verdana"/>
                <a:cs typeface="Verdana"/>
              </a:rPr>
              <a:t>as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u="sng" sz="12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	</a:t>
            </a:r>
            <a:r>
              <a:rPr dirty="0" sz="1200" spc="-250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112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61505" y="3866769"/>
            <a:ext cx="5320030" cy="1061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37820" indent="-287655">
              <a:lnSpc>
                <a:spcPct val="100000"/>
              </a:lnSpc>
              <a:spcBef>
                <a:spcPts val="95"/>
              </a:spcBef>
              <a:buAutoNum type="arabicPeriod" startAt="4"/>
              <a:tabLst>
                <a:tab pos="338455" algn="l"/>
                <a:tab pos="4779010" algn="l"/>
              </a:tabLst>
            </a:pPr>
            <a:r>
              <a:rPr dirty="0" sz="1600" spc="-10" b="1">
                <a:latin typeface="Verdana"/>
                <a:cs typeface="Verdana"/>
              </a:rPr>
              <a:t>AIP-Programa</a:t>
            </a:r>
            <a:r>
              <a:rPr dirty="0" sz="1600" spc="85" b="1">
                <a:latin typeface="Verdana"/>
                <a:cs typeface="Verdana"/>
              </a:rPr>
              <a:t> </a:t>
            </a:r>
            <a:r>
              <a:rPr dirty="0" sz="1600" spc="-10" b="1">
                <a:latin typeface="Verdana"/>
                <a:cs typeface="Verdana"/>
              </a:rPr>
              <a:t>Viver</a:t>
            </a:r>
            <a:r>
              <a:rPr dirty="0" sz="1600" spc="65" b="1">
                <a:latin typeface="Verdana"/>
                <a:cs typeface="Verdana"/>
              </a:rPr>
              <a:t> </a:t>
            </a:r>
            <a:r>
              <a:rPr dirty="0" sz="1600" spc="-10" b="1">
                <a:latin typeface="Verdana"/>
                <a:cs typeface="Verdana"/>
              </a:rPr>
              <a:t>Melhor</a:t>
            </a:r>
            <a:r>
              <a:rPr dirty="0" u="heavy" sz="1600" spc="-10" b="1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dirty="0" baseline="17361" sz="2400" b="1">
                <a:latin typeface="Verdana"/>
                <a:cs typeface="Verdana"/>
              </a:rPr>
              <a:t>117</a:t>
            </a:r>
            <a:endParaRPr baseline="17361"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Verdana"/>
              <a:buAutoNum type="arabicPeriod" startAt="4"/>
            </a:pPr>
            <a:endParaRPr sz="3550">
              <a:latin typeface="Verdana"/>
              <a:cs typeface="Verdana"/>
            </a:endParaRPr>
          </a:p>
          <a:p>
            <a:pPr marL="337820" indent="-287655">
              <a:lnSpc>
                <a:spcPct val="100000"/>
              </a:lnSpc>
              <a:spcBef>
                <a:spcPts val="5"/>
              </a:spcBef>
              <a:buAutoNum type="arabicPeriod" startAt="4"/>
              <a:tabLst>
                <a:tab pos="338455" algn="l"/>
                <a:tab pos="4744085" algn="l"/>
              </a:tabLst>
            </a:pPr>
            <a:r>
              <a:rPr dirty="0" sz="1600" spc="-5" b="1">
                <a:latin typeface="Verdana"/>
                <a:cs typeface="Verdana"/>
              </a:rPr>
              <a:t>AIP-Outras</a:t>
            </a:r>
            <a:r>
              <a:rPr dirty="0" sz="1600" spc="25" b="1">
                <a:latin typeface="Verdana"/>
                <a:cs typeface="Verdana"/>
              </a:rPr>
              <a:t> </a:t>
            </a:r>
            <a:r>
              <a:rPr dirty="0" sz="1600" spc="-10" b="1">
                <a:latin typeface="Verdana"/>
                <a:cs typeface="Verdana"/>
              </a:rPr>
              <a:t>modalidade</a:t>
            </a:r>
            <a:r>
              <a:rPr dirty="0" u="heavy" sz="1600" spc="-10" b="1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	</a:t>
            </a:r>
            <a:r>
              <a:rPr dirty="0" baseline="17361" sz="2400" b="1">
                <a:latin typeface="Verdana"/>
                <a:cs typeface="Verdana"/>
              </a:rPr>
              <a:t>144</a:t>
            </a:r>
            <a:endParaRPr baseline="17361"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6162" y="1763293"/>
            <a:ext cx="5496560" cy="4743450"/>
            <a:chOff x="1046162" y="1763293"/>
            <a:chExt cx="5496560" cy="4743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5687" y="1772818"/>
              <a:ext cx="2952750" cy="4724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50925" y="1768055"/>
              <a:ext cx="2962275" cy="4733925"/>
            </a:xfrm>
            <a:custGeom>
              <a:avLst/>
              <a:gdLst/>
              <a:ahLst/>
              <a:cxnLst/>
              <a:rect l="l" t="t" r="r" b="b"/>
              <a:pathLst>
                <a:path w="2962275" h="4733925">
                  <a:moveTo>
                    <a:pt x="0" y="4733925"/>
                  </a:moveTo>
                  <a:lnTo>
                    <a:pt x="2962275" y="4733925"/>
                  </a:lnTo>
                  <a:lnTo>
                    <a:pt x="2962275" y="0"/>
                  </a:lnTo>
                  <a:lnTo>
                    <a:pt x="0" y="0"/>
                  </a:lnTo>
                  <a:lnTo>
                    <a:pt x="0" y="47339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711576" y="5085245"/>
              <a:ext cx="1440180" cy="254000"/>
            </a:xfrm>
            <a:custGeom>
              <a:avLst/>
              <a:gdLst/>
              <a:ahLst/>
              <a:cxnLst/>
              <a:rect l="l" t="t" r="r" b="b"/>
              <a:pathLst>
                <a:path w="1440179" h="254000">
                  <a:moveTo>
                    <a:pt x="0" y="253707"/>
                  </a:moveTo>
                  <a:lnTo>
                    <a:pt x="1440179" y="253707"/>
                  </a:lnTo>
                  <a:lnTo>
                    <a:pt x="1440179" y="0"/>
                  </a:lnTo>
                  <a:lnTo>
                    <a:pt x="0" y="0"/>
                  </a:lnTo>
                  <a:lnTo>
                    <a:pt x="0" y="253707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209795" y="1806447"/>
              <a:ext cx="2318385" cy="1927860"/>
            </a:xfrm>
            <a:custGeom>
              <a:avLst/>
              <a:gdLst/>
              <a:ahLst/>
              <a:cxnLst/>
              <a:rect l="l" t="t" r="r" b="b"/>
              <a:pathLst>
                <a:path w="2318384" h="1927860">
                  <a:moveTo>
                    <a:pt x="2318257" y="0"/>
                  </a:moveTo>
                  <a:lnTo>
                    <a:pt x="0" y="0"/>
                  </a:lnTo>
                  <a:lnTo>
                    <a:pt x="0" y="1927859"/>
                  </a:lnTo>
                  <a:lnTo>
                    <a:pt x="2318257" y="1927859"/>
                  </a:lnTo>
                  <a:lnTo>
                    <a:pt x="2318257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209795" y="1806447"/>
              <a:ext cx="2318385" cy="1927860"/>
            </a:xfrm>
            <a:custGeom>
              <a:avLst/>
              <a:gdLst/>
              <a:ahLst/>
              <a:cxnLst/>
              <a:rect l="l" t="t" r="r" b="b"/>
              <a:pathLst>
                <a:path w="2318384" h="1927860">
                  <a:moveTo>
                    <a:pt x="0" y="1927859"/>
                  </a:moveTo>
                  <a:lnTo>
                    <a:pt x="2318257" y="1927859"/>
                  </a:lnTo>
                  <a:lnTo>
                    <a:pt x="2318257" y="0"/>
                  </a:lnTo>
                  <a:lnTo>
                    <a:pt x="0" y="0"/>
                  </a:lnTo>
                  <a:lnTo>
                    <a:pt x="0" y="1927859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10462" y="389636"/>
            <a:ext cx="409702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5"/>
              <a:t>Edição</a:t>
            </a:r>
            <a:r>
              <a:rPr dirty="0" spc="80"/>
              <a:t> </a:t>
            </a:r>
            <a:r>
              <a:rPr dirty="0" spc="30"/>
              <a:t>dos</a:t>
            </a:r>
            <a:r>
              <a:rPr dirty="0" spc="90"/>
              <a:t> </a:t>
            </a:r>
            <a:r>
              <a:rPr dirty="0" spc="35"/>
              <a:t>limites</a:t>
            </a:r>
            <a:r>
              <a:rPr dirty="0" spc="105"/>
              <a:t> </a:t>
            </a:r>
            <a:r>
              <a:rPr dirty="0" spc="30"/>
              <a:t>das</a:t>
            </a:r>
            <a:r>
              <a:rPr dirty="0" spc="80"/>
              <a:t> </a:t>
            </a:r>
            <a:r>
              <a:rPr dirty="0" spc="40"/>
              <a:t>edificações</a:t>
            </a:r>
          </a:p>
        </p:txBody>
      </p:sp>
      <p:sp>
        <p:nvSpPr>
          <p:cNvPr id="9" name="object 9"/>
          <p:cNvSpPr/>
          <p:nvPr/>
        </p:nvSpPr>
        <p:spPr>
          <a:xfrm>
            <a:off x="1055446" y="994410"/>
            <a:ext cx="4944110" cy="485775"/>
          </a:xfrm>
          <a:custGeom>
            <a:avLst/>
            <a:gdLst/>
            <a:ahLst/>
            <a:cxnLst/>
            <a:rect l="l" t="t" r="r" b="b"/>
            <a:pathLst>
              <a:path w="4944110" h="485775">
                <a:moveTo>
                  <a:pt x="4700955" y="0"/>
                </a:moveTo>
                <a:lnTo>
                  <a:pt x="0" y="0"/>
                </a:lnTo>
                <a:lnTo>
                  <a:pt x="0" y="485775"/>
                </a:lnTo>
                <a:lnTo>
                  <a:pt x="4700955" y="485775"/>
                </a:lnTo>
                <a:lnTo>
                  <a:pt x="4943906" y="242824"/>
                </a:lnTo>
                <a:lnTo>
                  <a:pt x="4700955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134262" y="1081532"/>
            <a:ext cx="19094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5">
                <a:solidFill>
                  <a:srgbClr val="FFFFFF"/>
                </a:solidFill>
                <a:latin typeface="Arial MT"/>
                <a:cs typeface="Arial MT"/>
              </a:rPr>
              <a:t>Deletar</a:t>
            </a:r>
            <a:r>
              <a:rPr dirty="0" sz="1800" spc="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Arial MT"/>
                <a:cs typeface="Arial MT"/>
              </a:rPr>
              <a:t>polígonos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95508" y="1792160"/>
            <a:ext cx="2346960" cy="1956435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algn="ctr" marL="148590" marR="144780">
              <a:lnSpc>
                <a:spcPct val="120100"/>
              </a:lnSpc>
              <a:spcBef>
                <a:spcPts val="280"/>
              </a:spcBef>
            </a:pPr>
            <a:r>
              <a:rPr dirty="0" sz="1200" spc="-5">
                <a:latin typeface="Verdana"/>
                <a:cs typeface="Verdana"/>
              </a:rPr>
              <a:t>Selecione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polígono que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pretende </a:t>
            </a:r>
            <a:r>
              <a:rPr dirty="0" sz="1200" spc="-25">
                <a:latin typeface="Verdana"/>
                <a:cs typeface="Verdana"/>
              </a:rPr>
              <a:t>deletar, </a:t>
            </a:r>
            <a:r>
              <a:rPr dirty="0" sz="1200" spc="-5">
                <a:latin typeface="Verdana"/>
                <a:cs typeface="Verdana"/>
              </a:rPr>
              <a:t>clique no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ícone de três pontos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clique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 opção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“Deletar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elemento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selecionado(s)”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151757" y="3107689"/>
            <a:ext cx="2153285" cy="2171065"/>
            <a:chOff x="4151757" y="3107689"/>
            <a:chExt cx="2153285" cy="217106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32808" y="3107689"/>
              <a:ext cx="1872234" cy="40906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151757" y="3734307"/>
              <a:ext cx="1231900" cy="1544320"/>
            </a:xfrm>
            <a:custGeom>
              <a:avLst/>
              <a:gdLst/>
              <a:ahLst/>
              <a:cxnLst/>
              <a:rect l="l" t="t" r="r" b="b"/>
              <a:pathLst>
                <a:path w="1231900" h="1544320">
                  <a:moveTo>
                    <a:pt x="113664" y="1411351"/>
                  </a:moveTo>
                  <a:lnTo>
                    <a:pt x="0" y="1477772"/>
                  </a:lnTo>
                  <a:lnTo>
                    <a:pt x="113664" y="1544066"/>
                  </a:lnTo>
                  <a:lnTo>
                    <a:pt x="122427" y="1541780"/>
                  </a:lnTo>
                  <a:lnTo>
                    <a:pt x="130301" y="1528064"/>
                  </a:lnTo>
                  <a:lnTo>
                    <a:pt x="128015" y="1519428"/>
                  </a:lnTo>
                  <a:lnTo>
                    <a:pt x="121284" y="1515364"/>
                  </a:lnTo>
                  <a:lnTo>
                    <a:pt x="81149" y="1491996"/>
                  </a:lnTo>
                  <a:lnTo>
                    <a:pt x="28320" y="1491996"/>
                  </a:lnTo>
                  <a:lnTo>
                    <a:pt x="28320" y="1463421"/>
                  </a:lnTo>
                  <a:lnTo>
                    <a:pt x="81244" y="1463421"/>
                  </a:lnTo>
                  <a:lnTo>
                    <a:pt x="128015" y="1436116"/>
                  </a:lnTo>
                  <a:lnTo>
                    <a:pt x="130301" y="1427353"/>
                  </a:lnTo>
                  <a:lnTo>
                    <a:pt x="126364" y="1420495"/>
                  </a:lnTo>
                  <a:lnTo>
                    <a:pt x="122427" y="1413764"/>
                  </a:lnTo>
                  <a:lnTo>
                    <a:pt x="113664" y="1411351"/>
                  </a:lnTo>
                  <a:close/>
                </a:path>
                <a:path w="1231900" h="1544320">
                  <a:moveTo>
                    <a:pt x="81244" y="1463421"/>
                  </a:moveTo>
                  <a:lnTo>
                    <a:pt x="28320" y="1463421"/>
                  </a:lnTo>
                  <a:lnTo>
                    <a:pt x="28320" y="1491996"/>
                  </a:lnTo>
                  <a:lnTo>
                    <a:pt x="81149" y="1491996"/>
                  </a:lnTo>
                  <a:lnTo>
                    <a:pt x="77877" y="1490091"/>
                  </a:lnTo>
                  <a:lnTo>
                    <a:pt x="35559" y="1490091"/>
                  </a:lnTo>
                  <a:lnTo>
                    <a:pt x="35559" y="1465453"/>
                  </a:lnTo>
                  <a:lnTo>
                    <a:pt x="77763" y="1465453"/>
                  </a:lnTo>
                  <a:lnTo>
                    <a:pt x="81244" y="1463421"/>
                  </a:lnTo>
                  <a:close/>
                </a:path>
                <a:path w="1231900" h="1544320">
                  <a:moveTo>
                    <a:pt x="1202816" y="1463421"/>
                  </a:moveTo>
                  <a:lnTo>
                    <a:pt x="81244" y="1463421"/>
                  </a:lnTo>
                  <a:lnTo>
                    <a:pt x="56690" y="1477755"/>
                  </a:lnTo>
                  <a:lnTo>
                    <a:pt x="81149" y="1491996"/>
                  </a:lnTo>
                  <a:lnTo>
                    <a:pt x="1225041" y="1491996"/>
                  </a:lnTo>
                  <a:lnTo>
                    <a:pt x="1231391" y="1485646"/>
                  </a:lnTo>
                  <a:lnTo>
                    <a:pt x="1231391" y="1477772"/>
                  </a:lnTo>
                  <a:lnTo>
                    <a:pt x="1202816" y="1477772"/>
                  </a:lnTo>
                  <a:lnTo>
                    <a:pt x="1202816" y="1463421"/>
                  </a:lnTo>
                  <a:close/>
                </a:path>
                <a:path w="1231900" h="1544320">
                  <a:moveTo>
                    <a:pt x="35559" y="1465453"/>
                  </a:moveTo>
                  <a:lnTo>
                    <a:pt x="35559" y="1490091"/>
                  </a:lnTo>
                  <a:lnTo>
                    <a:pt x="56690" y="1477755"/>
                  </a:lnTo>
                  <a:lnTo>
                    <a:pt x="35559" y="1465453"/>
                  </a:lnTo>
                  <a:close/>
                </a:path>
                <a:path w="1231900" h="1544320">
                  <a:moveTo>
                    <a:pt x="56690" y="1477755"/>
                  </a:moveTo>
                  <a:lnTo>
                    <a:pt x="35559" y="1490091"/>
                  </a:lnTo>
                  <a:lnTo>
                    <a:pt x="77877" y="1490091"/>
                  </a:lnTo>
                  <a:lnTo>
                    <a:pt x="56690" y="1477755"/>
                  </a:lnTo>
                  <a:close/>
                </a:path>
                <a:path w="1231900" h="1544320">
                  <a:moveTo>
                    <a:pt x="1231391" y="0"/>
                  </a:moveTo>
                  <a:lnTo>
                    <a:pt x="1202816" y="0"/>
                  </a:lnTo>
                  <a:lnTo>
                    <a:pt x="1202816" y="1477772"/>
                  </a:lnTo>
                  <a:lnTo>
                    <a:pt x="1217167" y="1463421"/>
                  </a:lnTo>
                  <a:lnTo>
                    <a:pt x="1231391" y="1463421"/>
                  </a:lnTo>
                  <a:lnTo>
                    <a:pt x="1231391" y="0"/>
                  </a:lnTo>
                  <a:close/>
                </a:path>
                <a:path w="1231900" h="1544320">
                  <a:moveTo>
                    <a:pt x="1231391" y="1463421"/>
                  </a:moveTo>
                  <a:lnTo>
                    <a:pt x="1217167" y="1463421"/>
                  </a:lnTo>
                  <a:lnTo>
                    <a:pt x="1202816" y="1477772"/>
                  </a:lnTo>
                  <a:lnTo>
                    <a:pt x="1231391" y="1477772"/>
                  </a:lnTo>
                  <a:lnTo>
                    <a:pt x="1231391" y="1463421"/>
                  </a:lnTo>
                  <a:close/>
                </a:path>
                <a:path w="1231900" h="1544320">
                  <a:moveTo>
                    <a:pt x="77763" y="1465453"/>
                  </a:moveTo>
                  <a:lnTo>
                    <a:pt x="35559" y="1465453"/>
                  </a:lnTo>
                  <a:lnTo>
                    <a:pt x="56690" y="1477755"/>
                  </a:lnTo>
                  <a:lnTo>
                    <a:pt x="77763" y="1465453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6162" y="1804657"/>
            <a:ext cx="2971800" cy="4743450"/>
            <a:chOff x="1046162" y="1804657"/>
            <a:chExt cx="2971800" cy="4743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5687" y="1814182"/>
              <a:ext cx="2952750" cy="4724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50925" y="1809419"/>
              <a:ext cx="2962275" cy="4733925"/>
            </a:xfrm>
            <a:custGeom>
              <a:avLst/>
              <a:gdLst/>
              <a:ahLst/>
              <a:cxnLst/>
              <a:rect l="l" t="t" r="r" b="b"/>
              <a:pathLst>
                <a:path w="2962275" h="4733925">
                  <a:moveTo>
                    <a:pt x="0" y="4733925"/>
                  </a:moveTo>
                  <a:lnTo>
                    <a:pt x="2962275" y="4733925"/>
                  </a:lnTo>
                  <a:lnTo>
                    <a:pt x="2962275" y="0"/>
                  </a:lnTo>
                  <a:lnTo>
                    <a:pt x="0" y="0"/>
                  </a:lnTo>
                  <a:lnTo>
                    <a:pt x="0" y="47339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6086411" y="1804695"/>
            <a:ext cx="2974975" cy="4747895"/>
            <a:chOff x="6086411" y="1804695"/>
            <a:chExt cx="2974975" cy="474789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5999" y="1814233"/>
              <a:ext cx="2955417" cy="472859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91173" y="1809457"/>
              <a:ext cx="2965450" cy="4738370"/>
            </a:xfrm>
            <a:custGeom>
              <a:avLst/>
              <a:gdLst/>
              <a:ahLst/>
              <a:cxnLst/>
              <a:rect l="l" t="t" r="r" b="b"/>
              <a:pathLst>
                <a:path w="2965450" h="4738370">
                  <a:moveTo>
                    <a:pt x="0" y="4738116"/>
                  </a:moveTo>
                  <a:lnTo>
                    <a:pt x="2964942" y="4738116"/>
                  </a:lnTo>
                  <a:lnTo>
                    <a:pt x="2964942" y="0"/>
                  </a:lnTo>
                  <a:lnTo>
                    <a:pt x="0" y="0"/>
                  </a:lnTo>
                  <a:lnTo>
                    <a:pt x="0" y="473811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966457" y="1866303"/>
            <a:ext cx="3243580" cy="882015"/>
            <a:chOff x="966457" y="1866303"/>
            <a:chExt cx="3243580" cy="882015"/>
          </a:xfrm>
        </p:grpSpPr>
        <p:sp>
          <p:nvSpPr>
            <p:cNvPr id="9" name="object 9"/>
            <p:cNvSpPr/>
            <p:nvPr/>
          </p:nvSpPr>
          <p:spPr>
            <a:xfrm>
              <a:off x="985507" y="1885353"/>
              <a:ext cx="312420" cy="254000"/>
            </a:xfrm>
            <a:custGeom>
              <a:avLst/>
              <a:gdLst/>
              <a:ahLst/>
              <a:cxnLst/>
              <a:rect l="l" t="t" r="r" b="b"/>
              <a:pathLst>
                <a:path w="312419" h="254000">
                  <a:moveTo>
                    <a:pt x="0" y="253707"/>
                  </a:moveTo>
                  <a:lnTo>
                    <a:pt x="312026" y="253707"/>
                  </a:lnTo>
                  <a:lnTo>
                    <a:pt x="312026" y="0"/>
                  </a:lnTo>
                  <a:lnTo>
                    <a:pt x="0" y="0"/>
                  </a:lnTo>
                  <a:lnTo>
                    <a:pt x="0" y="253707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297431" y="1945767"/>
              <a:ext cx="2912745" cy="802640"/>
            </a:xfrm>
            <a:custGeom>
              <a:avLst/>
              <a:gdLst/>
              <a:ahLst/>
              <a:cxnLst/>
              <a:rect l="l" t="t" r="r" b="b"/>
              <a:pathLst>
                <a:path w="2912745" h="802639">
                  <a:moveTo>
                    <a:pt x="1441958" y="66421"/>
                  </a:moveTo>
                  <a:lnTo>
                    <a:pt x="1441958" y="796036"/>
                  </a:lnTo>
                  <a:lnTo>
                    <a:pt x="1448308" y="802513"/>
                  </a:lnTo>
                  <a:lnTo>
                    <a:pt x="2912364" y="802513"/>
                  </a:lnTo>
                  <a:lnTo>
                    <a:pt x="2912364" y="788162"/>
                  </a:lnTo>
                  <a:lnTo>
                    <a:pt x="1470533" y="788162"/>
                  </a:lnTo>
                  <a:lnTo>
                    <a:pt x="1456182" y="773938"/>
                  </a:lnTo>
                  <a:lnTo>
                    <a:pt x="1470533" y="773938"/>
                  </a:lnTo>
                  <a:lnTo>
                    <a:pt x="1470533" y="80645"/>
                  </a:lnTo>
                  <a:lnTo>
                    <a:pt x="1456182" y="80645"/>
                  </a:lnTo>
                  <a:lnTo>
                    <a:pt x="1441958" y="66421"/>
                  </a:lnTo>
                  <a:close/>
                </a:path>
                <a:path w="2912745" h="802639">
                  <a:moveTo>
                    <a:pt x="1470533" y="773938"/>
                  </a:moveTo>
                  <a:lnTo>
                    <a:pt x="1456182" y="773938"/>
                  </a:lnTo>
                  <a:lnTo>
                    <a:pt x="1470533" y="788162"/>
                  </a:lnTo>
                  <a:lnTo>
                    <a:pt x="1470533" y="773938"/>
                  </a:lnTo>
                  <a:close/>
                </a:path>
                <a:path w="2912745" h="802639">
                  <a:moveTo>
                    <a:pt x="2912364" y="773938"/>
                  </a:moveTo>
                  <a:lnTo>
                    <a:pt x="1470533" y="773938"/>
                  </a:lnTo>
                  <a:lnTo>
                    <a:pt x="1470533" y="788162"/>
                  </a:lnTo>
                  <a:lnTo>
                    <a:pt x="2912364" y="788162"/>
                  </a:lnTo>
                  <a:lnTo>
                    <a:pt x="2912364" y="773938"/>
                  </a:lnTo>
                  <a:close/>
                </a:path>
                <a:path w="2912745" h="802639">
                  <a:moveTo>
                    <a:pt x="113792" y="0"/>
                  </a:moveTo>
                  <a:lnTo>
                    <a:pt x="0" y="66421"/>
                  </a:lnTo>
                  <a:lnTo>
                    <a:pt x="113792" y="132715"/>
                  </a:lnTo>
                  <a:lnTo>
                    <a:pt x="122428" y="130429"/>
                  </a:lnTo>
                  <a:lnTo>
                    <a:pt x="126492" y="123571"/>
                  </a:lnTo>
                  <a:lnTo>
                    <a:pt x="130429" y="116712"/>
                  </a:lnTo>
                  <a:lnTo>
                    <a:pt x="128143" y="108077"/>
                  </a:lnTo>
                  <a:lnTo>
                    <a:pt x="121284" y="104012"/>
                  </a:lnTo>
                  <a:lnTo>
                    <a:pt x="81149" y="80645"/>
                  </a:lnTo>
                  <a:lnTo>
                    <a:pt x="28448" y="80645"/>
                  </a:lnTo>
                  <a:lnTo>
                    <a:pt x="28448" y="52070"/>
                  </a:lnTo>
                  <a:lnTo>
                    <a:pt x="81250" y="52070"/>
                  </a:lnTo>
                  <a:lnTo>
                    <a:pt x="128143" y="24765"/>
                  </a:lnTo>
                  <a:lnTo>
                    <a:pt x="130429" y="16002"/>
                  </a:lnTo>
                  <a:lnTo>
                    <a:pt x="126492" y="9144"/>
                  </a:lnTo>
                  <a:lnTo>
                    <a:pt x="122428" y="2412"/>
                  </a:lnTo>
                  <a:lnTo>
                    <a:pt x="113792" y="0"/>
                  </a:lnTo>
                  <a:close/>
                </a:path>
                <a:path w="2912745" h="802639">
                  <a:moveTo>
                    <a:pt x="81250" y="52070"/>
                  </a:moveTo>
                  <a:lnTo>
                    <a:pt x="28448" y="52070"/>
                  </a:lnTo>
                  <a:lnTo>
                    <a:pt x="28448" y="80645"/>
                  </a:lnTo>
                  <a:lnTo>
                    <a:pt x="81149" y="80645"/>
                  </a:lnTo>
                  <a:lnTo>
                    <a:pt x="77877" y="78740"/>
                  </a:lnTo>
                  <a:lnTo>
                    <a:pt x="35559" y="78740"/>
                  </a:lnTo>
                  <a:lnTo>
                    <a:pt x="35559" y="54102"/>
                  </a:lnTo>
                  <a:lnTo>
                    <a:pt x="77769" y="54102"/>
                  </a:lnTo>
                  <a:lnTo>
                    <a:pt x="81250" y="52070"/>
                  </a:lnTo>
                  <a:close/>
                </a:path>
                <a:path w="2912745" h="802639">
                  <a:moveTo>
                    <a:pt x="1464183" y="52070"/>
                  </a:moveTo>
                  <a:lnTo>
                    <a:pt x="81250" y="52070"/>
                  </a:lnTo>
                  <a:lnTo>
                    <a:pt x="56691" y="66405"/>
                  </a:lnTo>
                  <a:lnTo>
                    <a:pt x="81149" y="80645"/>
                  </a:lnTo>
                  <a:lnTo>
                    <a:pt x="1441958" y="80645"/>
                  </a:lnTo>
                  <a:lnTo>
                    <a:pt x="1441958" y="66421"/>
                  </a:lnTo>
                  <a:lnTo>
                    <a:pt x="1470533" y="66421"/>
                  </a:lnTo>
                  <a:lnTo>
                    <a:pt x="1470533" y="58547"/>
                  </a:lnTo>
                  <a:lnTo>
                    <a:pt x="1464183" y="52070"/>
                  </a:lnTo>
                  <a:close/>
                </a:path>
                <a:path w="2912745" h="802639">
                  <a:moveTo>
                    <a:pt x="1470533" y="66421"/>
                  </a:moveTo>
                  <a:lnTo>
                    <a:pt x="1441958" y="66421"/>
                  </a:lnTo>
                  <a:lnTo>
                    <a:pt x="1456182" y="80645"/>
                  </a:lnTo>
                  <a:lnTo>
                    <a:pt x="1470533" y="80645"/>
                  </a:lnTo>
                  <a:lnTo>
                    <a:pt x="1470533" y="66421"/>
                  </a:lnTo>
                  <a:close/>
                </a:path>
                <a:path w="2912745" h="802639">
                  <a:moveTo>
                    <a:pt x="35559" y="54102"/>
                  </a:moveTo>
                  <a:lnTo>
                    <a:pt x="35559" y="78740"/>
                  </a:lnTo>
                  <a:lnTo>
                    <a:pt x="56691" y="66405"/>
                  </a:lnTo>
                  <a:lnTo>
                    <a:pt x="35559" y="54102"/>
                  </a:lnTo>
                  <a:close/>
                </a:path>
                <a:path w="2912745" h="802639">
                  <a:moveTo>
                    <a:pt x="56691" y="66405"/>
                  </a:moveTo>
                  <a:lnTo>
                    <a:pt x="35559" y="78740"/>
                  </a:lnTo>
                  <a:lnTo>
                    <a:pt x="77877" y="78740"/>
                  </a:lnTo>
                  <a:lnTo>
                    <a:pt x="56691" y="66405"/>
                  </a:lnTo>
                  <a:close/>
                </a:path>
                <a:path w="2912745" h="802639">
                  <a:moveTo>
                    <a:pt x="77769" y="54102"/>
                  </a:moveTo>
                  <a:lnTo>
                    <a:pt x="35559" y="54102"/>
                  </a:lnTo>
                  <a:lnTo>
                    <a:pt x="56691" y="66405"/>
                  </a:lnTo>
                  <a:lnTo>
                    <a:pt x="77769" y="54102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6041390" y="2091836"/>
            <a:ext cx="1384935" cy="127000"/>
          </a:xfrm>
          <a:custGeom>
            <a:avLst/>
            <a:gdLst/>
            <a:ahLst/>
            <a:cxnLst/>
            <a:rect l="l" t="t" r="r" b="b"/>
            <a:pathLst>
              <a:path w="1384934" h="127000">
                <a:moveTo>
                  <a:pt x="0" y="126853"/>
                </a:moveTo>
                <a:lnTo>
                  <a:pt x="1384427" y="126853"/>
                </a:lnTo>
                <a:lnTo>
                  <a:pt x="1384427" y="0"/>
                </a:lnTo>
                <a:lnTo>
                  <a:pt x="0" y="0"/>
                </a:lnTo>
                <a:lnTo>
                  <a:pt x="0" y="126853"/>
                </a:lnTo>
                <a:close/>
              </a:path>
            </a:pathLst>
          </a:custGeom>
          <a:ln w="38100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993255" y="4077080"/>
            <a:ext cx="1161415" cy="216535"/>
          </a:xfrm>
          <a:custGeom>
            <a:avLst/>
            <a:gdLst/>
            <a:ahLst/>
            <a:cxnLst/>
            <a:rect l="l" t="t" r="r" b="b"/>
            <a:pathLst>
              <a:path w="1161415" h="216535">
                <a:moveTo>
                  <a:pt x="0" y="216027"/>
                </a:moveTo>
                <a:lnTo>
                  <a:pt x="1160868" y="216027"/>
                </a:lnTo>
                <a:lnTo>
                  <a:pt x="1160868" y="0"/>
                </a:lnTo>
                <a:lnTo>
                  <a:pt x="0" y="0"/>
                </a:lnTo>
                <a:lnTo>
                  <a:pt x="0" y="216027"/>
                </a:lnTo>
                <a:close/>
              </a:path>
            </a:pathLst>
          </a:custGeom>
          <a:ln w="38100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6667245" y="2142172"/>
            <a:ext cx="4843780" cy="2639695"/>
            <a:chOff x="6667245" y="2142172"/>
            <a:chExt cx="4843780" cy="2639695"/>
          </a:xfrm>
        </p:grpSpPr>
        <p:sp>
          <p:nvSpPr>
            <p:cNvPr id="14" name="object 14"/>
            <p:cNvSpPr/>
            <p:nvPr/>
          </p:nvSpPr>
          <p:spPr>
            <a:xfrm>
              <a:off x="6667245" y="2218690"/>
              <a:ext cx="2741295" cy="746760"/>
            </a:xfrm>
            <a:custGeom>
              <a:avLst/>
              <a:gdLst/>
              <a:ahLst/>
              <a:cxnLst/>
              <a:rect l="l" t="t" r="r" b="b"/>
              <a:pathLst>
                <a:path w="2741295" h="746760">
                  <a:moveTo>
                    <a:pt x="66309" y="56564"/>
                  </a:moveTo>
                  <a:lnTo>
                    <a:pt x="52070" y="81022"/>
                  </a:lnTo>
                  <a:lnTo>
                    <a:pt x="52070" y="740156"/>
                  </a:lnTo>
                  <a:lnTo>
                    <a:pt x="58420" y="746506"/>
                  </a:lnTo>
                  <a:lnTo>
                    <a:pt x="2741168" y="746506"/>
                  </a:lnTo>
                  <a:lnTo>
                    <a:pt x="2741168" y="732282"/>
                  </a:lnTo>
                  <a:lnTo>
                    <a:pt x="80645" y="732282"/>
                  </a:lnTo>
                  <a:lnTo>
                    <a:pt x="66294" y="717931"/>
                  </a:lnTo>
                  <a:lnTo>
                    <a:pt x="80645" y="717931"/>
                  </a:lnTo>
                  <a:lnTo>
                    <a:pt x="80585" y="81022"/>
                  </a:lnTo>
                  <a:lnTo>
                    <a:pt x="66309" y="56564"/>
                  </a:lnTo>
                  <a:close/>
                </a:path>
                <a:path w="2741295" h="746760">
                  <a:moveTo>
                    <a:pt x="80645" y="717931"/>
                  </a:moveTo>
                  <a:lnTo>
                    <a:pt x="66294" y="717931"/>
                  </a:lnTo>
                  <a:lnTo>
                    <a:pt x="80645" y="732282"/>
                  </a:lnTo>
                  <a:lnTo>
                    <a:pt x="80645" y="717931"/>
                  </a:lnTo>
                  <a:close/>
                </a:path>
                <a:path w="2741295" h="746760">
                  <a:moveTo>
                    <a:pt x="2741168" y="717931"/>
                  </a:moveTo>
                  <a:lnTo>
                    <a:pt x="80645" y="717931"/>
                  </a:lnTo>
                  <a:lnTo>
                    <a:pt x="80645" y="732282"/>
                  </a:lnTo>
                  <a:lnTo>
                    <a:pt x="2741168" y="732282"/>
                  </a:lnTo>
                  <a:lnTo>
                    <a:pt x="2741168" y="717931"/>
                  </a:lnTo>
                  <a:close/>
                </a:path>
                <a:path w="2741295" h="746760">
                  <a:moveTo>
                    <a:pt x="66294" y="0"/>
                  </a:moveTo>
                  <a:lnTo>
                    <a:pt x="3936" y="106807"/>
                  </a:lnTo>
                  <a:lnTo>
                    <a:pt x="0" y="113664"/>
                  </a:lnTo>
                  <a:lnTo>
                    <a:pt x="2285" y="122427"/>
                  </a:lnTo>
                  <a:lnTo>
                    <a:pt x="16001" y="130301"/>
                  </a:lnTo>
                  <a:lnTo>
                    <a:pt x="24637" y="128015"/>
                  </a:lnTo>
                  <a:lnTo>
                    <a:pt x="28701" y="121158"/>
                  </a:lnTo>
                  <a:lnTo>
                    <a:pt x="52010" y="81123"/>
                  </a:lnTo>
                  <a:lnTo>
                    <a:pt x="52070" y="28321"/>
                  </a:lnTo>
                  <a:lnTo>
                    <a:pt x="82828" y="28321"/>
                  </a:lnTo>
                  <a:lnTo>
                    <a:pt x="66294" y="0"/>
                  </a:lnTo>
                  <a:close/>
                </a:path>
                <a:path w="2741295" h="746760">
                  <a:moveTo>
                    <a:pt x="82828" y="28321"/>
                  </a:moveTo>
                  <a:lnTo>
                    <a:pt x="80645" y="28321"/>
                  </a:lnTo>
                  <a:lnTo>
                    <a:pt x="80645" y="81123"/>
                  </a:lnTo>
                  <a:lnTo>
                    <a:pt x="104012" y="121158"/>
                  </a:lnTo>
                  <a:lnTo>
                    <a:pt x="107950" y="128015"/>
                  </a:lnTo>
                  <a:lnTo>
                    <a:pt x="116712" y="130301"/>
                  </a:lnTo>
                  <a:lnTo>
                    <a:pt x="123571" y="126364"/>
                  </a:lnTo>
                  <a:lnTo>
                    <a:pt x="130301" y="122427"/>
                  </a:lnTo>
                  <a:lnTo>
                    <a:pt x="132587" y="113664"/>
                  </a:lnTo>
                  <a:lnTo>
                    <a:pt x="128650" y="106807"/>
                  </a:lnTo>
                  <a:lnTo>
                    <a:pt x="82828" y="28321"/>
                  </a:lnTo>
                  <a:close/>
                </a:path>
                <a:path w="2741295" h="746760">
                  <a:moveTo>
                    <a:pt x="80645" y="35433"/>
                  </a:moveTo>
                  <a:lnTo>
                    <a:pt x="78612" y="35433"/>
                  </a:lnTo>
                  <a:lnTo>
                    <a:pt x="66309" y="56564"/>
                  </a:lnTo>
                  <a:lnTo>
                    <a:pt x="80645" y="81123"/>
                  </a:lnTo>
                  <a:lnTo>
                    <a:pt x="80645" y="35433"/>
                  </a:lnTo>
                  <a:close/>
                </a:path>
                <a:path w="2741295" h="746760">
                  <a:moveTo>
                    <a:pt x="80645" y="28321"/>
                  </a:moveTo>
                  <a:lnTo>
                    <a:pt x="52070" y="28321"/>
                  </a:lnTo>
                  <a:lnTo>
                    <a:pt x="52070" y="81022"/>
                  </a:lnTo>
                  <a:lnTo>
                    <a:pt x="66309" y="56564"/>
                  </a:lnTo>
                  <a:lnTo>
                    <a:pt x="53975" y="35433"/>
                  </a:lnTo>
                  <a:lnTo>
                    <a:pt x="80645" y="35433"/>
                  </a:lnTo>
                  <a:lnTo>
                    <a:pt x="80645" y="28321"/>
                  </a:lnTo>
                  <a:close/>
                </a:path>
                <a:path w="2741295" h="746760">
                  <a:moveTo>
                    <a:pt x="78612" y="35433"/>
                  </a:moveTo>
                  <a:lnTo>
                    <a:pt x="53975" y="35433"/>
                  </a:lnTo>
                  <a:lnTo>
                    <a:pt x="66309" y="56564"/>
                  </a:lnTo>
                  <a:lnTo>
                    <a:pt x="78612" y="35433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9408413" y="2156460"/>
              <a:ext cx="2088514" cy="2611120"/>
            </a:xfrm>
            <a:custGeom>
              <a:avLst/>
              <a:gdLst/>
              <a:ahLst/>
              <a:cxnLst/>
              <a:rect l="l" t="t" r="r" b="b"/>
              <a:pathLst>
                <a:path w="2088515" h="2611120">
                  <a:moveTo>
                    <a:pt x="2088260" y="0"/>
                  </a:moveTo>
                  <a:lnTo>
                    <a:pt x="0" y="0"/>
                  </a:lnTo>
                  <a:lnTo>
                    <a:pt x="0" y="2611120"/>
                  </a:lnTo>
                  <a:lnTo>
                    <a:pt x="2088260" y="2611120"/>
                  </a:lnTo>
                  <a:lnTo>
                    <a:pt x="2088260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408413" y="2156460"/>
              <a:ext cx="2088514" cy="2611120"/>
            </a:xfrm>
            <a:custGeom>
              <a:avLst/>
              <a:gdLst/>
              <a:ahLst/>
              <a:cxnLst/>
              <a:rect l="l" t="t" r="r" b="b"/>
              <a:pathLst>
                <a:path w="2088515" h="2611120">
                  <a:moveTo>
                    <a:pt x="0" y="2611120"/>
                  </a:moveTo>
                  <a:lnTo>
                    <a:pt x="2088260" y="2611120"/>
                  </a:lnTo>
                  <a:lnTo>
                    <a:pt x="2088260" y="0"/>
                  </a:lnTo>
                  <a:lnTo>
                    <a:pt x="0" y="0"/>
                  </a:lnTo>
                  <a:lnTo>
                    <a:pt x="0" y="2611120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281813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Problemas inesperados</a:t>
            </a:r>
          </a:p>
        </p:txBody>
      </p:sp>
      <p:sp>
        <p:nvSpPr>
          <p:cNvPr id="18" name="object 18"/>
          <p:cNvSpPr/>
          <p:nvPr/>
        </p:nvSpPr>
        <p:spPr>
          <a:xfrm>
            <a:off x="1055446" y="994410"/>
            <a:ext cx="4944110" cy="485775"/>
          </a:xfrm>
          <a:custGeom>
            <a:avLst/>
            <a:gdLst/>
            <a:ahLst/>
            <a:cxnLst/>
            <a:rect l="l" t="t" r="r" b="b"/>
            <a:pathLst>
              <a:path w="4944110" h="485775">
                <a:moveTo>
                  <a:pt x="4700955" y="0"/>
                </a:moveTo>
                <a:lnTo>
                  <a:pt x="0" y="0"/>
                </a:lnTo>
                <a:lnTo>
                  <a:pt x="0" y="485775"/>
                </a:lnTo>
                <a:lnTo>
                  <a:pt x="4700955" y="485775"/>
                </a:lnTo>
                <a:lnTo>
                  <a:pt x="4943906" y="242824"/>
                </a:lnTo>
                <a:lnTo>
                  <a:pt x="4700955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134262" y="1081532"/>
            <a:ext cx="34036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0">
                <a:solidFill>
                  <a:srgbClr val="FFFFFF"/>
                </a:solidFill>
                <a:latin typeface="Arial MT"/>
                <a:cs typeface="Arial MT"/>
              </a:rPr>
              <a:t>Mapa</a:t>
            </a:r>
            <a:r>
              <a:rPr dirty="0" sz="1800" spc="8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Arial MT"/>
                <a:cs typeface="Arial MT"/>
              </a:rPr>
              <a:t>não</a:t>
            </a:r>
            <a:r>
              <a:rPr dirty="0" sz="1800" spc="1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Arial MT"/>
                <a:cs typeface="Arial MT"/>
              </a:rPr>
              <a:t>aparece</a:t>
            </a:r>
            <a:r>
              <a:rPr dirty="0" sz="1800" spc="11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Arial MT"/>
                <a:cs typeface="Arial MT"/>
              </a:rPr>
              <a:t>mais</a:t>
            </a:r>
            <a:r>
              <a:rPr dirty="0" sz="1800" spc="9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dirty="0" sz="1800" spc="8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Arial MT"/>
                <a:cs typeface="Arial MT"/>
              </a:rPr>
              <a:t>app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195508" y="1866582"/>
            <a:ext cx="1447800" cy="1734820"/>
            <a:chOff x="4195508" y="1866582"/>
            <a:chExt cx="1447800" cy="1734820"/>
          </a:xfrm>
        </p:grpSpPr>
        <p:sp>
          <p:nvSpPr>
            <p:cNvPr id="21" name="object 21"/>
            <p:cNvSpPr/>
            <p:nvPr/>
          </p:nvSpPr>
          <p:spPr>
            <a:xfrm>
              <a:off x="4209796" y="1880870"/>
              <a:ext cx="1419225" cy="1706245"/>
            </a:xfrm>
            <a:custGeom>
              <a:avLst/>
              <a:gdLst/>
              <a:ahLst/>
              <a:cxnLst/>
              <a:rect l="l" t="t" r="r" b="b"/>
              <a:pathLst>
                <a:path w="1419225" h="1706245">
                  <a:moveTo>
                    <a:pt x="1418971" y="0"/>
                  </a:moveTo>
                  <a:lnTo>
                    <a:pt x="0" y="0"/>
                  </a:lnTo>
                  <a:lnTo>
                    <a:pt x="0" y="1706244"/>
                  </a:lnTo>
                  <a:lnTo>
                    <a:pt x="1418971" y="1706244"/>
                  </a:lnTo>
                  <a:lnTo>
                    <a:pt x="1418971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209796" y="1880870"/>
              <a:ext cx="1419225" cy="1706245"/>
            </a:xfrm>
            <a:custGeom>
              <a:avLst/>
              <a:gdLst/>
              <a:ahLst/>
              <a:cxnLst/>
              <a:rect l="l" t="t" r="r" b="b"/>
              <a:pathLst>
                <a:path w="1419225" h="1706245">
                  <a:moveTo>
                    <a:pt x="0" y="1706244"/>
                  </a:moveTo>
                  <a:lnTo>
                    <a:pt x="1418971" y="1706244"/>
                  </a:lnTo>
                  <a:lnTo>
                    <a:pt x="1418971" y="0"/>
                  </a:lnTo>
                  <a:lnTo>
                    <a:pt x="0" y="0"/>
                  </a:lnTo>
                  <a:lnTo>
                    <a:pt x="0" y="1706244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4195508" y="1866582"/>
            <a:ext cx="1447800" cy="173482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algn="ctr" marL="240665" marR="233679" indent="-1270">
              <a:lnSpc>
                <a:spcPct val="120000"/>
              </a:lnSpc>
              <a:spcBef>
                <a:spcPts val="280"/>
              </a:spcBef>
            </a:pPr>
            <a:r>
              <a:rPr dirty="0" sz="1200" spc="-5">
                <a:latin typeface="Verdana"/>
                <a:cs typeface="Verdana"/>
              </a:rPr>
              <a:t>Pressione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ícone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abertura de </a:t>
            </a:r>
            <a:r>
              <a:rPr dirty="0" sz="1200">
                <a:latin typeface="Verdana"/>
                <a:cs typeface="Verdana"/>
              </a:rPr>
              <a:t> menu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lateral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488551" y="2202307"/>
            <a:ext cx="19316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Pressione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layer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“Lotes”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756775" y="3281235"/>
            <a:ext cx="1448435" cy="684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4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escolha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opção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“Aplicar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zoom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à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camada”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03190" y="2996996"/>
            <a:ext cx="432053" cy="374091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8154034" y="2729369"/>
            <a:ext cx="3199765" cy="2281555"/>
            <a:chOff x="8154034" y="2729369"/>
            <a:chExt cx="3199765" cy="2281555"/>
          </a:xfrm>
        </p:grpSpPr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18649" y="2729369"/>
              <a:ext cx="1835023" cy="26300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88372" y="4176433"/>
              <a:ext cx="1728216" cy="37804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8154034" y="4110100"/>
              <a:ext cx="2313305" cy="900430"/>
            </a:xfrm>
            <a:custGeom>
              <a:avLst/>
              <a:gdLst/>
              <a:ahLst/>
              <a:cxnLst/>
              <a:rect l="l" t="t" r="r" b="b"/>
              <a:pathLst>
                <a:path w="2313304" h="900429">
                  <a:moveTo>
                    <a:pt x="612901" y="66293"/>
                  </a:moveTo>
                  <a:lnTo>
                    <a:pt x="612901" y="893953"/>
                  </a:lnTo>
                  <a:lnTo>
                    <a:pt x="619251" y="900303"/>
                  </a:lnTo>
                  <a:lnTo>
                    <a:pt x="2306320" y="900303"/>
                  </a:lnTo>
                  <a:lnTo>
                    <a:pt x="2312797" y="893953"/>
                  </a:lnTo>
                  <a:lnTo>
                    <a:pt x="2312797" y="886079"/>
                  </a:lnTo>
                  <a:lnTo>
                    <a:pt x="641476" y="886079"/>
                  </a:lnTo>
                  <a:lnTo>
                    <a:pt x="627253" y="871728"/>
                  </a:lnTo>
                  <a:lnTo>
                    <a:pt x="641476" y="871728"/>
                  </a:lnTo>
                  <a:lnTo>
                    <a:pt x="641476" y="80518"/>
                  </a:lnTo>
                  <a:lnTo>
                    <a:pt x="627253" y="80518"/>
                  </a:lnTo>
                  <a:lnTo>
                    <a:pt x="612901" y="66293"/>
                  </a:lnTo>
                  <a:close/>
                </a:path>
                <a:path w="2313304" h="900429">
                  <a:moveTo>
                    <a:pt x="641476" y="871728"/>
                  </a:moveTo>
                  <a:lnTo>
                    <a:pt x="627253" y="871728"/>
                  </a:lnTo>
                  <a:lnTo>
                    <a:pt x="641476" y="886079"/>
                  </a:lnTo>
                  <a:lnTo>
                    <a:pt x="641476" y="871728"/>
                  </a:lnTo>
                  <a:close/>
                </a:path>
                <a:path w="2313304" h="900429">
                  <a:moveTo>
                    <a:pt x="2284095" y="871728"/>
                  </a:moveTo>
                  <a:lnTo>
                    <a:pt x="641476" y="871728"/>
                  </a:lnTo>
                  <a:lnTo>
                    <a:pt x="641476" y="886079"/>
                  </a:lnTo>
                  <a:lnTo>
                    <a:pt x="2284095" y="886079"/>
                  </a:lnTo>
                  <a:lnTo>
                    <a:pt x="2284095" y="871728"/>
                  </a:lnTo>
                  <a:close/>
                </a:path>
                <a:path w="2313304" h="900429">
                  <a:moveTo>
                    <a:pt x="2312797" y="657479"/>
                  </a:moveTo>
                  <a:lnTo>
                    <a:pt x="2284095" y="657479"/>
                  </a:lnTo>
                  <a:lnTo>
                    <a:pt x="2284095" y="886079"/>
                  </a:lnTo>
                  <a:lnTo>
                    <a:pt x="2298446" y="871728"/>
                  </a:lnTo>
                  <a:lnTo>
                    <a:pt x="2312797" y="871728"/>
                  </a:lnTo>
                  <a:lnTo>
                    <a:pt x="2312797" y="657479"/>
                  </a:lnTo>
                  <a:close/>
                </a:path>
                <a:path w="2313304" h="900429">
                  <a:moveTo>
                    <a:pt x="2312797" y="871728"/>
                  </a:moveTo>
                  <a:lnTo>
                    <a:pt x="2298446" y="871728"/>
                  </a:lnTo>
                  <a:lnTo>
                    <a:pt x="2284095" y="886079"/>
                  </a:lnTo>
                  <a:lnTo>
                    <a:pt x="2312797" y="886079"/>
                  </a:lnTo>
                  <a:lnTo>
                    <a:pt x="2312797" y="871728"/>
                  </a:lnTo>
                  <a:close/>
                </a:path>
                <a:path w="2313304" h="900429">
                  <a:moveTo>
                    <a:pt x="113792" y="0"/>
                  </a:moveTo>
                  <a:lnTo>
                    <a:pt x="0" y="66293"/>
                  </a:lnTo>
                  <a:lnTo>
                    <a:pt x="113792" y="132587"/>
                  </a:lnTo>
                  <a:lnTo>
                    <a:pt x="122428" y="130301"/>
                  </a:lnTo>
                  <a:lnTo>
                    <a:pt x="126492" y="123443"/>
                  </a:lnTo>
                  <a:lnTo>
                    <a:pt x="130429" y="116712"/>
                  </a:lnTo>
                  <a:lnTo>
                    <a:pt x="128143" y="107950"/>
                  </a:lnTo>
                  <a:lnTo>
                    <a:pt x="121285" y="103886"/>
                  </a:lnTo>
                  <a:lnTo>
                    <a:pt x="81149" y="80518"/>
                  </a:lnTo>
                  <a:lnTo>
                    <a:pt x="28448" y="80518"/>
                  </a:lnTo>
                  <a:lnTo>
                    <a:pt x="28448" y="51943"/>
                  </a:lnTo>
                  <a:lnTo>
                    <a:pt x="81250" y="51943"/>
                  </a:lnTo>
                  <a:lnTo>
                    <a:pt x="128143" y="24637"/>
                  </a:lnTo>
                  <a:lnTo>
                    <a:pt x="130429" y="15875"/>
                  </a:lnTo>
                  <a:lnTo>
                    <a:pt x="126492" y="9017"/>
                  </a:lnTo>
                  <a:lnTo>
                    <a:pt x="122428" y="2286"/>
                  </a:lnTo>
                  <a:lnTo>
                    <a:pt x="113792" y="0"/>
                  </a:lnTo>
                  <a:close/>
                </a:path>
                <a:path w="2313304" h="900429">
                  <a:moveTo>
                    <a:pt x="81250" y="51943"/>
                  </a:moveTo>
                  <a:lnTo>
                    <a:pt x="28448" y="51943"/>
                  </a:lnTo>
                  <a:lnTo>
                    <a:pt x="28448" y="80518"/>
                  </a:lnTo>
                  <a:lnTo>
                    <a:pt x="81149" y="80518"/>
                  </a:lnTo>
                  <a:lnTo>
                    <a:pt x="77877" y="78612"/>
                  </a:lnTo>
                  <a:lnTo>
                    <a:pt x="35560" y="78612"/>
                  </a:lnTo>
                  <a:lnTo>
                    <a:pt x="35560" y="53975"/>
                  </a:lnTo>
                  <a:lnTo>
                    <a:pt x="77769" y="53975"/>
                  </a:lnTo>
                  <a:lnTo>
                    <a:pt x="81250" y="51943"/>
                  </a:lnTo>
                  <a:close/>
                </a:path>
                <a:path w="2313304" h="900429">
                  <a:moveTo>
                    <a:pt x="635126" y="51943"/>
                  </a:moveTo>
                  <a:lnTo>
                    <a:pt x="81250" y="51943"/>
                  </a:lnTo>
                  <a:lnTo>
                    <a:pt x="56691" y="66278"/>
                  </a:lnTo>
                  <a:lnTo>
                    <a:pt x="81149" y="80518"/>
                  </a:lnTo>
                  <a:lnTo>
                    <a:pt x="612901" y="80518"/>
                  </a:lnTo>
                  <a:lnTo>
                    <a:pt x="612901" y="66293"/>
                  </a:lnTo>
                  <a:lnTo>
                    <a:pt x="641476" y="66293"/>
                  </a:lnTo>
                  <a:lnTo>
                    <a:pt x="641476" y="58419"/>
                  </a:lnTo>
                  <a:lnTo>
                    <a:pt x="635126" y="51943"/>
                  </a:lnTo>
                  <a:close/>
                </a:path>
                <a:path w="2313304" h="900429">
                  <a:moveTo>
                    <a:pt x="641476" y="66293"/>
                  </a:moveTo>
                  <a:lnTo>
                    <a:pt x="612901" y="66293"/>
                  </a:lnTo>
                  <a:lnTo>
                    <a:pt x="627253" y="80518"/>
                  </a:lnTo>
                  <a:lnTo>
                    <a:pt x="641476" y="80518"/>
                  </a:lnTo>
                  <a:lnTo>
                    <a:pt x="641476" y="66293"/>
                  </a:lnTo>
                  <a:close/>
                </a:path>
                <a:path w="2313304" h="900429">
                  <a:moveTo>
                    <a:pt x="35560" y="53975"/>
                  </a:moveTo>
                  <a:lnTo>
                    <a:pt x="35560" y="78612"/>
                  </a:lnTo>
                  <a:lnTo>
                    <a:pt x="56691" y="66278"/>
                  </a:lnTo>
                  <a:lnTo>
                    <a:pt x="35560" y="53975"/>
                  </a:lnTo>
                  <a:close/>
                </a:path>
                <a:path w="2313304" h="900429">
                  <a:moveTo>
                    <a:pt x="56691" y="66278"/>
                  </a:moveTo>
                  <a:lnTo>
                    <a:pt x="35560" y="78612"/>
                  </a:lnTo>
                  <a:lnTo>
                    <a:pt x="77877" y="78612"/>
                  </a:lnTo>
                  <a:lnTo>
                    <a:pt x="56691" y="66278"/>
                  </a:lnTo>
                  <a:close/>
                </a:path>
                <a:path w="2313304" h="900429">
                  <a:moveTo>
                    <a:pt x="77769" y="53975"/>
                  </a:moveTo>
                  <a:lnTo>
                    <a:pt x="35560" y="53975"/>
                  </a:lnTo>
                  <a:lnTo>
                    <a:pt x="56691" y="66278"/>
                  </a:lnTo>
                  <a:lnTo>
                    <a:pt x="77769" y="5397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95508" y="1866569"/>
            <a:ext cx="1447800" cy="4037329"/>
            <a:chOff x="4195508" y="1866569"/>
            <a:chExt cx="1447800" cy="4037329"/>
          </a:xfrm>
        </p:grpSpPr>
        <p:sp>
          <p:nvSpPr>
            <p:cNvPr id="3" name="object 3"/>
            <p:cNvSpPr/>
            <p:nvPr/>
          </p:nvSpPr>
          <p:spPr>
            <a:xfrm>
              <a:off x="4209796" y="1880857"/>
              <a:ext cx="1419225" cy="4008754"/>
            </a:xfrm>
            <a:custGeom>
              <a:avLst/>
              <a:gdLst/>
              <a:ahLst/>
              <a:cxnLst/>
              <a:rect l="l" t="t" r="r" b="b"/>
              <a:pathLst>
                <a:path w="1419225" h="4008754">
                  <a:moveTo>
                    <a:pt x="1418971" y="0"/>
                  </a:moveTo>
                  <a:lnTo>
                    <a:pt x="0" y="0"/>
                  </a:lnTo>
                  <a:lnTo>
                    <a:pt x="0" y="4008374"/>
                  </a:lnTo>
                  <a:lnTo>
                    <a:pt x="1418971" y="4008374"/>
                  </a:lnTo>
                  <a:lnTo>
                    <a:pt x="1418971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209796" y="1880857"/>
              <a:ext cx="1419225" cy="4008754"/>
            </a:xfrm>
            <a:custGeom>
              <a:avLst/>
              <a:gdLst/>
              <a:ahLst/>
              <a:cxnLst/>
              <a:rect l="l" t="t" r="r" b="b"/>
              <a:pathLst>
                <a:path w="1419225" h="4008754">
                  <a:moveTo>
                    <a:pt x="0" y="4008374"/>
                  </a:moveTo>
                  <a:lnTo>
                    <a:pt x="1418971" y="4008374"/>
                  </a:lnTo>
                  <a:lnTo>
                    <a:pt x="1418971" y="0"/>
                  </a:lnTo>
                  <a:lnTo>
                    <a:pt x="0" y="0"/>
                  </a:lnTo>
                  <a:lnTo>
                    <a:pt x="0" y="4008374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4195508" y="1866569"/>
            <a:ext cx="1447800" cy="4037329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algn="ctr" marL="133985" marR="126364">
              <a:lnSpc>
                <a:spcPct val="120000"/>
              </a:lnSpc>
              <a:spcBef>
                <a:spcPts val="280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imprimir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arquivo,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pressione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ícone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abertura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menu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lateral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(à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esquerda” </a:t>
            </a:r>
            <a:r>
              <a:rPr dirty="0" sz="1200">
                <a:latin typeface="Verdana"/>
                <a:cs typeface="Verdana"/>
              </a:rPr>
              <a:t>e,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depois, clique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ícone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engrenagem (à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direita)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394126" y="2142045"/>
            <a:ext cx="2117090" cy="2399665"/>
            <a:chOff x="9394126" y="2142045"/>
            <a:chExt cx="2117090" cy="2399665"/>
          </a:xfrm>
        </p:grpSpPr>
        <p:sp>
          <p:nvSpPr>
            <p:cNvPr id="7" name="object 7"/>
            <p:cNvSpPr/>
            <p:nvPr/>
          </p:nvSpPr>
          <p:spPr>
            <a:xfrm>
              <a:off x="9408414" y="2156332"/>
              <a:ext cx="2088514" cy="2371090"/>
            </a:xfrm>
            <a:custGeom>
              <a:avLst/>
              <a:gdLst/>
              <a:ahLst/>
              <a:cxnLst/>
              <a:rect l="l" t="t" r="r" b="b"/>
              <a:pathLst>
                <a:path w="2088515" h="2371090">
                  <a:moveTo>
                    <a:pt x="2088260" y="0"/>
                  </a:moveTo>
                  <a:lnTo>
                    <a:pt x="0" y="0"/>
                  </a:lnTo>
                  <a:lnTo>
                    <a:pt x="0" y="2371090"/>
                  </a:lnTo>
                  <a:lnTo>
                    <a:pt x="2088260" y="2371090"/>
                  </a:lnTo>
                  <a:lnTo>
                    <a:pt x="2088260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408414" y="2156332"/>
              <a:ext cx="2088514" cy="2371090"/>
            </a:xfrm>
            <a:custGeom>
              <a:avLst/>
              <a:gdLst/>
              <a:ahLst/>
              <a:cxnLst/>
              <a:rect l="l" t="t" r="r" b="b"/>
              <a:pathLst>
                <a:path w="2088515" h="2371090">
                  <a:moveTo>
                    <a:pt x="0" y="2371090"/>
                  </a:moveTo>
                  <a:lnTo>
                    <a:pt x="2088260" y="2371090"/>
                  </a:lnTo>
                  <a:lnTo>
                    <a:pt x="2088260" y="0"/>
                  </a:lnTo>
                  <a:lnTo>
                    <a:pt x="0" y="0"/>
                  </a:lnTo>
                  <a:lnTo>
                    <a:pt x="0" y="2371090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9394126" y="2142045"/>
            <a:ext cx="2117090" cy="2399665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algn="ctr" marL="131445" marR="120650">
              <a:lnSpc>
                <a:spcPct val="120000"/>
              </a:lnSpc>
              <a:spcBef>
                <a:spcPts val="285"/>
              </a:spcBef>
            </a:pPr>
            <a:r>
              <a:rPr dirty="0" sz="1200" spc="-15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imprimir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10">
                <a:latin typeface="Verdana"/>
                <a:cs typeface="Verdana"/>
              </a:rPr>
              <a:t>arquivo,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pressione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ícone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abertura</a:t>
            </a:r>
            <a:r>
              <a:rPr dirty="0" sz="1200" spc="6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4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menu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lateral</a:t>
            </a:r>
            <a:r>
              <a:rPr dirty="0" sz="1200" spc="-5">
                <a:latin typeface="Verdana"/>
                <a:cs typeface="Verdana"/>
              </a:rPr>
              <a:t> (à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esquerda”</a:t>
            </a:r>
            <a:r>
              <a:rPr dirty="0" sz="1200">
                <a:latin typeface="Verdana"/>
                <a:cs typeface="Verdana"/>
              </a:rPr>
              <a:t> e,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depois, clique no ícone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engrenagem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(à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direita)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086411" y="1792274"/>
            <a:ext cx="5113655" cy="4751070"/>
            <a:chOff x="6086411" y="1792274"/>
            <a:chExt cx="5113655" cy="475107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24440" y="3898087"/>
              <a:ext cx="1575053" cy="3666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5999" y="1801799"/>
              <a:ext cx="2957322" cy="473176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091173" y="1797037"/>
              <a:ext cx="2967355" cy="4741545"/>
            </a:xfrm>
            <a:custGeom>
              <a:avLst/>
              <a:gdLst/>
              <a:ahLst/>
              <a:cxnLst/>
              <a:rect l="l" t="t" r="r" b="b"/>
              <a:pathLst>
                <a:path w="2967354" h="4741545">
                  <a:moveTo>
                    <a:pt x="0" y="4741291"/>
                  </a:moveTo>
                  <a:lnTo>
                    <a:pt x="2966847" y="4741291"/>
                  </a:lnTo>
                  <a:lnTo>
                    <a:pt x="2966847" y="0"/>
                  </a:lnTo>
                  <a:lnTo>
                    <a:pt x="0" y="0"/>
                  </a:lnTo>
                  <a:lnTo>
                    <a:pt x="0" y="474129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289547" y="2098560"/>
              <a:ext cx="864235" cy="191135"/>
            </a:xfrm>
            <a:custGeom>
              <a:avLst/>
              <a:gdLst/>
              <a:ahLst/>
              <a:cxnLst/>
              <a:rect l="l" t="t" r="r" b="b"/>
              <a:pathLst>
                <a:path w="864234" h="191135">
                  <a:moveTo>
                    <a:pt x="0" y="190614"/>
                  </a:moveTo>
                  <a:lnTo>
                    <a:pt x="864095" y="190614"/>
                  </a:lnTo>
                  <a:lnTo>
                    <a:pt x="864095" y="0"/>
                  </a:lnTo>
                  <a:lnTo>
                    <a:pt x="0" y="0"/>
                  </a:lnTo>
                  <a:lnTo>
                    <a:pt x="0" y="190614"/>
                  </a:lnTo>
                  <a:close/>
                </a:path>
              </a:pathLst>
            </a:custGeom>
            <a:ln w="38099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153528" y="2127503"/>
              <a:ext cx="2254885" cy="1228725"/>
            </a:xfrm>
            <a:custGeom>
              <a:avLst/>
              <a:gdLst/>
              <a:ahLst/>
              <a:cxnLst/>
              <a:rect l="l" t="t" r="r" b="b"/>
              <a:pathLst>
                <a:path w="2254884" h="1228725">
                  <a:moveTo>
                    <a:pt x="1113154" y="66294"/>
                  </a:moveTo>
                  <a:lnTo>
                    <a:pt x="1113154" y="1222375"/>
                  </a:lnTo>
                  <a:lnTo>
                    <a:pt x="1119504" y="1228725"/>
                  </a:lnTo>
                  <a:lnTo>
                    <a:pt x="2254885" y="1228725"/>
                  </a:lnTo>
                  <a:lnTo>
                    <a:pt x="2254885" y="1214501"/>
                  </a:lnTo>
                  <a:lnTo>
                    <a:pt x="1141729" y="1214501"/>
                  </a:lnTo>
                  <a:lnTo>
                    <a:pt x="1127505" y="1200150"/>
                  </a:lnTo>
                  <a:lnTo>
                    <a:pt x="1141729" y="1200150"/>
                  </a:lnTo>
                  <a:lnTo>
                    <a:pt x="1141729" y="80645"/>
                  </a:lnTo>
                  <a:lnTo>
                    <a:pt x="1127505" y="80645"/>
                  </a:lnTo>
                  <a:lnTo>
                    <a:pt x="1113154" y="66294"/>
                  </a:lnTo>
                  <a:close/>
                </a:path>
                <a:path w="2254884" h="1228725">
                  <a:moveTo>
                    <a:pt x="1141729" y="1200150"/>
                  </a:moveTo>
                  <a:lnTo>
                    <a:pt x="1127505" y="1200150"/>
                  </a:lnTo>
                  <a:lnTo>
                    <a:pt x="1141729" y="1214501"/>
                  </a:lnTo>
                  <a:lnTo>
                    <a:pt x="1141729" y="1200150"/>
                  </a:lnTo>
                  <a:close/>
                </a:path>
                <a:path w="2254884" h="1228725">
                  <a:moveTo>
                    <a:pt x="2254885" y="1200150"/>
                  </a:moveTo>
                  <a:lnTo>
                    <a:pt x="1141729" y="1200150"/>
                  </a:lnTo>
                  <a:lnTo>
                    <a:pt x="1141729" y="1214501"/>
                  </a:lnTo>
                  <a:lnTo>
                    <a:pt x="2254885" y="1214501"/>
                  </a:lnTo>
                  <a:lnTo>
                    <a:pt x="2254885" y="1200150"/>
                  </a:lnTo>
                  <a:close/>
                </a:path>
                <a:path w="2254884" h="1228725">
                  <a:moveTo>
                    <a:pt x="113665" y="0"/>
                  </a:moveTo>
                  <a:lnTo>
                    <a:pt x="0" y="66294"/>
                  </a:lnTo>
                  <a:lnTo>
                    <a:pt x="106934" y="128650"/>
                  </a:lnTo>
                  <a:lnTo>
                    <a:pt x="113665" y="132715"/>
                  </a:lnTo>
                  <a:lnTo>
                    <a:pt x="122427" y="130301"/>
                  </a:lnTo>
                  <a:lnTo>
                    <a:pt x="126365" y="123571"/>
                  </a:lnTo>
                  <a:lnTo>
                    <a:pt x="130428" y="116712"/>
                  </a:lnTo>
                  <a:lnTo>
                    <a:pt x="128143" y="107950"/>
                  </a:lnTo>
                  <a:lnTo>
                    <a:pt x="81250" y="80645"/>
                  </a:lnTo>
                  <a:lnTo>
                    <a:pt x="28321" y="80645"/>
                  </a:lnTo>
                  <a:lnTo>
                    <a:pt x="28321" y="52070"/>
                  </a:lnTo>
                  <a:lnTo>
                    <a:pt x="81250" y="52070"/>
                  </a:lnTo>
                  <a:lnTo>
                    <a:pt x="128143" y="24637"/>
                  </a:lnTo>
                  <a:lnTo>
                    <a:pt x="130428" y="16001"/>
                  </a:lnTo>
                  <a:lnTo>
                    <a:pt x="126365" y="9144"/>
                  </a:lnTo>
                  <a:lnTo>
                    <a:pt x="122427" y="2286"/>
                  </a:lnTo>
                  <a:lnTo>
                    <a:pt x="113665" y="0"/>
                  </a:lnTo>
                  <a:close/>
                </a:path>
                <a:path w="2254884" h="1228725">
                  <a:moveTo>
                    <a:pt x="81250" y="52070"/>
                  </a:moveTo>
                  <a:lnTo>
                    <a:pt x="28321" y="52070"/>
                  </a:lnTo>
                  <a:lnTo>
                    <a:pt x="28321" y="80645"/>
                  </a:lnTo>
                  <a:lnTo>
                    <a:pt x="81250" y="80645"/>
                  </a:lnTo>
                  <a:lnTo>
                    <a:pt x="77987" y="78740"/>
                  </a:lnTo>
                  <a:lnTo>
                    <a:pt x="35560" y="78740"/>
                  </a:lnTo>
                  <a:lnTo>
                    <a:pt x="35560" y="53975"/>
                  </a:lnTo>
                  <a:lnTo>
                    <a:pt x="77987" y="53975"/>
                  </a:lnTo>
                  <a:lnTo>
                    <a:pt x="81250" y="52070"/>
                  </a:lnTo>
                  <a:close/>
                </a:path>
                <a:path w="2254884" h="1228725">
                  <a:moveTo>
                    <a:pt x="1135379" y="52070"/>
                  </a:moveTo>
                  <a:lnTo>
                    <a:pt x="81250" y="52070"/>
                  </a:lnTo>
                  <a:lnTo>
                    <a:pt x="56773" y="66357"/>
                  </a:lnTo>
                  <a:lnTo>
                    <a:pt x="81250" y="80645"/>
                  </a:lnTo>
                  <a:lnTo>
                    <a:pt x="1113154" y="80645"/>
                  </a:lnTo>
                  <a:lnTo>
                    <a:pt x="1113154" y="66294"/>
                  </a:lnTo>
                  <a:lnTo>
                    <a:pt x="1141729" y="66294"/>
                  </a:lnTo>
                  <a:lnTo>
                    <a:pt x="1141729" y="58420"/>
                  </a:lnTo>
                  <a:lnTo>
                    <a:pt x="1135379" y="52070"/>
                  </a:lnTo>
                  <a:close/>
                </a:path>
                <a:path w="2254884" h="1228725">
                  <a:moveTo>
                    <a:pt x="1141729" y="66294"/>
                  </a:moveTo>
                  <a:lnTo>
                    <a:pt x="1113154" y="66294"/>
                  </a:lnTo>
                  <a:lnTo>
                    <a:pt x="1127505" y="80645"/>
                  </a:lnTo>
                  <a:lnTo>
                    <a:pt x="1141729" y="80645"/>
                  </a:lnTo>
                  <a:lnTo>
                    <a:pt x="1141729" y="66294"/>
                  </a:lnTo>
                  <a:close/>
                </a:path>
                <a:path w="2254884" h="1228725">
                  <a:moveTo>
                    <a:pt x="35560" y="53975"/>
                  </a:moveTo>
                  <a:lnTo>
                    <a:pt x="35560" y="78740"/>
                  </a:lnTo>
                  <a:lnTo>
                    <a:pt x="56773" y="66357"/>
                  </a:lnTo>
                  <a:lnTo>
                    <a:pt x="35560" y="53975"/>
                  </a:lnTo>
                  <a:close/>
                </a:path>
                <a:path w="2254884" h="1228725">
                  <a:moveTo>
                    <a:pt x="56773" y="66357"/>
                  </a:moveTo>
                  <a:lnTo>
                    <a:pt x="35560" y="78740"/>
                  </a:lnTo>
                  <a:lnTo>
                    <a:pt x="77987" y="78740"/>
                  </a:lnTo>
                  <a:lnTo>
                    <a:pt x="56773" y="66357"/>
                  </a:lnTo>
                  <a:close/>
                </a:path>
                <a:path w="2254884" h="1228725">
                  <a:moveTo>
                    <a:pt x="77987" y="53975"/>
                  </a:moveTo>
                  <a:lnTo>
                    <a:pt x="35560" y="53975"/>
                  </a:lnTo>
                  <a:lnTo>
                    <a:pt x="56773" y="66357"/>
                  </a:lnTo>
                  <a:lnTo>
                    <a:pt x="77987" y="5397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/>
          <p:cNvGrpSpPr/>
          <p:nvPr/>
        </p:nvGrpSpPr>
        <p:grpSpPr>
          <a:xfrm>
            <a:off x="1041577" y="1798002"/>
            <a:ext cx="4048760" cy="4751070"/>
            <a:chOff x="1041577" y="1798002"/>
            <a:chExt cx="4048760" cy="475107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90668" y="4533772"/>
              <a:ext cx="499325" cy="42964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4737" y="5163756"/>
              <a:ext cx="455256" cy="44978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1102" y="1807527"/>
              <a:ext cx="2957322" cy="473176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46340" y="1802764"/>
              <a:ext cx="2967355" cy="4741545"/>
            </a:xfrm>
            <a:custGeom>
              <a:avLst/>
              <a:gdLst/>
              <a:ahLst/>
              <a:cxnLst/>
              <a:rect l="l" t="t" r="r" b="b"/>
              <a:pathLst>
                <a:path w="2967354" h="4741545">
                  <a:moveTo>
                    <a:pt x="0" y="4741290"/>
                  </a:moveTo>
                  <a:lnTo>
                    <a:pt x="2966847" y="4741290"/>
                  </a:lnTo>
                  <a:lnTo>
                    <a:pt x="2966847" y="0"/>
                  </a:lnTo>
                  <a:lnTo>
                    <a:pt x="0" y="0"/>
                  </a:lnTo>
                  <a:lnTo>
                    <a:pt x="0" y="474129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199451" y="1916849"/>
              <a:ext cx="234950" cy="182245"/>
            </a:xfrm>
            <a:custGeom>
              <a:avLst/>
              <a:gdLst/>
              <a:ahLst/>
              <a:cxnLst/>
              <a:rect l="l" t="t" r="r" b="b"/>
              <a:pathLst>
                <a:path w="234950" h="182244">
                  <a:moveTo>
                    <a:pt x="0" y="181698"/>
                  </a:moveTo>
                  <a:lnTo>
                    <a:pt x="234429" y="181698"/>
                  </a:lnTo>
                  <a:lnTo>
                    <a:pt x="234429" y="0"/>
                  </a:lnTo>
                  <a:lnTo>
                    <a:pt x="0" y="0"/>
                  </a:lnTo>
                  <a:lnTo>
                    <a:pt x="0" y="181698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433829" y="1941321"/>
              <a:ext cx="2776220" cy="1958339"/>
            </a:xfrm>
            <a:custGeom>
              <a:avLst/>
              <a:gdLst/>
              <a:ahLst/>
              <a:cxnLst/>
              <a:rect l="l" t="t" r="r" b="b"/>
              <a:pathLst>
                <a:path w="2776220" h="1958339">
                  <a:moveTo>
                    <a:pt x="1373758" y="66420"/>
                  </a:moveTo>
                  <a:lnTo>
                    <a:pt x="1373758" y="1951608"/>
                  </a:lnTo>
                  <a:lnTo>
                    <a:pt x="1380108" y="1957958"/>
                  </a:lnTo>
                  <a:lnTo>
                    <a:pt x="2775966" y="1957958"/>
                  </a:lnTo>
                  <a:lnTo>
                    <a:pt x="2775966" y="1943734"/>
                  </a:lnTo>
                  <a:lnTo>
                    <a:pt x="1402333" y="1943734"/>
                  </a:lnTo>
                  <a:lnTo>
                    <a:pt x="1387983" y="1929383"/>
                  </a:lnTo>
                  <a:lnTo>
                    <a:pt x="1402333" y="1929383"/>
                  </a:lnTo>
                  <a:lnTo>
                    <a:pt x="1402333" y="80645"/>
                  </a:lnTo>
                  <a:lnTo>
                    <a:pt x="1387983" y="80645"/>
                  </a:lnTo>
                  <a:lnTo>
                    <a:pt x="1373758" y="66420"/>
                  </a:lnTo>
                  <a:close/>
                </a:path>
                <a:path w="2776220" h="1958339">
                  <a:moveTo>
                    <a:pt x="1402333" y="1929383"/>
                  </a:moveTo>
                  <a:lnTo>
                    <a:pt x="1387983" y="1929383"/>
                  </a:lnTo>
                  <a:lnTo>
                    <a:pt x="1402333" y="1943734"/>
                  </a:lnTo>
                  <a:lnTo>
                    <a:pt x="1402333" y="1929383"/>
                  </a:lnTo>
                  <a:close/>
                </a:path>
                <a:path w="2776220" h="1958339">
                  <a:moveTo>
                    <a:pt x="2775966" y="1929383"/>
                  </a:moveTo>
                  <a:lnTo>
                    <a:pt x="1402333" y="1929383"/>
                  </a:lnTo>
                  <a:lnTo>
                    <a:pt x="1402333" y="1943734"/>
                  </a:lnTo>
                  <a:lnTo>
                    <a:pt x="2775966" y="1943734"/>
                  </a:lnTo>
                  <a:lnTo>
                    <a:pt x="2775966" y="1929383"/>
                  </a:lnTo>
                  <a:close/>
                </a:path>
                <a:path w="2776220" h="1958339">
                  <a:moveTo>
                    <a:pt x="113664" y="0"/>
                  </a:moveTo>
                  <a:lnTo>
                    <a:pt x="106933" y="4063"/>
                  </a:lnTo>
                  <a:lnTo>
                    <a:pt x="0" y="66420"/>
                  </a:lnTo>
                  <a:lnTo>
                    <a:pt x="106933" y="128650"/>
                  </a:lnTo>
                  <a:lnTo>
                    <a:pt x="113664" y="132714"/>
                  </a:lnTo>
                  <a:lnTo>
                    <a:pt x="122428" y="130428"/>
                  </a:lnTo>
                  <a:lnTo>
                    <a:pt x="126364" y="123570"/>
                  </a:lnTo>
                  <a:lnTo>
                    <a:pt x="130428" y="116712"/>
                  </a:lnTo>
                  <a:lnTo>
                    <a:pt x="128142" y="107950"/>
                  </a:lnTo>
                  <a:lnTo>
                    <a:pt x="81250" y="80645"/>
                  </a:lnTo>
                  <a:lnTo>
                    <a:pt x="28320" y="80645"/>
                  </a:lnTo>
                  <a:lnTo>
                    <a:pt x="28320" y="52069"/>
                  </a:lnTo>
                  <a:lnTo>
                    <a:pt x="81250" y="52069"/>
                  </a:lnTo>
                  <a:lnTo>
                    <a:pt x="128142" y="24764"/>
                  </a:lnTo>
                  <a:lnTo>
                    <a:pt x="130428" y="16001"/>
                  </a:lnTo>
                  <a:lnTo>
                    <a:pt x="126364" y="9143"/>
                  </a:lnTo>
                  <a:lnTo>
                    <a:pt x="122428" y="2286"/>
                  </a:lnTo>
                  <a:lnTo>
                    <a:pt x="113664" y="0"/>
                  </a:lnTo>
                  <a:close/>
                </a:path>
                <a:path w="2776220" h="1958339">
                  <a:moveTo>
                    <a:pt x="81250" y="52069"/>
                  </a:moveTo>
                  <a:lnTo>
                    <a:pt x="28320" y="52069"/>
                  </a:lnTo>
                  <a:lnTo>
                    <a:pt x="28320" y="80645"/>
                  </a:lnTo>
                  <a:lnTo>
                    <a:pt x="81250" y="80645"/>
                  </a:lnTo>
                  <a:lnTo>
                    <a:pt x="77987" y="78739"/>
                  </a:lnTo>
                  <a:lnTo>
                    <a:pt x="35559" y="78739"/>
                  </a:lnTo>
                  <a:lnTo>
                    <a:pt x="35559" y="53975"/>
                  </a:lnTo>
                  <a:lnTo>
                    <a:pt x="77987" y="53975"/>
                  </a:lnTo>
                  <a:lnTo>
                    <a:pt x="81250" y="52069"/>
                  </a:lnTo>
                  <a:close/>
                </a:path>
                <a:path w="2776220" h="1958339">
                  <a:moveTo>
                    <a:pt x="1395857" y="52069"/>
                  </a:moveTo>
                  <a:lnTo>
                    <a:pt x="81250" y="52069"/>
                  </a:lnTo>
                  <a:lnTo>
                    <a:pt x="56773" y="66357"/>
                  </a:lnTo>
                  <a:lnTo>
                    <a:pt x="81250" y="80645"/>
                  </a:lnTo>
                  <a:lnTo>
                    <a:pt x="1373758" y="80645"/>
                  </a:lnTo>
                  <a:lnTo>
                    <a:pt x="1373758" y="66420"/>
                  </a:lnTo>
                  <a:lnTo>
                    <a:pt x="1402333" y="66420"/>
                  </a:lnTo>
                  <a:lnTo>
                    <a:pt x="1402333" y="58419"/>
                  </a:lnTo>
                  <a:lnTo>
                    <a:pt x="1395857" y="52069"/>
                  </a:lnTo>
                  <a:close/>
                </a:path>
                <a:path w="2776220" h="1958339">
                  <a:moveTo>
                    <a:pt x="1402333" y="66420"/>
                  </a:moveTo>
                  <a:lnTo>
                    <a:pt x="1373758" y="66420"/>
                  </a:lnTo>
                  <a:lnTo>
                    <a:pt x="1387983" y="80645"/>
                  </a:lnTo>
                  <a:lnTo>
                    <a:pt x="1402333" y="80645"/>
                  </a:lnTo>
                  <a:lnTo>
                    <a:pt x="1402333" y="66420"/>
                  </a:lnTo>
                  <a:close/>
                </a:path>
                <a:path w="2776220" h="1958339">
                  <a:moveTo>
                    <a:pt x="35559" y="53975"/>
                  </a:moveTo>
                  <a:lnTo>
                    <a:pt x="35559" y="78739"/>
                  </a:lnTo>
                  <a:lnTo>
                    <a:pt x="56773" y="66357"/>
                  </a:lnTo>
                  <a:lnTo>
                    <a:pt x="35559" y="53975"/>
                  </a:lnTo>
                  <a:close/>
                </a:path>
                <a:path w="2776220" h="1958339">
                  <a:moveTo>
                    <a:pt x="56773" y="66357"/>
                  </a:moveTo>
                  <a:lnTo>
                    <a:pt x="35559" y="78739"/>
                  </a:lnTo>
                  <a:lnTo>
                    <a:pt x="77987" y="78739"/>
                  </a:lnTo>
                  <a:lnTo>
                    <a:pt x="56773" y="66357"/>
                  </a:lnTo>
                  <a:close/>
                </a:path>
                <a:path w="2776220" h="1958339">
                  <a:moveTo>
                    <a:pt x="77987" y="53975"/>
                  </a:moveTo>
                  <a:lnTo>
                    <a:pt x="35559" y="53975"/>
                  </a:lnTo>
                  <a:lnTo>
                    <a:pt x="56773" y="66357"/>
                  </a:lnTo>
                  <a:lnTo>
                    <a:pt x="77987" y="5397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" name="object 23"/>
          <p:cNvGrpSpPr/>
          <p:nvPr/>
        </p:nvGrpSpPr>
        <p:grpSpPr>
          <a:xfrm>
            <a:off x="1055446" y="994410"/>
            <a:ext cx="4944110" cy="721995"/>
            <a:chOff x="1055446" y="994410"/>
            <a:chExt cx="4944110" cy="721995"/>
          </a:xfrm>
        </p:grpSpPr>
        <p:sp>
          <p:nvSpPr>
            <p:cNvPr id="24" name="object 24"/>
            <p:cNvSpPr/>
            <p:nvPr/>
          </p:nvSpPr>
          <p:spPr>
            <a:xfrm>
              <a:off x="2851785" y="1097026"/>
              <a:ext cx="2355215" cy="613410"/>
            </a:xfrm>
            <a:custGeom>
              <a:avLst/>
              <a:gdLst/>
              <a:ahLst/>
              <a:cxnLst/>
              <a:rect l="l" t="t" r="r" b="b"/>
              <a:pathLst>
                <a:path w="2355215" h="613410">
                  <a:moveTo>
                    <a:pt x="2252979" y="0"/>
                  </a:moveTo>
                  <a:lnTo>
                    <a:pt x="102107" y="0"/>
                  </a:lnTo>
                  <a:lnTo>
                    <a:pt x="62364" y="8024"/>
                  </a:lnTo>
                  <a:lnTo>
                    <a:pt x="29908" y="29908"/>
                  </a:lnTo>
                  <a:lnTo>
                    <a:pt x="8024" y="62364"/>
                  </a:lnTo>
                  <a:lnTo>
                    <a:pt x="0" y="102108"/>
                  </a:lnTo>
                  <a:lnTo>
                    <a:pt x="0" y="510794"/>
                  </a:lnTo>
                  <a:lnTo>
                    <a:pt x="8024" y="550537"/>
                  </a:lnTo>
                  <a:lnTo>
                    <a:pt x="29908" y="582993"/>
                  </a:lnTo>
                  <a:lnTo>
                    <a:pt x="62364" y="604877"/>
                  </a:lnTo>
                  <a:lnTo>
                    <a:pt x="102107" y="612901"/>
                  </a:lnTo>
                  <a:lnTo>
                    <a:pt x="2252979" y="612901"/>
                  </a:lnTo>
                  <a:lnTo>
                    <a:pt x="2292742" y="604877"/>
                  </a:lnTo>
                  <a:lnTo>
                    <a:pt x="2325242" y="582993"/>
                  </a:lnTo>
                  <a:lnTo>
                    <a:pt x="2347170" y="550537"/>
                  </a:lnTo>
                  <a:lnTo>
                    <a:pt x="2355215" y="510794"/>
                  </a:lnTo>
                  <a:lnTo>
                    <a:pt x="2355215" y="102108"/>
                  </a:lnTo>
                  <a:lnTo>
                    <a:pt x="2347170" y="62364"/>
                  </a:lnTo>
                  <a:lnTo>
                    <a:pt x="2325242" y="29908"/>
                  </a:lnTo>
                  <a:lnTo>
                    <a:pt x="2292742" y="8024"/>
                  </a:lnTo>
                  <a:lnTo>
                    <a:pt x="2252979" y="0"/>
                  </a:lnTo>
                  <a:close/>
                </a:path>
              </a:pathLst>
            </a:custGeom>
            <a:solidFill>
              <a:srgbClr val="C6F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851785" y="1097026"/>
              <a:ext cx="2355215" cy="613410"/>
            </a:xfrm>
            <a:custGeom>
              <a:avLst/>
              <a:gdLst/>
              <a:ahLst/>
              <a:cxnLst/>
              <a:rect l="l" t="t" r="r" b="b"/>
              <a:pathLst>
                <a:path w="2355215" h="613410">
                  <a:moveTo>
                    <a:pt x="0" y="102108"/>
                  </a:moveTo>
                  <a:lnTo>
                    <a:pt x="8024" y="62364"/>
                  </a:lnTo>
                  <a:lnTo>
                    <a:pt x="29908" y="29908"/>
                  </a:lnTo>
                  <a:lnTo>
                    <a:pt x="62364" y="8024"/>
                  </a:lnTo>
                  <a:lnTo>
                    <a:pt x="102107" y="0"/>
                  </a:lnTo>
                  <a:lnTo>
                    <a:pt x="2252979" y="0"/>
                  </a:lnTo>
                  <a:lnTo>
                    <a:pt x="2292742" y="8024"/>
                  </a:lnTo>
                  <a:lnTo>
                    <a:pt x="2325242" y="29908"/>
                  </a:lnTo>
                  <a:lnTo>
                    <a:pt x="2347170" y="62364"/>
                  </a:lnTo>
                  <a:lnTo>
                    <a:pt x="2355215" y="102108"/>
                  </a:lnTo>
                  <a:lnTo>
                    <a:pt x="2355215" y="510794"/>
                  </a:lnTo>
                  <a:lnTo>
                    <a:pt x="2347170" y="550537"/>
                  </a:lnTo>
                  <a:lnTo>
                    <a:pt x="2325242" y="582993"/>
                  </a:lnTo>
                  <a:lnTo>
                    <a:pt x="2292742" y="604877"/>
                  </a:lnTo>
                  <a:lnTo>
                    <a:pt x="2252979" y="612901"/>
                  </a:lnTo>
                  <a:lnTo>
                    <a:pt x="102107" y="612901"/>
                  </a:lnTo>
                  <a:lnTo>
                    <a:pt x="62364" y="604877"/>
                  </a:lnTo>
                  <a:lnTo>
                    <a:pt x="29908" y="582993"/>
                  </a:lnTo>
                  <a:lnTo>
                    <a:pt x="8024" y="550537"/>
                  </a:lnTo>
                  <a:lnTo>
                    <a:pt x="0" y="510794"/>
                  </a:lnTo>
                  <a:lnTo>
                    <a:pt x="0" y="102108"/>
                  </a:lnTo>
                  <a:close/>
                </a:path>
              </a:pathLst>
            </a:custGeom>
            <a:ln w="12699">
              <a:solidFill>
                <a:srgbClr val="0D5C9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055446" y="994410"/>
              <a:ext cx="4944110" cy="485775"/>
            </a:xfrm>
            <a:custGeom>
              <a:avLst/>
              <a:gdLst/>
              <a:ahLst/>
              <a:cxnLst/>
              <a:rect l="l" t="t" r="r" b="b"/>
              <a:pathLst>
                <a:path w="4944110" h="485775">
                  <a:moveTo>
                    <a:pt x="4700955" y="0"/>
                  </a:moveTo>
                  <a:lnTo>
                    <a:pt x="0" y="0"/>
                  </a:lnTo>
                  <a:lnTo>
                    <a:pt x="0" y="485775"/>
                  </a:lnTo>
                  <a:lnTo>
                    <a:pt x="4700955" y="485775"/>
                  </a:lnTo>
                  <a:lnTo>
                    <a:pt x="4943906" y="242824"/>
                  </a:lnTo>
                  <a:lnTo>
                    <a:pt x="4700955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1134262" y="1060450"/>
            <a:ext cx="3963670" cy="58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80"/>
              </a:lnSpc>
              <a:spcBef>
                <a:spcPts val="100"/>
              </a:spcBef>
            </a:pPr>
            <a:r>
              <a:rPr dirty="0" baseline="-4629" sz="2700" spc="52">
                <a:solidFill>
                  <a:srgbClr val="FFFFFF"/>
                </a:solidFill>
                <a:latin typeface="Arial MT"/>
                <a:cs typeface="Arial MT"/>
              </a:rPr>
              <a:t>Impressão</a:t>
            </a:r>
            <a:r>
              <a:rPr dirty="0" baseline="-4629" sz="2700" spc="172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baseline="-4629" sz="2700" spc="22">
                <a:solidFill>
                  <a:srgbClr val="FFFFFF"/>
                </a:solidFill>
                <a:latin typeface="Arial MT"/>
                <a:cs typeface="Arial MT"/>
              </a:rPr>
              <a:t>do</a:t>
            </a:r>
            <a:r>
              <a:rPr dirty="0" baseline="-4629" sz="2700" spc="1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baseline="-4629" sz="2700" spc="-397">
                <a:solidFill>
                  <a:srgbClr val="FFFFFF"/>
                </a:solidFill>
                <a:latin typeface="Arial MT"/>
                <a:cs typeface="Arial MT"/>
              </a:rPr>
              <a:t>ma</a:t>
            </a:r>
            <a:r>
              <a:rPr dirty="0" sz="1000" spc="-265">
                <a:solidFill>
                  <a:srgbClr val="042039"/>
                </a:solidFill>
                <a:latin typeface="Verdana"/>
                <a:cs typeface="Verdana"/>
              </a:rPr>
              <a:t>A</a:t>
            </a:r>
            <a:r>
              <a:rPr dirty="0" baseline="-4629" sz="2700" spc="-397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dirty="0" sz="1000" spc="-265">
                <a:solidFill>
                  <a:srgbClr val="042039"/>
                </a:solidFill>
                <a:latin typeface="Verdana"/>
                <a:cs typeface="Verdana"/>
              </a:rPr>
              <a:t>p</a:t>
            </a:r>
            <a:r>
              <a:rPr dirty="0" baseline="-4629" sz="2700" spc="-397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dirty="0" sz="1000" spc="-265">
                <a:solidFill>
                  <a:srgbClr val="042039"/>
                </a:solidFill>
                <a:latin typeface="Verdana"/>
                <a:cs typeface="Verdana"/>
              </a:rPr>
              <a:t>liqu</a:t>
            </a:r>
            <a:r>
              <a:rPr dirty="0" baseline="-4629" sz="2700" spc="-397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dirty="0" sz="1000" spc="-265">
                <a:solidFill>
                  <a:srgbClr val="042039"/>
                </a:solidFill>
                <a:latin typeface="Verdana"/>
                <a:cs typeface="Verdana"/>
              </a:rPr>
              <a:t>e</a:t>
            </a:r>
            <a:r>
              <a:rPr dirty="0" sz="1000" spc="-140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baseline="-4629" sz="2700" spc="-78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dirty="0" sz="1000" spc="-520">
                <a:solidFill>
                  <a:srgbClr val="042039"/>
                </a:solidFill>
                <a:latin typeface="Verdana"/>
                <a:cs typeface="Verdana"/>
              </a:rPr>
              <a:t>o</a:t>
            </a:r>
            <a:r>
              <a:rPr dirty="0" sz="1000" spc="330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000" spc="-325">
                <a:solidFill>
                  <a:srgbClr val="042039"/>
                </a:solidFill>
                <a:latin typeface="Verdana"/>
                <a:cs typeface="Verdana"/>
              </a:rPr>
              <a:t>z</a:t>
            </a:r>
            <a:r>
              <a:rPr dirty="0" baseline="-4629" sz="2700" spc="-487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dirty="0" sz="1000" spc="-325">
                <a:solidFill>
                  <a:srgbClr val="042039"/>
                </a:solidFill>
                <a:latin typeface="Verdana"/>
                <a:cs typeface="Verdana"/>
              </a:rPr>
              <a:t>oo</a:t>
            </a:r>
            <a:r>
              <a:rPr dirty="0" baseline="-4629" sz="2700" spc="-487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dirty="0" sz="1000" spc="-325">
                <a:solidFill>
                  <a:srgbClr val="042039"/>
                </a:solidFill>
                <a:latin typeface="Verdana"/>
                <a:cs typeface="Verdana"/>
              </a:rPr>
              <a:t>m</a:t>
            </a:r>
            <a:r>
              <a:rPr dirty="0" baseline="-4629" sz="2700" spc="-487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dirty="0" baseline="-4629" sz="2700" spc="-97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000" spc="5">
                <a:solidFill>
                  <a:srgbClr val="042039"/>
                </a:solidFill>
                <a:latin typeface="Verdana"/>
                <a:cs typeface="Verdana"/>
              </a:rPr>
              <a:t>no</a:t>
            </a:r>
            <a:r>
              <a:rPr dirty="0" sz="1000" spc="330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042039"/>
                </a:solidFill>
                <a:latin typeface="Verdana"/>
                <a:cs typeface="Verdana"/>
              </a:rPr>
              <a:t>mapa</a:t>
            </a:r>
            <a:r>
              <a:rPr dirty="0" sz="1000" spc="325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000">
                <a:solidFill>
                  <a:srgbClr val="042039"/>
                </a:solidFill>
                <a:latin typeface="Verdana"/>
                <a:cs typeface="Verdana"/>
              </a:rPr>
              <a:t>com</a:t>
            </a:r>
            <a:endParaRPr sz="1000">
              <a:latin typeface="Verdana"/>
              <a:cs typeface="Verdana"/>
            </a:endParaRPr>
          </a:p>
          <a:p>
            <a:pPr marL="1838960">
              <a:lnSpc>
                <a:spcPts val="1120"/>
              </a:lnSpc>
              <a:tabLst>
                <a:tab pos="2828290" algn="l"/>
                <a:tab pos="3206115" algn="l"/>
                <a:tab pos="3713479" algn="l"/>
              </a:tabLst>
            </a:pPr>
            <a:r>
              <a:rPr dirty="0" sz="1000" spc="-5">
                <a:solidFill>
                  <a:srgbClr val="042039"/>
                </a:solidFill>
                <a:latin typeface="Verdana"/>
                <a:cs typeface="Verdana"/>
              </a:rPr>
              <a:t>v</a:t>
            </a:r>
            <a:r>
              <a:rPr dirty="0" sz="1000" spc="10">
                <a:solidFill>
                  <a:srgbClr val="042039"/>
                </a:solidFill>
                <a:latin typeface="Verdana"/>
                <a:cs typeface="Verdana"/>
              </a:rPr>
              <a:t>i</a:t>
            </a:r>
            <a:r>
              <a:rPr dirty="0" sz="1000" spc="-5">
                <a:solidFill>
                  <a:srgbClr val="042039"/>
                </a:solidFill>
                <a:latin typeface="Verdana"/>
                <a:cs typeface="Verdana"/>
              </a:rPr>
              <a:t>sualização</a:t>
            </a:r>
            <a:r>
              <a:rPr dirty="0" sz="1000">
                <a:solidFill>
                  <a:srgbClr val="042039"/>
                </a:solidFill>
                <a:latin typeface="Verdana"/>
                <a:cs typeface="Verdana"/>
              </a:rPr>
              <a:t>	</a:t>
            </a:r>
            <a:r>
              <a:rPr dirty="0" sz="1000" spc="-5">
                <a:solidFill>
                  <a:srgbClr val="042039"/>
                </a:solidFill>
                <a:latin typeface="Verdana"/>
                <a:cs typeface="Verdana"/>
              </a:rPr>
              <a:t>da</a:t>
            </a:r>
            <a:r>
              <a:rPr dirty="0" sz="1000">
                <a:solidFill>
                  <a:srgbClr val="042039"/>
                </a:solidFill>
                <a:latin typeface="Verdana"/>
                <a:cs typeface="Verdana"/>
              </a:rPr>
              <a:t>	</a:t>
            </a:r>
            <a:r>
              <a:rPr dirty="0" sz="1000" spc="5">
                <a:solidFill>
                  <a:srgbClr val="042039"/>
                </a:solidFill>
                <a:latin typeface="Verdana"/>
                <a:cs typeface="Verdana"/>
              </a:rPr>
              <a:t>á</a:t>
            </a:r>
            <a:r>
              <a:rPr dirty="0" sz="1000">
                <a:solidFill>
                  <a:srgbClr val="042039"/>
                </a:solidFill>
                <a:latin typeface="Verdana"/>
                <a:cs typeface="Verdana"/>
              </a:rPr>
              <a:t>r</a:t>
            </a:r>
            <a:r>
              <a:rPr dirty="0" sz="1000" spc="-15">
                <a:solidFill>
                  <a:srgbClr val="042039"/>
                </a:solidFill>
                <a:latin typeface="Verdana"/>
                <a:cs typeface="Verdana"/>
              </a:rPr>
              <a:t>e</a:t>
            </a:r>
            <a:r>
              <a:rPr dirty="0" sz="1000" spc="-5">
                <a:solidFill>
                  <a:srgbClr val="042039"/>
                </a:solidFill>
                <a:latin typeface="Verdana"/>
                <a:cs typeface="Verdana"/>
              </a:rPr>
              <a:t>a</a:t>
            </a:r>
            <a:r>
              <a:rPr dirty="0" sz="1000">
                <a:solidFill>
                  <a:srgbClr val="042039"/>
                </a:solidFill>
                <a:latin typeface="Verdana"/>
                <a:cs typeface="Verdana"/>
              </a:rPr>
              <a:t>	</a:t>
            </a:r>
            <a:r>
              <a:rPr dirty="0" sz="1000" spc="-5">
                <a:solidFill>
                  <a:srgbClr val="042039"/>
                </a:solidFill>
                <a:latin typeface="Verdana"/>
                <a:cs typeface="Verdana"/>
              </a:rPr>
              <a:t>q</a:t>
            </a:r>
            <a:r>
              <a:rPr dirty="0" sz="1000" spc="10">
                <a:solidFill>
                  <a:srgbClr val="042039"/>
                </a:solidFill>
                <a:latin typeface="Verdana"/>
                <a:cs typeface="Verdana"/>
              </a:rPr>
              <a:t>u</a:t>
            </a:r>
            <a:r>
              <a:rPr dirty="0" sz="1000" spc="-5">
                <a:solidFill>
                  <a:srgbClr val="042039"/>
                </a:solidFill>
                <a:latin typeface="Verdana"/>
                <a:cs typeface="Verdana"/>
              </a:rPr>
              <a:t>e</a:t>
            </a:r>
            <a:endParaRPr sz="1000">
              <a:latin typeface="Verdana"/>
              <a:cs typeface="Verdana"/>
            </a:endParaRPr>
          </a:p>
          <a:p>
            <a:pPr marL="1838960">
              <a:lnSpc>
                <a:spcPct val="100000"/>
              </a:lnSpc>
            </a:pPr>
            <a:r>
              <a:rPr dirty="0" sz="1000" spc="-5">
                <a:solidFill>
                  <a:srgbClr val="042039"/>
                </a:solidFill>
                <a:latin typeface="Verdana"/>
                <a:cs typeface="Verdana"/>
              </a:rPr>
              <a:t>pretende</a:t>
            </a:r>
            <a:r>
              <a:rPr dirty="0" sz="1000" spc="-10">
                <a:solidFill>
                  <a:srgbClr val="042039"/>
                </a:solidFill>
                <a:latin typeface="Verdana"/>
                <a:cs typeface="Verdana"/>
              </a:rPr>
              <a:t> </a:t>
            </a:r>
            <a:r>
              <a:rPr dirty="0" sz="1000">
                <a:solidFill>
                  <a:srgbClr val="042039"/>
                </a:solidFill>
                <a:latin typeface="Verdana"/>
                <a:cs typeface="Verdana"/>
              </a:rPr>
              <a:t>imprimir.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126238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Impressão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5921" y="1790319"/>
            <a:ext cx="2972435" cy="4744085"/>
            <a:chOff x="1045921" y="1790319"/>
            <a:chExt cx="2972435" cy="4744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5446" y="1799844"/>
              <a:ext cx="2953004" cy="472478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50683" y="1795081"/>
              <a:ext cx="2962910" cy="4734560"/>
            </a:xfrm>
            <a:custGeom>
              <a:avLst/>
              <a:gdLst/>
              <a:ahLst/>
              <a:cxnLst/>
              <a:rect l="l" t="t" r="r" b="b"/>
              <a:pathLst>
                <a:path w="2962910" h="4734559">
                  <a:moveTo>
                    <a:pt x="0" y="4734306"/>
                  </a:moveTo>
                  <a:lnTo>
                    <a:pt x="2962529" y="4734306"/>
                  </a:lnTo>
                  <a:lnTo>
                    <a:pt x="2962529" y="0"/>
                  </a:lnTo>
                  <a:lnTo>
                    <a:pt x="0" y="0"/>
                  </a:lnTo>
                  <a:lnTo>
                    <a:pt x="0" y="473430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126238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Impressão</a:t>
            </a:r>
          </a:p>
        </p:txBody>
      </p:sp>
      <p:sp>
        <p:nvSpPr>
          <p:cNvPr id="6" name="object 6"/>
          <p:cNvSpPr/>
          <p:nvPr/>
        </p:nvSpPr>
        <p:spPr>
          <a:xfrm>
            <a:off x="1055446" y="994410"/>
            <a:ext cx="4944110" cy="485775"/>
          </a:xfrm>
          <a:custGeom>
            <a:avLst/>
            <a:gdLst/>
            <a:ahLst/>
            <a:cxnLst/>
            <a:rect l="l" t="t" r="r" b="b"/>
            <a:pathLst>
              <a:path w="4944110" h="485775">
                <a:moveTo>
                  <a:pt x="4700955" y="0"/>
                </a:moveTo>
                <a:lnTo>
                  <a:pt x="0" y="0"/>
                </a:lnTo>
                <a:lnTo>
                  <a:pt x="0" y="485775"/>
                </a:lnTo>
                <a:lnTo>
                  <a:pt x="4700955" y="485775"/>
                </a:lnTo>
                <a:lnTo>
                  <a:pt x="4943906" y="242824"/>
                </a:lnTo>
                <a:lnTo>
                  <a:pt x="4700955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134262" y="1081532"/>
            <a:ext cx="29571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5">
                <a:solidFill>
                  <a:srgbClr val="FFFFFF"/>
                </a:solidFill>
                <a:latin typeface="Arial MT"/>
                <a:cs typeface="Arial MT"/>
              </a:rPr>
              <a:t>Impressão</a:t>
            </a:r>
            <a:r>
              <a:rPr dirty="0" sz="1800" spc="10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Arial MT"/>
                <a:cs typeface="Arial MT"/>
              </a:rPr>
              <a:t>do</a:t>
            </a:r>
            <a:r>
              <a:rPr dirty="0" sz="1800" spc="9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Arial MT"/>
                <a:cs typeface="Arial MT"/>
              </a:rPr>
              <a:t>mapa</a:t>
            </a:r>
            <a:r>
              <a:rPr dirty="0" sz="1800" spc="10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Arial MT"/>
                <a:cs typeface="Arial MT"/>
              </a:rPr>
              <a:t>em</a:t>
            </a:r>
            <a:r>
              <a:rPr dirty="0" sz="1800" spc="12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Arial MT"/>
                <a:cs typeface="Arial MT"/>
              </a:rPr>
              <a:t>pdf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81487" y="1750936"/>
            <a:ext cx="2346960" cy="120586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5560" rIns="0" bIns="0" rtlCol="0" vert="horz">
            <a:spAutoFit/>
          </a:bodyPr>
          <a:lstStyle/>
          <a:p>
            <a:pPr algn="ctr" marL="186690" marR="177800">
              <a:lnSpc>
                <a:spcPct val="120100"/>
              </a:lnSpc>
              <a:spcBef>
                <a:spcPts val="280"/>
              </a:spcBef>
            </a:pPr>
            <a:r>
              <a:rPr dirty="0" sz="1200" spc="-10">
                <a:latin typeface="Verdana"/>
                <a:cs typeface="Verdana"/>
              </a:rPr>
              <a:t>Verifique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mapa</a:t>
            </a:r>
            <a:r>
              <a:rPr dirty="0" sz="1200">
                <a:latin typeface="Verdana"/>
                <a:cs typeface="Verdana"/>
              </a:rPr>
              <a:t> em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0">
                <a:latin typeface="Verdana"/>
                <a:cs typeface="Verdana"/>
              </a:rPr>
              <a:t>PDF,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caso seja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necessário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ajustar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zoom </a:t>
            </a:r>
            <a:r>
              <a:rPr dirty="0" sz="1200">
                <a:latin typeface="Verdana"/>
                <a:cs typeface="Verdana"/>
              </a:rPr>
              <a:t>refaça 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processo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descrito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anteriormente.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642995" y="2204847"/>
            <a:ext cx="2985770" cy="2641600"/>
            <a:chOff x="3642995" y="2204847"/>
            <a:chExt cx="2985770" cy="2641600"/>
          </a:xfrm>
        </p:grpSpPr>
        <p:sp>
          <p:nvSpPr>
            <p:cNvPr id="10" name="object 10"/>
            <p:cNvSpPr/>
            <p:nvPr/>
          </p:nvSpPr>
          <p:spPr>
            <a:xfrm>
              <a:off x="3642995" y="2204847"/>
              <a:ext cx="652780" cy="1788795"/>
            </a:xfrm>
            <a:custGeom>
              <a:avLst/>
              <a:gdLst/>
              <a:ahLst/>
              <a:cxnLst/>
              <a:rect l="l" t="t" r="r" b="b"/>
              <a:pathLst>
                <a:path w="652779" h="1788795">
                  <a:moveTo>
                    <a:pt x="66294" y="56661"/>
                  </a:moveTo>
                  <a:lnTo>
                    <a:pt x="52069" y="81026"/>
                  </a:lnTo>
                  <a:lnTo>
                    <a:pt x="52069" y="1781936"/>
                  </a:lnTo>
                  <a:lnTo>
                    <a:pt x="58419" y="1788414"/>
                  </a:lnTo>
                  <a:lnTo>
                    <a:pt x="652779" y="1788414"/>
                  </a:lnTo>
                  <a:lnTo>
                    <a:pt x="652779" y="1774063"/>
                  </a:lnTo>
                  <a:lnTo>
                    <a:pt x="80644" y="1774063"/>
                  </a:lnTo>
                  <a:lnTo>
                    <a:pt x="66293" y="1759839"/>
                  </a:lnTo>
                  <a:lnTo>
                    <a:pt x="80644" y="1759839"/>
                  </a:lnTo>
                  <a:lnTo>
                    <a:pt x="80518" y="81026"/>
                  </a:lnTo>
                  <a:lnTo>
                    <a:pt x="66294" y="56661"/>
                  </a:lnTo>
                  <a:close/>
                </a:path>
                <a:path w="652779" h="1788795">
                  <a:moveTo>
                    <a:pt x="80644" y="1759839"/>
                  </a:moveTo>
                  <a:lnTo>
                    <a:pt x="66293" y="1759839"/>
                  </a:lnTo>
                  <a:lnTo>
                    <a:pt x="80644" y="1774063"/>
                  </a:lnTo>
                  <a:lnTo>
                    <a:pt x="80644" y="1759839"/>
                  </a:lnTo>
                  <a:close/>
                </a:path>
                <a:path w="652779" h="1788795">
                  <a:moveTo>
                    <a:pt x="652779" y="1759839"/>
                  </a:moveTo>
                  <a:lnTo>
                    <a:pt x="80644" y="1759839"/>
                  </a:lnTo>
                  <a:lnTo>
                    <a:pt x="80644" y="1774063"/>
                  </a:lnTo>
                  <a:lnTo>
                    <a:pt x="652779" y="1774063"/>
                  </a:lnTo>
                  <a:lnTo>
                    <a:pt x="652779" y="1759839"/>
                  </a:lnTo>
                  <a:close/>
                </a:path>
                <a:path w="652779" h="1788795">
                  <a:moveTo>
                    <a:pt x="66293" y="0"/>
                  </a:moveTo>
                  <a:lnTo>
                    <a:pt x="3937" y="106806"/>
                  </a:lnTo>
                  <a:lnTo>
                    <a:pt x="0" y="113664"/>
                  </a:lnTo>
                  <a:lnTo>
                    <a:pt x="2285" y="122427"/>
                  </a:lnTo>
                  <a:lnTo>
                    <a:pt x="9143" y="126364"/>
                  </a:lnTo>
                  <a:lnTo>
                    <a:pt x="15875" y="130301"/>
                  </a:lnTo>
                  <a:lnTo>
                    <a:pt x="24637" y="128015"/>
                  </a:lnTo>
                  <a:lnTo>
                    <a:pt x="51943" y="81244"/>
                  </a:lnTo>
                  <a:lnTo>
                    <a:pt x="52069" y="28320"/>
                  </a:lnTo>
                  <a:lnTo>
                    <a:pt x="82828" y="28320"/>
                  </a:lnTo>
                  <a:lnTo>
                    <a:pt x="66293" y="0"/>
                  </a:lnTo>
                  <a:close/>
                </a:path>
                <a:path w="652779" h="1788795">
                  <a:moveTo>
                    <a:pt x="82828" y="28320"/>
                  </a:moveTo>
                  <a:lnTo>
                    <a:pt x="80644" y="28320"/>
                  </a:lnTo>
                  <a:lnTo>
                    <a:pt x="80644" y="81244"/>
                  </a:lnTo>
                  <a:lnTo>
                    <a:pt x="107950" y="128015"/>
                  </a:lnTo>
                  <a:lnTo>
                    <a:pt x="116712" y="130301"/>
                  </a:lnTo>
                  <a:lnTo>
                    <a:pt x="123443" y="126364"/>
                  </a:lnTo>
                  <a:lnTo>
                    <a:pt x="130301" y="122427"/>
                  </a:lnTo>
                  <a:lnTo>
                    <a:pt x="132587" y="113664"/>
                  </a:lnTo>
                  <a:lnTo>
                    <a:pt x="128650" y="106806"/>
                  </a:lnTo>
                  <a:lnTo>
                    <a:pt x="82828" y="28320"/>
                  </a:lnTo>
                  <a:close/>
                </a:path>
                <a:path w="652779" h="1788795">
                  <a:moveTo>
                    <a:pt x="80644" y="35560"/>
                  </a:moveTo>
                  <a:lnTo>
                    <a:pt x="78612" y="35560"/>
                  </a:lnTo>
                  <a:lnTo>
                    <a:pt x="66294" y="56661"/>
                  </a:lnTo>
                  <a:lnTo>
                    <a:pt x="80644" y="81244"/>
                  </a:lnTo>
                  <a:lnTo>
                    <a:pt x="80644" y="35560"/>
                  </a:lnTo>
                  <a:close/>
                </a:path>
                <a:path w="652779" h="1788795">
                  <a:moveTo>
                    <a:pt x="80644" y="28320"/>
                  </a:moveTo>
                  <a:lnTo>
                    <a:pt x="52069" y="28320"/>
                  </a:lnTo>
                  <a:lnTo>
                    <a:pt x="52069" y="81026"/>
                  </a:lnTo>
                  <a:lnTo>
                    <a:pt x="66294" y="56661"/>
                  </a:lnTo>
                  <a:lnTo>
                    <a:pt x="53975" y="35560"/>
                  </a:lnTo>
                  <a:lnTo>
                    <a:pt x="80644" y="35560"/>
                  </a:lnTo>
                  <a:lnTo>
                    <a:pt x="80644" y="28320"/>
                  </a:lnTo>
                  <a:close/>
                </a:path>
                <a:path w="652779" h="1788795">
                  <a:moveTo>
                    <a:pt x="78612" y="35560"/>
                  </a:moveTo>
                  <a:lnTo>
                    <a:pt x="53975" y="35560"/>
                  </a:lnTo>
                  <a:lnTo>
                    <a:pt x="66294" y="56661"/>
                  </a:lnTo>
                  <a:lnTo>
                    <a:pt x="78612" y="3556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295775" y="3125850"/>
              <a:ext cx="2318385" cy="1706245"/>
            </a:xfrm>
            <a:custGeom>
              <a:avLst/>
              <a:gdLst/>
              <a:ahLst/>
              <a:cxnLst/>
              <a:rect l="l" t="t" r="r" b="b"/>
              <a:pathLst>
                <a:path w="2318384" h="1706245">
                  <a:moveTo>
                    <a:pt x="2318257" y="0"/>
                  </a:moveTo>
                  <a:lnTo>
                    <a:pt x="0" y="0"/>
                  </a:lnTo>
                  <a:lnTo>
                    <a:pt x="0" y="1706245"/>
                  </a:lnTo>
                  <a:lnTo>
                    <a:pt x="2318257" y="1706245"/>
                  </a:lnTo>
                  <a:lnTo>
                    <a:pt x="2318257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295775" y="3125850"/>
              <a:ext cx="2318385" cy="1706245"/>
            </a:xfrm>
            <a:custGeom>
              <a:avLst/>
              <a:gdLst/>
              <a:ahLst/>
              <a:cxnLst/>
              <a:rect l="l" t="t" r="r" b="b"/>
              <a:pathLst>
                <a:path w="2318384" h="1706245">
                  <a:moveTo>
                    <a:pt x="0" y="1706245"/>
                  </a:moveTo>
                  <a:lnTo>
                    <a:pt x="2318257" y="1706245"/>
                  </a:lnTo>
                  <a:lnTo>
                    <a:pt x="2318257" y="0"/>
                  </a:lnTo>
                  <a:lnTo>
                    <a:pt x="0" y="0"/>
                  </a:lnTo>
                  <a:lnTo>
                    <a:pt x="0" y="1706245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4281487" y="3111563"/>
            <a:ext cx="2346960" cy="1734820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algn="ctr" marL="142875" marR="134620" indent="-1270">
              <a:lnSpc>
                <a:spcPct val="120100"/>
              </a:lnSpc>
              <a:spcBef>
                <a:spcPts val="285"/>
              </a:spcBef>
            </a:pPr>
            <a:r>
              <a:rPr dirty="0" sz="1200" spc="-10">
                <a:latin typeface="Verdana"/>
                <a:cs typeface="Verdana"/>
              </a:rPr>
              <a:t>Envie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por e-mail, </a:t>
            </a:r>
            <a:r>
              <a:rPr dirty="0" sz="1200">
                <a:latin typeface="Verdana"/>
                <a:cs typeface="Verdana"/>
              </a:rPr>
              <a:t>ou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compartilhe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por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aplicativos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troca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mensagens </a:t>
            </a:r>
            <a:r>
              <a:rPr dirty="0" sz="1200">
                <a:latin typeface="Verdana"/>
                <a:cs typeface="Verdana"/>
              </a:rPr>
              <a:t> caso</a:t>
            </a:r>
            <a:r>
              <a:rPr dirty="0" sz="1200" spc="-5">
                <a:latin typeface="Verdana"/>
                <a:cs typeface="Verdana"/>
              </a:rPr>
              <a:t> necessário.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391153" y="1858657"/>
            <a:ext cx="2719070" cy="2882265"/>
            <a:chOff x="3391153" y="1858657"/>
            <a:chExt cx="2719070" cy="2882265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2969" y="4127588"/>
              <a:ext cx="1397000" cy="61294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410203" y="1877707"/>
              <a:ext cx="598805" cy="327660"/>
            </a:xfrm>
            <a:custGeom>
              <a:avLst/>
              <a:gdLst/>
              <a:ahLst/>
              <a:cxnLst/>
              <a:rect l="l" t="t" r="r" b="b"/>
              <a:pathLst>
                <a:path w="598804" h="327660">
                  <a:moveTo>
                    <a:pt x="0" y="327139"/>
                  </a:moveTo>
                  <a:lnTo>
                    <a:pt x="598284" y="327139"/>
                  </a:lnTo>
                  <a:lnTo>
                    <a:pt x="598284" y="0"/>
                  </a:lnTo>
                  <a:lnTo>
                    <a:pt x="0" y="0"/>
                  </a:lnTo>
                  <a:lnTo>
                    <a:pt x="0" y="327139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6103" y="1809201"/>
            <a:ext cx="10001250" cy="4284345"/>
            <a:chOff x="1086103" y="1809201"/>
            <a:chExt cx="10001250" cy="42843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5153" y="1809201"/>
              <a:ext cx="9981692" cy="428409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05153" y="2838830"/>
              <a:ext cx="5782945" cy="3123565"/>
            </a:xfrm>
            <a:custGeom>
              <a:avLst/>
              <a:gdLst/>
              <a:ahLst/>
              <a:cxnLst/>
              <a:rect l="l" t="t" r="r" b="b"/>
              <a:pathLst>
                <a:path w="5782945" h="3123565">
                  <a:moveTo>
                    <a:pt x="0" y="3123501"/>
                  </a:moveTo>
                  <a:lnTo>
                    <a:pt x="843495" y="3123501"/>
                  </a:lnTo>
                  <a:lnTo>
                    <a:pt x="843495" y="2900667"/>
                  </a:lnTo>
                  <a:lnTo>
                    <a:pt x="0" y="2900667"/>
                  </a:lnTo>
                  <a:lnTo>
                    <a:pt x="0" y="3123501"/>
                  </a:lnTo>
                  <a:close/>
                </a:path>
                <a:path w="5782945" h="3123565">
                  <a:moveTo>
                    <a:pt x="4165473" y="437769"/>
                  </a:moveTo>
                  <a:lnTo>
                    <a:pt x="5782945" y="437769"/>
                  </a:lnTo>
                  <a:lnTo>
                    <a:pt x="5782945" y="0"/>
                  </a:lnTo>
                  <a:lnTo>
                    <a:pt x="4165473" y="0"/>
                  </a:lnTo>
                  <a:lnTo>
                    <a:pt x="4165473" y="437769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6363" y="4463656"/>
              <a:ext cx="7714234" cy="44260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99612" y="4290263"/>
              <a:ext cx="7714615" cy="729615"/>
            </a:xfrm>
            <a:custGeom>
              <a:avLst/>
              <a:gdLst/>
              <a:ahLst/>
              <a:cxnLst/>
              <a:rect l="l" t="t" r="r" b="b"/>
              <a:pathLst>
                <a:path w="7714615" h="729614">
                  <a:moveTo>
                    <a:pt x="0" y="729157"/>
                  </a:moveTo>
                  <a:lnTo>
                    <a:pt x="7714233" y="729157"/>
                  </a:lnTo>
                  <a:lnTo>
                    <a:pt x="7714233" y="0"/>
                  </a:lnTo>
                  <a:lnTo>
                    <a:pt x="0" y="0"/>
                  </a:lnTo>
                  <a:lnTo>
                    <a:pt x="0" y="729157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013069" y="3276600"/>
              <a:ext cx="858519" cy="1014094"/>
            </a:xfrm>
            <a:custGeom>
              <a:avLst/>
              <a:gdLst/>
              <a:ahLst/>
              <a:cxnLst/>
              <a:rect l="l" t="t" r="r" b="b"/>
              <a:pathLst>
                <a:path w="858520" h="1014095">
                  <a:moveTo>
                    <a:pt x="829436" y="506856"/>
                  </a:moveTo>
                  <a:lnTo>
                    <a:pt x="829436" y="1013713"/>
                  </a:lnTo>
                  <a:lnTo>
                    <a:pt x="858011" y="1013713"/>
                  </a:lnTo>
                  <a:lnTo>
                    <a:pt x="858011" y="521207"/>
                  </a:lnTo>
                  <a:lnTo>
                    <a:pt x="843660" y="521207"/>
                  </a:lnTo>
                  <a:lnTo>
                    <a:pt x="829436" y="506856"/>
                  </a:lnTo>
                  <a:close/>
                </a:path>
                <a:path w="858520" h="1014095">
                  <a:moveTo>
                    <a:pt x="66294" y="56664"/>
                  </a:moveTo>
                  <a:lnTo>
                    <a:pt x="52069" y="81033"/>
                  </a:lnTo>
                  <a:lnTo>
                    <a:pt x="52069" y="514731"/>
                  </a:lnTo>
                  <a:lnTo>
                    <a:pt x="58419" y="521207"/>
                  </a:lnTo>
                  <a:lnTo>
                    <a:pt x="829436" y="521207"/>
                  </a:lnTo>
                  <a:lnTo>
                    <a:pt x="829436" y="506856"/>
                  </a:lnTo>
                  <a:lnTo>
                    <a:pt x="80644" y="506856"/>
                  </a:lnTo>
                  <a:lnTo>
                    <a:pt x="66293" y="492632"/>
                  </a:lnTo>
                  <a:lnTo>
                    <a:pt x="80644" y="492632"/>
                  </a:lnTo>
                  <a:lnTo>
                    <a:pt x="80518" y="81033"/>
                  </a:lnTo>
                  <a:lnTo>
                    <a:pt x="66294" y="56664"/>
                  </a:lnTo>
                  <a:close/>
                </a:path>
                <a:path w="858520" h="1014095">
                  <a:moveTo>
                    <a:pt x="851534" y="492632"/>
                  </a:moveTo>
                  <a:lnTo>
                    <a:pt x="80644" y="492632"/>
                  </a:lnTo>
                  <a:lnTo>
                    <a:pt x="80644" y="506856"/>
                  </a:lnTo>
                  <a:lnTo>
                    <a:pt x="829436" y="506856"/>
                  </a:lnTo>
                  <a:lnTo>
                    <a:pt x="843660" y="521207"/>
                  </a:lnTo>
                  <a:lnTo>
                    <a:pt x="858011" y="521207"/>
                  </a:lnTo>
                  <a:lnTo>
                    <a:pt x="858011" y="498982"/>
                  </a:lnTo>
                  <a:lnTo>
                    <a:pt x="851534" y="492632"/>
                  </a:lnTo>
                  <a:close/>
                </a:path>
                <a:path w="858520" h="1014095">
                  <a:moveTo>
                    <a:pt x="80644" y="492632"/>
                  </a:moveTo>
                  <a:lnTo>
                    <a:pt x="66293" y="492632"/>
                  </a:lnTo>
                  <a:lnTo>
                    <a:pt x="80644" y="506856"/>
                  </a:lnTo>
                  <a:lnTo>
                    <a:pt x="80644" y="492632"/>
                  </a:lnTo>
                  <a:close/>
                </a:path>
                <a:path w="858520" h="1014095">
                  <a:moveTo>
                    <a:pt x="66293" y="0"/>
                  </a:moveTo>
                  <a:lnTo>
                    <a:pt x="3936" y="106807"/>
                  </a:lnTo>
                  <a:lnTo>
                    <a:pt x="0" y="113664"/>
                  </a:lnTo>
                  <a:lnTo>
                    <a:pt x="2285" y="122427"/>
                  </a:lnTo>
                  <a:lnTo>
                    <a:pt x="9143" y="126364"/>
                  </a:lnTo>
                  <a:lnTo>
                    <a:pt x="15875" y="130428"/>
                  </a:lnTo>
                  <a:lnTo>
                    <a:pt x="24637" y="128142"/>
                  </a:lnTo>
                  <a:lnTo>
                    <a:pt x="28575" y="121285"/>
                  </a:lnTo>
                  <a:lnTo>
                    <a:pt x="51943" y="81250"/>
                  </a:lnTo>
                  <a:lnTo>
                    <a:pt x="52069" y="28321"/>
                  </a:lnTo>
                  <a:lnTo>
                    <a:pt x="82828" y="28321"/>
                  </a:lnTo>
                  <a:lnTo>
                    <a:pt x="66293" y="0"/>
                  </a:lnTo>
                  <a:close/>
                </a:path>
                <a:path w="858520" h="1014095">
                  <a:moveTo>
                    <a:pt x="82828" y="28321"/>
                  </a:moveTo>
                  <a:lnTo>
                    <a:pt x="80644" y="28321"/>
                  </a:lnTo>
                  <a:lnTo>
                    <a:pt x="80645" y="81250"/>
                  </a:lnTo>
                  <a:lnTo>
                    <a:pt x="104012" y="121285"/>
                  </a:lnTo>
                  <a:lnTo>
                    <a:pt x="107950" y="128142"/>
                  </a:lnTo>
                  <a:lnTo>
                    <a:pt x="116712" y="130428"/>
                  </a:lnTo>
                  <a:lnTo>
                    <a:pt x="123443" y="126364"/>
                  </a:lnTo>
                  <a:lnTo>
                    <a:pt x="130301" y="122427"/>
                  </a:lnTo>
                  <a:lnTo>
                    <a:pt x="132587" y="113664"/>
                  </a:lnTo>
                  <a:lnTo>
                    <a:pt x="128650" y="106807"/>
                  </a:lnTo>
                  <a:lnTo>
                    <a:pt x="82828" y="28321"/>
                  </a:lnTo>
                  <a:close/>
                </a:path>
                <a:path w="858520" h="1014095">
                  <a:moveTo>
                    <a:pt x="80644" y="35560"/>
                  </a:moveTo>
                  <a:lnTo>
                    <a:pt x="78612" y="35560"/>
                  </a:lnTo>
                  <a:lnTo>
                    <a:pt x="66294" y="56664"/>
                  </a:lnTo>
                  <a:lnTo>
                    <a:pt x="80645" y="81250"/>
                  </a:lnTo>
                  <a:lnTo>
                    <a:pt x="80644" y="35560"/>
                  </a:lnTo>
                  <a:close/>
                </a:path>
                <a:path w="858520" h="1014095">
                  <a:moveTo>
                    <a:pt x="80644" y="28321"/>
                  </a:moveTo>
                  <a:lnTo>
                    <a:pt x="52069" y="28321"/>
                  </a:lnTo>
                  <a:lnTo>
                    <a:pt x="52069" y="81033"/>
                  </a:lnTo>
                  <a:lnTo>
                    <a:pt x="66294" y="56664"/>
                  </a:lnTo>
                  <a:lnTo>
                    <a:pt x="53975" y="35560"/>
                  </a:lnTo>
                  <a:lnTo>
                    <a:pt x="80644" y="35560"/>
                  </a:lnTo>
                  <a:lnTo>
                    <a:pt x="80644" y="28321"/>
                  </a:lnTo>
                  <a:close/>
                </a:path>
                <a:path w="858520" h="1014095">
                  <a:moveTo>
                    <a:pt x="78612" y="35560"/>
                  </a:moveTo>
                  <a:lnTo>
                    <a:pt x="53975" y="35560"/>
                  </a:lnTo>
                  <a:lnTo>
                    <a:pt x="66294" y="56664"/>
                  </a:lnTo>
                  <a:lnTo>
                    <a:pt x="78612" y="3556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3645852" y="5710211"/>
            <a:ext cx="2275840" cy="5410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marL="605790" marR="236220" indent="-361315">
              <a:lnSpc>
                <a:spcPct val="120000"/>
              </a:lnSpc>
              <a:spcBef>
                <a:spcPts val="290"/>
              </a:spcBef>
            </a:pP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pasta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contém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seis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ou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mais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arquivos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02413" y="5710961"/>
            <a:ext cx="3268979" cy="5410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marL="1031875" marR="182880" indent="-841375">
              <a:lnSpc>
                <a:spcPct val="120200"/>
              </a:lnSpc>
              <a:spcBef>
                <a:spcPts val="285"/>
              </a:spcBef>
            </a:pPr>
            <a:r>
              <a:rPr dirty="0" sz="1200" spc="-5">
                <a:latin typeface="Verdana"/>
                <a:cs typeface="Verdana"/>
              </a:rPr>
              <a:t>Compacte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pasta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 envie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por e-mail,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caso necessário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231775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Backup</a:t>
            </a:r>
            <a:r>
              <a:rPr dirty="0" spc="35"/>
              <a:t> </a:t>
            </a:r>
            <a:r>
              <a:rPr dirty="0" spc="20"/>
              <a:t>do</a:t>
            </a:r>
            <a:r>
              <a:rPr dirty="0" spc="50"/>
              <a:t> </a:t>
            </a:r>
            <a:r>
              <a:rPr dirty="0" spc="40"/>
              <a:t>trabalho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113993" y="1050480"/>
            <a:ext cx="6221730" cy="5410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5560" rIns="0" bIns="0" rtlCol="0" vert="horz">
            <a:spAutoFit/>
          </a:bodyPr>
          <a:lstStyle/>
          <a:p>
            <a:pPr marL="961390" marR="205740" indent="-751840">
              <a:lnSpc>
                <a:spcPct val="120100"/>
              </a:lnSpc>
              <a:spcBef>
                <a:spcPts val="280"/>
              </a:spcBef>
            </a:pPr>
            <a:r>
              <a:rPr dirty="0" sz="1200" spc="-5">
                <a:latin typeface="Verdana"/>
                <a:cs typeface="Verdana"/>
              </a:rPr>
              <a:t>Conecte</a:t>
            </a:r>
            <a:r>
              <a:rPr dirty="0" sz="1200">
                <a:latin typeface="Verdana"/>
                <a:cs typeface="Verdana"/>
              </a:rPr>
              <a:t> 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tablet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computador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acesse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10">
                <a:latin typeface="Verdana"/>
                <a:cs typeface="Verdana"/>
              </a:rPr>
              <a:t>dispositivo.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Localize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pasta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projeto mapeado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copie</a:t>
            </a:r>
            <a:r>
              <a:rPr dirty="0" sz="1200">
                <a:latin typeface="Verdana"/>
                <a:cs typeface="Verdana"/>
              </a:rPr>
              <a:t> 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pasta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com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todos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os</a:t>
            </a:r>
            <a:r>
              <a:rPr dirty="0" sz="1200" spc="-5">
                <a:latin typeface="Verdana"/>
                <a:cs typeface="Verdana"/>
              </a:rPr>
              <a:t> arquivos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23735" y="1306448"/>
            <a:ext cx="3036570" cy="4688840"/>
          </a:xfrm>
          <a:custGeom>
            <a:avLst/>
            <a:gdLst/>
            <a:ahLst/>
            <a:cxnLst/>
            <a:rect l="l" t="t" r="r" b="b"/>
            <a:pathLst>
              <a:path w="3036570" h="4688840">
                <a:moveTo>
                  <a:pt x="504545" y="0"/>
                </a:moveTo>
                <a:lnTo>
                  <a:pt x="6388" y="0"/>
                </a:lnTo>
                <a:lnTo>
                  <a:pt x="0" y="6477"/>
                </a:lnTo>
                <a:lnTo>
                  <a:pt x="0" y="4552366"/>
                </a:lnTo>
                <a:lnTo>
                  <a:pt x="6388" y="4558766"/>
                </a:lnTo>
                <a:lnTo>
                  <a:pt x="400265" y="4558766"/>
                </a:lnTo>
                <a:lnTo>
                  <a:pt x="424764" y="4544479"/>
                </a:lnTo>
                <a:lnTo>
                  <a:pt x="400265" y="4558766"/>
                </a:lnTo>
                <a:lnTo>
                  <a:pt x="353390" y="4586109"/>
                </a:lnTo>
                <a:lnTo>
                  <a:pt x="351091" y="4594860"/>
                </a:lnTo>
                <a:lnTo>
                  <a:pt x="359041" y="4608500"/>
                </a:lnTo>
                <a:lnTo>
                  <a:pt x="367792" y="4610798"/>
                </a:lnTo>
                <a:lnTo>
                  <a:pt x="456996" y="4558766"/>
                </a:lnTo>
                <a:lnTo>
                  <a:pt x="481495" y="4544479"/>
                </a:lnTo>
                <a:lnTo>
                  <a:pt x="456996" y="4530191"/>
                </a:lnTo>
                <a:lnTo>
                  <a:pt x="367792" y="4478147"/>
                </a:lnTo>
                <a:lnTo>
                  <a:pt x="359041" y="4480458"/>
                </a:lnTo>
                <a:lnTo>
                  <a:pt x="351091" y="4494085"/>
                </a:lnTo>
                <a:lnTo>
                  <a:pt x="353390" y="4502836"/>
                </a:lnTo>
                <a:lnTo>
                  <a:pt x="400278" y="4530191"/>
                </a:lnTo>
                <a:lnTo>
                  <a:pt x="28575" y="4530191"/>
                </a:lnTo>
                <a:lnTo>
                  <a:pt x="28575" y="28575"/>
                </a:lnTo>
                <a:lnTo>
                  <a:pt x="504545" y="28575"/>
                </a:lnTo>
                <a:lnTo>
                  <a:pt x="504545" y="14351"/>
                </a:lnTo>
                <a:lnTo>
                  <a:pt x="504545" y="0"/>
                </a:lnTo>
                <a:close/>
              </a:path>
              <a:path w="3036570" h="4688840">
                <a:moveTo>
                  <a:pt x="3036405" y="4659808"/>
                </a:moveTo>
                <a:lnTo>
                  <a:pt x="2161629" y="4659808"/>
                </a:lnTo>
                <a:lnTo>
                  <a:pt x="2161629" y="3362706"/>
                </a:lnTo>
                <a:lnTo>
                  <a:pt x="2294699" y="3362706"/>
                </a:lnTo>
                <a:lnTo>
                  <a:pt x="2247862" y="3390011"/>
                </a:lnTo>
                <a:lnTo>
                  <a:pt x="2245576" y="3398774"/>
                </a:lnTo>
                <a:lnTo>
                  <a:pt x="2249513" y="3405632"/>
                </a:lnTo>
                <a:lnTo>
                  <a:pt x="2253577" y="3412363"/>
                </a:lnTo>
                <a:lnTo>
                  <a:pt x="2262340" y="3414776"/>
                </a:lnTo>
                <a:lnTo>
                  <a:pt x="2269071" y="3410712"/>
                </a:lnTo>
                <a:lnTo>
                  <a:pt x="2351392" y="3362706"/>
                </a:lnTo>
                <a:lnTo>
                  <a:pt x="2376005" y="3348355"/>
                </a:lnTo>
                <a:lnTo>
                  <a:pt x="2351608" y="3334131"/>
                </a:lnTo>
                <a:lnTo>
                  <a:pt x="2262340" y="3282061"/>
                </a:lnTo>
                <a:lnTo>
                  <a:pt x="2253577" y="3284347"/>
                </a:lnTo>
                <a:lnTo>
                  <a:pt x="2249513" y="3291205"/>
                </a:lnTo>
                <a:lnTo>
                  <a:pt x="2245576" y="3298063"/>
                </a:lnTo>
                <a:lnTo>
                  <a:pt x="2247862" y="3306699"/>
                </a:lnTo>
                <a:lnTo>
                  <a:pt x="2294750" y="3334131"/>
                </a:lnTo>
                <a:lnTo>
                  <a:pt x="2139404" y="3334131"/>
                </a:lnTo>
                <a:lnTo>
                  <a:pt x="2133054" y="3340481"/>
                </a:lnTo>
                <a:lnTo>
                  <a:pt x="2133054" y="4681969"/>
                </a:lnTo>
                <a:lnTo>
                  <a:pt x="2139404" y="4688370"/>
                </a:lnTo>
                <a:lnTo>
                  <a:pt x="3036405" y="4688370"/>
                </a:lnTo>
                <a:lnTo>
                  <a:pt x="3036405" y="4674082"/>
                </a:lnTo>
                <a:lnTo>
                  <a:pt x="3036405" y="4659808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3715" y="5159502"/>
            <a:ext cx="6186170" cy="4679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900" b="1">
                <a:latin typeface="Verdana"/>
                <a:cs typeface="Verdana"/>
              </a:rPr>
              <a:t>2.2.</a:t>
            </a:r>
            <a:r>
              <a:rPr dirty="0" sz="2900" spc="-35" b="1">
                <a:latin typeface="Verdana"/>
                <a:cs typeface="Verdana"/>
              </a:rPr>
              <a:t> </a:t>
            </a:r>
            <a:r>
              <a:rPr dirty="0" sz="2900" b="1">
                <a:latin typeface="Verdana"/>
                <a:cs typeface="Verdana"/>
              </a:rPr>
              <a:t>Pesquisa</a:t>
            </a:r>
            <a:r>
              <a:rPr dirty="0" sz="2900" spc="-50" b="1">
                <a:latin typeface="Verdana"/>
                <a:cs typeface="Verdana"/>
              </a:rPr>
              <a:t> </a:t>
            </a:r>
            <a:r>
              <a:rPr dirty="0" sz="2900" spc="-5" b="1">
                <a:latin typeface="Verdana"/>
                <a:cs typeface="Verdana"/>
              </a:rPr>
              <a:t>socioeconômica</a:t>
            </a:r>
            <a:endParaRPr sz="2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3715" y="4621307"/>
            <a:ext cx="4770120" cy="12147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2600" spc="-5" b="1">
                <a:latin typeface="Verdana"/>
                <a:cs typeface="Verdana"/>
              </a:rPr>
              <a:t>2.2.1. </a:t>
            </a:r>
            <a:r>
              <a:rPr dirty="0" sz="2600" b="1">
                <a:latin typeface="Verdana"/>
                <a:cs typeface="Verdana"/>
              </a:rPr>
              <a:t>Acesso e </a:t>
            </a:r>
            <a:r>
              <a:rPr dirty="0" sz="2600" spc="5" b="1">
                <a:latin typeface="Verdana"/>
                <a:cs typeface="Verdana"/>
              </a:rPr>
              <a:t> </a:t>
            </a:r>
            <a:r>
              <a:rPr dirty="0" sz="2600" b="1">
                <a:latin typeface="Verdana"/>
                <a:cs typeface="Verdana"/>
              </a:rPr>
              <a:t>visualização</a:t>
            </a:r>
            <a:r>
              <a:rPr dirty="0" sz="2600" spc="-70" b="1">
                <a:latin typeface="Verdana"/>
                <a:cs typeface="Verdana"/>
              </a:rPr>
              <a:t> </a:t>
            </a:r>
            <a:r>
              <a:rPr dirty="0" sz="2600" b="1">
                <a:latin typeface="Verdana"/>
                <a:cs typeface="Verdana"/>
              </a:rPr>
              <a:t>do</a:t>
            </a:r>
            <a:r>
              <a:rPr dirty="0" sz="2600" spc="-40" b="1">
                <a:latin typeface="Verdana"/>
                <a:cs typeface="Verdana"/>
              </a:rPr>
              <a:t> </a:t>
            </a:r>
            <a:r>
              <a:rPr dirty="0" sz="2600" b="1">
                <a:latin typeface="Verdana"/>
                <a:cs typeface="Verdana"/>
              </a:rPr>
              <a:t>aplicativo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55687" y="1055242"/>
            <a:ext cx="2610485" cy="4176395"/>
            <a:chOff x="1055687" y="1055242"/>
            <a:chExt cx="2610485" cy="41763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5687" y="1055242"/>
              <a:ext cx="2609977" cy="41758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882266" y="4206989"/>
              <a:ext cx="527685" cy="417195"/>
            </a:xfrm>
            <a:custGeom>
              <a:avLst/>
              <a:gdLst/>
              <a:ahLst/>
              <a:cxnLst/>
              <a:rect l="l" t="t" r="r" b="b"/>
              <a:pathLst>
                <a:path w="527685" h="417195">
                  <a:moveTo>
                    <a:pt x="0" y="416572"/>
                  </a:moveTo>
                  <a:lnTo>
                    <a:pt x="527481" y="416572"/>
                  </a:lnTo>
                  <a:lnTo>
                    <a:pt x="527481" y="0"/>
                  </a:lnTo>
                  <a:lnTo>
                    <a:pt x="0" y="0"/>
                  </a:lnTo>
                  <a:lnTo>
                    <a:pt x="0" y="416572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337053" y="4407408"/>
              <a:ext cx="567055" cy="802640"/>
            </a:xfrm>
            <a:custGeom>
              <a:avLst/>
              <a:gdLst/>
              <a:ahLst/>
              <a:cxnLst/>
              <a:rect l="l" t="t" r="r" b="b"/>
              <a:pathLst>
                <a:path w="567055" h="802639">
                  <a:moveTo>
                    <a:pt x="15875" y="671703"/>
                  </a:moveTo>
                  <a:lnTo>
                    <a:pt x="9143" y="675767"/>
                  </a:lnTo>
                  <a:lnTo>
                    <a:pt x="2285" y="679704"/>
                  </a:lnTo>
                  <a:lnTo>
                    <a:pt x="0" y="688467"/>
                  </a:lnTo>
                  <a:lnTo>
                    <a:pt x="66293" y="802132"/>
                  </a:lnTo>
                  <a:lnTo>
                    <a:pt x="82808" y="773811"/>
                  </a:lnTo>
                  <a:lnTo>
                    <a:pt x="52069" y="773811"/>
                  </a:lnTo>
                  <a:lnTo>
                    <a:pt x="52010" y="720881"/>
                  </a:lnTo>
                  <a:lnTo>
                    <a:pt x="28701" y="680847"/>
                  </a:lnTo>
                  <a:lnTo>
                    <a:pt x="24637" y="673989"/>
                  </a:lnTo>
                  <a:lnTo>
                    <a:pt x="15875" y="671703"/>
                  </a:lnTo>
                  <a:close/>
                </a:path>
                <a:path w="567055" h="802639">
                  <a:moveTo>
                    <a:pt x="52069" y="720982"/>
                  </a:moveTo>
                  <a:lnTo>
                    <a:pt x="52069" y="773811"/>
                  </a:lnTo>
                  <a:lnTo>
                    <a:pt x="80644" y="773811"/>
                  </a:lnTo>
                  <a:lnTo>
                    <a:pt x="80644" y="766572"/>
                  </a:lnTo>
                  <a:lnTo>
                    <a:pt x="53975" y="766572"/>
                  </a:lnTo>
                  <a:lnTo>
                    <a:pt x="66309" y="745440"/>
                  </a:lnTo>
                  <a:lnTo>
                    <a:pt x="52069" y="720982"/>
                  </a:lnTo>
                  <a:close/>
                </a:path>
                <a:path w="567055" h="802639">
                  <a:moveTo>
                    <a:pt x="116712" y="671703"/>
                  </a:moveTo>
                  <a:lnTo>
                    <a:pt x="107950" y="673989"/>
                  </a:lnTo>
                  <a:lnTo>
                    <a:pt x="104012" y="680847"/>
                  </a:lnTo>
                  <a:lnTo>
                    <a:pt x="80644" y="720881"/>
                  </a:lnTo>
                  <a:lnTo>
                    <a:pt x="80644" y="773811"/>
                  </a:lnTo>
                  <a:lnTo>
                    <a:pt x="82808" y="773811"/>
                  </a:lnTo>
                  <a:lnTo>
                    <a:pt x="132587" y="688467"/>
                  </a:lnTo>
                  <a:lnTo>
                    <a:pt x="130301" y="679704"/>
                  </a:lnTo>
                  <a:lnTo>
                    <a:pt x="116712" y="671703"/>
                  </a:lnTo>
                  <a:close/>
                </a:path>
                <a:path w="567055" h="802639">
                  <a:moveTo>
                    <a:pt x="66309" y="745440"/>
                  </a:moveTo>
                  <a:lnTo>
                    <a:pt x="53975" y="766572"/>
                  </a:lnTo>
                  <a:lnTo>
                    <a:pt x="78612" y="766572"/>
                  </a:lnTo>
                  <a:lnTo>
                    <a:pt x="66309" y="745440"/>
                  </a:lnTo>
                  <a:close/>
                </a:path>
                <a:path w="567055" h="802639">
                  <a:moveTo>
                    <a:pt x="80644" y="720881"/>
                  </a:moveTo>
                  <a:lnTo>
                    <a:pt x="66309" y="745440"/>
                  </a:lnTo>
                  <a:lnTo>
                    <a:pt x="78612" y="766572"/>
                  </a:lnTo>
                  <a:lnTo>
                    <a:pt x="80644" y="766572"/>
                  </a:lnTo>
                  <a:lnTo>
                    <a:pt x="80644" y="720881"/>
                  </a:lnTo>
                  <a:close/>
                </a:path>
                <a:path w="567055" h="802639">
                  <a:moveTo>
                    <a:pt x="538479" y="497967"/>
                  </a:moveTo>
                  <a:lnTo>
                    <a:pt x="58419" y="497967"/>
                  </a:lnTo>
                  <a:lnTo>
                    <a:pt x="52069" y="504444"/>
                  </a:lnTo>
                  <a:lnTo>
                    <a:pt x="52069" y="720982"/>
                  </a:lnTo>
                  <a:lnTo>
                    <a:pt x="66309" y="745440"/>
                  </a:lnTo>
                  <a:lnTo>
                    <a:pt x="80585" y="720982"/>
                  </a:lnTo>
                  <a:lnTo>
                    <a:pt x="80644" y="526542"/>
                  </a:lnTo>
                  <a:lnTo>
                    <a:pt x="66293" y="526542"/>
                  </a:lnTo>
                  <a:lnTo>
                    <a:pt x="80644" y="512318"/>
                  </a:lnTo>
                  <a:lnTo>
                    <a:pt x="538479" y="512318"/>
                  </a:lnTo>
                  <a:lnTo>
                    <a:pt x="538479" y="497967"/>
                  </a:lnTo>
                  <a:close/>
                </a:path>
                <a:path w="567055" h="802639">
                  <a:moveTo>
                    <a:pt x="80644" y="512318"/>
                  </a:moveTo>
                  <a:lnTo>
                    <a:pt x="66293" y="526542"/>
                  </a:lnTo>
                  <a:lnTo>
                    <a:pt x="80644" y="526542"/>
                  </a:lnTo>
                  <a:lnTo>
                    <a:pt x="80644" y="512318"/>
                  </a:lnTo>
                  <a:close/>
                </a:path>
                <a:path w="567055" h="802639">
                  <a:moveTo>
                    <a:pt x="567054" y="497967"/>
                  </a:moveTo>
                  <a:lnTo>
                    <a:pt x="552831" y="497967"/>
                  </a:lnTo>
                  <a:lnTo>
                    <a:pt x="538479" y="512318"/>
                  </a:lnTo>
                  <a:lnTo>
                    <a:pt x="80644" y="512318"/>
                  </a:lnTo>
                  <a:lnTo>
                    <a:pt x="80644" y="526542"/>
                  </a:lnTo>
                  <a:lnTo>
                    <a:pt x="560704" y="526542"/>
                  </a:lnTo>
                  <a:lnTo>
                    <a:pt x="567054" y="520192"/>
                  </a:lnTo>
                  <a:lnTo>
                    <a:pt x="567054" y="497967"/>
                  </a:lnTo>
                  <a:close/>
                </a:path>
                <a:path w="567055" h="802639">
                  <a:moveTo>
                    <a:pt x="538479" y="14224"/>
                  </a:moveTo>
                  <a:lnTo>
                    <a:pt x="538479" y="512318"/>
                  </a:lnTo>
                  <a:lnTo>
                    <a:pt x="552831" y="497967"/>
                  </a:lnTo>
                  <a:lnTo>
                    <a:pt x="567054" y="497967"/>
                  </a:lnTo>
                  <a:lnTo>
                    <a:pt x="567054" y="28575"/>
                  </a:lnTo>
                  <a:lnTo>
                    <a:pt x="552831" y="28575"/>
                  </a:lnTo>
                  <a:lnTo>
                    <a:pt x="538479" y="14224"/>
                  </a:lnTo>
                  <a:close/>
                </a:path>
                <a:path w="567055" h="802639">
                  <a:moveTo>
                    <a:pt x="560704" y="0"/>
                  </a:moveTo>
                  <a:lnTo>
                    <a:pt x="78993" y="0"/>
                  </a:lnTo>
                  <a:lnTo>
                    <a:pt x="78993" y="28575"/>
                  </a:lnTo>
                  <a:lnTo>
                    <a:pt x="538479" y="28575"/>
                  </a:lnTo>
                  <a:lnTo>
                    <a:pt x="538479" y="14224"/>
                  </a:lnTo>
                  <a:lnTo>
                    <a:pt x="567054" y="14224"/>
                  </a:lnTo>
                  <a:lnTo>
                    <a:pt x="567054" y="6350"/>
                  </a:lnTo>
                  <a:lnTo>
                    <a:pt x="560704" y="0"/>
                  </a:lnTo>
                  <a:close/>
                </a:path>
                <a:path w="567055" h="802639">
                  <a:moveTo>
                    <a:pt x="567054" y="14224"/>
                  </a:moveTo>
                  <a:lnTo>
                    <a:pt x="538479" y="14224"/>
                  </a:lnTo>
                  <a:lnTo>
                    <a:pt x="552831" y="28575"/>
                  </a:lnTo>
                  <a:lnTo>
                    <a:pt x="567054" y="28575"/>
                  </a:lnTo>
                  <a:lnTo>
                    <a:pt x="567054" y="1422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875931" y="5188889"/>
            <a:ext cx="3305175" cy="142748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139700" marR="133985">
              <a:lnSpc>
                <a:spcPct val="120000"/>
              </a:lnSpc>
              <a:spcBef>
                <a:spcPts val="290"/>
              </a:spcBef>
            </a:pP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aplicativo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arrolamento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é </a:t>
            </a:r>
            <a:r>
              <a:rPr dirty="0" sz="1200" spc="-5">
                <a:latin typeface="Verdana"/>
                <a:cs typeface="Verdana"/>
              </a:rPr>
              <a:t>acessado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pelo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aplicativo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Power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Apps,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pode </a:t>
            </a:r>
            <a:r>
              <a:rPr dirty="0" sz="1200">
                <a:latin typeface="Verdana"/>
                <a:cs typeface="Verdana"/>
              </a:rPr>
              <a:t> ser </a:t>
            </a:r>
            <a:r>
              <a:rPr dirty="0" sz="1200" spc="-5">
                <a:latin typeface="Verdana"/>
                <a:cs typeface="Verdana"/>
              </a:rPr>
              <a:t>baixado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dispositivo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pela loja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aplicativos,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como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Play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Store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(dispositivos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Android/Google)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ou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App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Store (dispositivos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iOS/Apple)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739259" y="1055242"/>
            <a:ext cx="2610485" cy="4176395"/>
            <a:chOff x="4739259" y="1055242"/>
            <a:chExt cx="2610485" cy="417639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39259" y="1055242"/>
              <a:ext cx="2609977" cy="417588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330061" y="3236277"/>
              <a:ext cx="892810" cy="252095"/>
            </a:xfrm>
            <a:custGeom>
              <a:avLst/>
              <a:gdLst/>
              <a:ahLst/>
              <a:cxnLst/>
              <a:rect l="l" t="t" r="r" b="b"/>
              <a:pathLst>
                <a:path w="892809" h="252095">
                  <a:moveTo>
                    <a:pt x="0" y="252031"/>
                  </a:moveTo>
                  <a:lnTo>
                    <a:pt x="892657" y="252031"/>
                  </a:lnTo>
                  <a:lnTo>
                    <a:pt x="892657" y="0"/>
                  </a:lnTo>
                  <a:lnTo>
                    <a:pt x="0" y="0"/>
                  </a:lnTo>
                  <a:lnTo>
                    <a:pt x="0" y="252031"/>
                  </a:lnTo>
                  <a:close/>
                </a:path>
              </a:pathLst>
            </a:custGeom>
            <a:ln w="38099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146927" y="3488182"/>
              <a:ext cx="695960" cy="1715135"/>
            </a:xfrm>
            <a:custGeom>
              <a:avLst/>
              <a:gdLst/>
              <a:ahLst/>
              <a:cxnLst/>
              <a:rect l="l" t="t" r="r" b="b"/>
              <a:pathLst>
                <a:path w="695959" h="1715135">
                  <a:moveTo>
                    <a:pt x="615188" y="1253997"/>
                  </a:moveTo>
                  <a:lnTo>
                    <a:pt x="6350" y="1253997"/>
                  </a:lnTo>
                  <a:lnTo>
                    <a:pt x="0" y="1260474"/>
                  </a:lnTo>
                  <a:lnTo>
                    <a:pt x="0" y="1714880"/>
                  </a:lnTo>
                  <a:lnTo>
                    <a:pt x="28575" y="1714880"/>
                  </a:lnTo>
                  <a:lnTo>
                    <a:pt x="28575" y="1282572"/>
                  </a:lnTo>
                  <a:lnTo>
                    <a:pt x="14224" y="1282572"/>
                  </a:lnTo>
                  <a:lnTo>
                    <a:pt x="28575" y="1268348"/>
                  </a:lnTo>
                  <a:lnTo>
                    <a:pt x="615188" y="1268348"/>
                  </a:lnTo>
                  <a:lnTo>
                    <a:pt x="615188" y="1253997"/>
                  </a:lnTo>
                  <a:close/>
                </a:path>
                <a:path w="695959" h="1715135">
                  <a:moveTo>
                    <a:pt x="28575" y="1268348"/>
                  </a:moveTo>
                  <a:lnTo>
                    <a:pt x="14224" y="1282572"/>
                  </a:lnTo>
                  <a:lnTo>
                    <a:pt x="28575" y="1282572"/>
                  </a:lnTo>
                  <a:lnTo>
                    <a:pt x="28575" y="1268348"/>
                  </a:lnTo>
                  <a:close/>
                </a:path>
                <a:path w="695959" h="1715135">
                  <a:moveTo>
                    <a:pt x="643763" y="1253998"/>
                  </a:moveTo>
                  <a:lnTo>
                    <a:pt x="629412" y="1253997"/>
                  </a:lnTo>
                  <a:lnTo>
                    <a:pt x="615188" y="1268348"/>
                  </a:lnTo>
                  <a:lnTo>
                    <a:pt x="28575" y="1268348"/>
                  </a:lnTo>
                  <a:lnTo>
                    <a:pt x="28575" y="1282572"/>
                  </a:lnTo>
                  <a:lnTo>
                    <a:pt x="637413" y="1282572"/>
                  </a:lnTo>
                  <a:lnTo>
                    <a:pt x="643763" y="1276222"/>
                  </a:lnTo>
                  <a:lnTo>
                    <a:pt x="643763" y="1253998"/>
                  </a:lnTo>
                  <a:close/>
                </a:path>
                <a:path w="695959" h="1715135">
                  <a:moveTo>
                    <a:pt x="629475" y="56773"/>
                  </a:moveTo>
                  <a:lnTo>
                    <a:pt x="615188" y="81250"/>
                  </a:lnTo>
                  <a:lnTo>
                    <a:pt x="615188" y="1268348"/>
                  </a:lnTo>
                  <a:lnTo>
                    <a:pt x="629412" y="1253997"/>
                  </a:lnTo>
                  <a:lnTo>
                    <a:pt x="643763" y="1253998"/>
                  </a:lnTo>
                  <a:lnTo>
                    <a:pt x="643763" y="81250"/>
                  </a:lnTo>
                  <a:lnTo>
                    <a:pt x="629475" y="56773"/>
                  </a:lnTo>
                  <a:close/>
                </a:path>
                <a:path w="695959" h="1715135">
                  <a:moveTo>
                    <a:pt x="629412" y="0"/>
                  </a:moveTo>
                  <a:lnTo>
                    <a:pt x="567181" y="106933"/>
                  </a:lnTo>
                  <a:lnTo>
                    <a:pt x="563118" y="113791"/>
                  </a:lnTo>
                  <a:lnTo>
                    <a:pt x="565403" y="122554"/>
                  </a:lnTo>
                  <a:lnTo>
                    <a:pt x="579120" y="130428"/>
                  </a:lnTo>
                  <a:lnTo>
                    <a:pt x="587882" y="128142"/>
                  </a:lnTo>
                  <a:lnTo>
                    <a:pt x="591820" y="121284"/>
                  </a:lnTo>
                  <a:lnTo>
                    <a:pt x="615187" y="81250"/>
                  </a:lnTo>
                  <a:lnTo>
                    <a:pt x="615188" y="28447"/>
                  </a:lnTo>
                  <a:lnTo>
                    <a:pt x="646001" y="28447"/>
                  </a:lnTo>
                  <a:lnTo>
                    <a:pt x="629412" y="0"/>
                  </a:lnTo>
                  <a:close/>
                </a:path>
                <a:path w="695959" h="1715135">
                  <a:moveTo>
                    <a:pt x="646001" y="28447"/>
                  </a:moveTo>
                  <a:lnTo>
                    <a:pt x="643763" y="28447"/>
                  </a:lnTo>
                  <a:lnTo>
                    <a:pt x="643763" y="81250"/>
                  </a:lnTo>
                  <a:lnTo>
                    <a:pt x="667130" y="121284"/>
                  </a:lnTo>
                  <a:lnTo>
                    <a:pt x="671068" y="128142"/>
                  </a:lnTo>
                  <a:lnTo>
                    <a:pt x="679830" y="130428"/>
                  </a:lnTo>
                  <a:lnTo>
                    <a:pt x="693547" y="122554"/>
                  </a:lnTo>
                  <a:lnTo>
                    <a:pt x="695832" y="113791"/>
                  </a:lnTo>
                  <a:lnTo>
                    <a:pt x="691769" y="106933"/>
                  </a:lnTo>
                  <a:lnTo>
                    <a:pt x="646001" y="28447"/>
                  </a:lnTo>
                  <a:close/>
                </a:path>
                <a:path w="695959" h="1715135">
                  <a:moveTo>
                    <a:pt x="643763" y="28447"/>
                  </a:moveTo>
                  <a:lnTo>
                    <a:pt x="615188" y="28447"/>
                  </a:lnTo>
                  <a:lnTo>
                    <a:pt x="615188" y="81250"/>
                  </a:lnTo>
                  <a:lnTo>
                    <a:pt x="629475" y="56773"/>
                  </a:lnTo>
                  <a:lnTo>
                    <a:pt x="617093" y="35559"/>
                  </a:lnTo>
                  <a:lnTo>
                    <a:pt x="643763" y="35559"/>
                  </a:lnTo>
                  <a:lnTo>
                    <a:pt x="643763" y="28447"/>
                  </a:lnTo>
                  <a:close/>
                </a:path>
                <a:path w="695959" h="1715135">
                  <a:moveTo>
                    <a:pt x="643763" y="35559"/>
                  </a:moveTo>
                  <a:lnTo>
                    <a:pt x="641857" y="35559"/>
                  </a:lnTo>
                  <a:lnTo>
                    <a:pt x="629475" y="56773"/>
                  </a:lnTo>
                  <a:lnTo>
                    <a:pt x="643763" y="81250"/>
                  </a:lnTo>
                  <a:lnTo>
                    <a:pt x="643763" y="35559"/>
                  </a:lnTo>
                  <a:close/>
                </a:path>
                <a:path w="695959" h="1715135">
                  <a:moveTo>
                    <a:pt x="641857" y="35559"/>
                  </a:moveTo>
                  <a:lnTo>
                    <a:pt x="617093" y="35559"/>
                  </a:lnTo>
                  <a:lnTo>
                    <a:pt x="629475" y="56773"/>
                  </a:lnTo>
                  <a:lnTo>
                    <a:pt x="641857" y="35559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8258429" y="1052702"/>
            <a:ext cx="2742565" cy="4176395"/>
            <a:chOff x="8258429" y="1052702"/>
            <a:chExt cx="2742565" cy="417639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24596" y="1052702"/>
              <a:ext cx="2609977" cy="417588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277479" y="1308265"/>
              <a:ext cx="1325245" cy="321310"/>
            </a:xfrm>
            <a:custGeom>
              <a:avLst/>
              <a:gdLst/>
              <a:ahLst/>
              <a:cxnLst/>
              <a:rect l="l" t="t" r="r" b="b"/>
              <a:pathLst>
                <a:path w="1325245" h="321310">
                  <a:moveTo>
                    <a:pt x="0" y="321144"/>
                  </a:moveTo>
                  <a:lnTo>
                    <a:pt x="1325118" y="321144"/>
                  </a:lnTo>
                  <a:lnTo>
                    <a:pt x="1325118" y="0"/>
                  </a:lnTo>
                  <a:lnTo>
                    <a:pt x="0" y="0"/>
                  </a:lnTo>
                  <a:lnTo>
                    <a:pt x="0" y="321144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873744" y="1629283"/>
              <a:ext cx="894715" cy="3573779"/>
            </a:xfrm>
            <a:custGeom>
              <a:avLst/>
              <a:gdLst/>
              <a:ahLst/>
              <a:cxnLst/>
              <a:rect l="l" t="t" r="r" b="b"/>
              <a:pathLst>
                <a:path w="894715" h="3573779">
                  <a:moveTo>
                    <a:pt x="865631" y="1787016"/>
                  </a:moveTo>
                  <a:lnTo>
                    <a:pt x="865631" y="3573779"/>
                  </a:lnTo>
                  <a:lnTo>
                    <a:pt x="894206" y="3573779"/>
                  </a:lnTo>
                  <a:lnTo>
                    <a:pt x="894206" y="1801240"/>
                  </a:lnTo>
                  <a:lnTo>
                    <a:pt x="879855" y="1801240"/>
                  </a:lnTo>
                  <a:lnTo>
                    <a:pt x="865631" y="1787016"/>
                  </a:lnTo>
                  <a:close/>
                </a:path>
                <a:path w="894715" h="3573779">
                  <a:moveTo>
                    <a:pt x="66278" y="56691"/>
                  </a:moveTo>
                  <a:lnTo>
                    <a:pt x="52002" y="81149"/>
                  </a:lnTo>
                  <a:lnTo>
                    <a:pt x="51942" y="1794890"/>
                  </a:lnTo>
                  <a:lnTo>
                    <a:pt x="58420" y="1801240"/>
                  </a:lnTo>
                  <a:lnTo>
                    <a:pt x="865631" y="1801240"/>
                  </a:lnTo>
                  <a:lnTo>
                    <a:pt x="865631" y="1787016"/>
                  </a:lnTo>
                  <a:lnTo>
                    <a:pt x="80517" y="1787016"/>
                  </a:lnTo>
                  <a:lnTo>
                    <a:pt x="66294" y="1772665"/>
                  </a:lnTo>
                  <a:lnTo>
                    <a:pt x="80517" y="1772665"/>
                  </a:lnTo>
                  <a:lnTo>
                    <a:pt x="80517" y="81149"/>
                  </a:lnTo>
                  <a:lnTo>
                    <a:pt x="66278" y="56691"/>
                  </a:lnTo>
                  <a:close/>
                </a:path>
                <a:path w="894715" h="3573779">
                  <a:moveTo>
                    <a:pt x="887729" y="1772665"/>
                  </a:moveTo>
                  <a:lnTo>
                    <a:pt x="80517" y="1772665"/>
                  </a:lnTo>
                  <a:lnTo>
                    <a:pt x="80517" y="1787016"/>
                  </a:lnTo>
                  <a:lnTo>
                    <a:pt x="865631" y="1787016"/>
                  </a:lnTo>
                  <a:lnTo>
                    <a:pt x="879855" y="1801240"/>
                  </a:lnTo>
                  <a:lnTo>
                    <a:pt x="894206" y="1801240"/>
                  </a:lnTo>
                  <a:lnTo>
                    <a:pt x="894206" y="1779015"/>
                  </a:lnTo>
                  <a:lnTo>
                    <a:pt x="887729" y="1772665"/>
                  </a:lnTo>
                  <a:close/>
                </a:path>
                <a:path w="894715" h="3573779">
                  <a:moveTo>
                    <a:pt x="80517" y="1772665"/>
                  </a:moveTo>
                  <a:lnTo>
                    <a:pt x="66294" y="1772665"/>
                  </a:lnTo>
                  <a:lnTo>
                    <a:pt x="80517" y="1787016"/>
                  </a:lnTo>
                  <a:lnTo>
                    <a:pt x="80517" y="1772665"/>
                  </a:lnTo>
                  <a:close/>
                </a:path>
                <a:path w="894715" h="3573779">
                  <a:moveTo>
                    <a:pt x="66294" y="0"/>
                  </a:moveTo>
                  <a:lnTo>
                    <a:pt x="0" y="113664"/>
                  </a:lnTo>
                  <a:lnTo>
                    <a:pt x="2285" y="122427"/>
                  </a:lnTo>
                  <a:lnTo>
                    <a:pt x="9016" y="126491"/>
                  </a:lnTo>
                  <a:lnTo>
                    <a:pt x="15875" y="130428"/>
                  </a:lnTo>
                  <a:lnTo>
                    <a:pt x="24637" y="128142"/>
                  </a:lnTo>
                  <a:lnTo>
                    <a:pt x="28575" y="121284"/>
                  </a:lnTo>
                  <a:lnTo>
                    <a:pt x="51942" y="81250"/>
                  </a:lnTo>
                  <a:lnTo>
                    <a:pt x="51942" y="28320"/>
                  </a:lnTo>
                  <a:lnTo>
                    <a:pt x="82808" y="28320"/>
                  </a:lnTo>
                  <a:lnTo>
                    <a:pt x="66294" y="0"/>
                  </a:lnTo>
                  <a:close/>
                </a:path>
                <a:path w="894715" h="3573779">
                  <a:moveTo>
                    <a:pt x="82808" y="28320"/>
                  </a:moveTo>
                  <a:lnTo>
                    <a:pt x="80517" y="28320"/>
                  </a:lnTo>
                  <a:lnTo>
                    <a:pt x="80577" y="81250"/>
                  </a:lnTo>
                  <a:lnTo>
                    <a:pt x="103885" y="121284"/>
                  </a:lnTo>
                  <a:lnTo>
                    <a:pt x="107950" y="128142"/>
                  </a:lnTo>
                  <a:lnTo>
                    <a:pt x="116712" y="130428"/>
                  </a:lnTo>
                  <a:lnTo>
                    <a:pt x="130301" y="122427"/>
                  </a:lnTo>
                  <a:lnTo>
                    <a:pt x="132587" y="113664"/>
                  </a:lnTo>
                  <a:lnTo>
                    <a:pt x="82808" y="28320"/>
                  </a:lnTo>
                  <a:close/>
                </a:path>
                <a:path w="894715" h="3573779">
                  <a:moveTo>
                    <a:pt x="80517" y="28320"/>
                  </a:moveTo>
                  <a:lnTo>
                    <a:pt x="51942" y="28320"/>
                  </a:lnTo>
                  <a:lnTo>
                    <a:pt x="51942" y="81250"/>
                  </a:lnTo>
                  <a:lnTo>
                    <a:pt x="66278" y="56691"/>
                  </a:lnTo>
                  <a:lnTo>
                    <a:pt x="53975" y="35559"/>
                  </a:lnTo>
                  <a:lnTo>
                    <a:pt x="80517" y="35559"/>
                  </a:lnTo>
                  <a:lnTo>
                    <a:pt x="80517" y="28320"/>
                  </a:lnTo>
                  <a:close/>
                </a:path>
                <a:path w="894715" h="3573779">
                  <a:moveTo>
                    <a:pt x="80517" y="35559"/>
                  </a:moveTo>
                  <a:lnTo>
                    <a:pt x="78612" y="35559"/>
                  </a:lnTo>
                  <a:lnTo>
                    <a:pt x="66278" y="56691"/>
                  </a:lnTo>
                  <a:lnTo>
                    <a:pt x="80517" y="81149"/>
                  </a:lnTo>
                  <a:lnTo>
                    <a:pt x="80517" y="35559"/>
                  </a:lnTo>
                  <a:close/>
                </a:path>
                <a:path w="894715" h="3573779">
                  <a:moveTo>
                    <a:pt x="78612" y="35559"/>
                  </a:moveTo>
                  <a:lnTo>
                    <a:pt x="53975" y="35559"/>
                  </a:lnTo>
                  <a:lnTo>
                    <a:pt x="66278" y="56691"/>
                  </a:lnTo>
                  <a:lnTo>
                    <a:pt x="78612" y="35559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0730230" y="1164145"/>
              <a:ext cx="251460" cy="252095"/>
            </a:xfrm>
            <a:custGeom>
              <a:avLst/>
              <a:gdLst/>
              <a:ahLst/>
              <a:cxnLst/>
              <a:rect l="l" t="t" r="r" b="b"/>
              <a:pathLst>
                <a:path w="251459" h="252094">
                  <a:moveTo>
                    <a:pt x="0" y="252031"/>
                  </a:moveTo>
                  <a:lnTo>
                    <a:pt x="251383" y="252031"/>
                  </a:lnTo>
                  <a:lnTo>
                    <a:pt x="251383" y="0"/>
                  </a:lnTo>
                  <a:lnTo>
                    <a:pt x="0" y="0"/>
                  </a:lnTo>
                  <a:lnTo>
                    <a:pt x="0" y="252031"/>
                  </a:lnTo>
                  <a:close/>
                </a:path>
              </a:pathLst>
            </a:custGeom>
            <a:ln w="3810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739376" y="1416050"/>
              <a:ext cx="1183005" cy="3787140"/>
            </a:xfrm>
            <a:custGeom>
              <a:avLst/>
              <a:gdLst/>
              <a:ahLst/>
              <a:cxnLst/>
              <a:rect l="l" t="t" r="r" b="b"/>
              <a:pathLst>
                <a:path w="1183004" h="3787140">
                  <a:moveTo>
                    <a:pt x="1102232" y="3019044"/>
                  </a:moveTo>
                  <a:lnTo>
                    <a:pt x="6350" y="3019044"/>
                  </a:lnTo>
                  <a:lnTo>
                    <a:pt x="0" y="3025394"/>
                  </a:lnTo>
                  <a:lnTo>
                    <a:pt x="0" y="3787013"/>
                  </a:lnTo>
                  <a:lnTo>
                    <a:pt x="28575" y="3787013"/>
                  </a:lnTo>
                  <a:lnTo>
                    <a:pt x="28575" y="3047619"/>
                  </a:lnTo>
                  <a:lnTo>
                    <a:pt x="14224" y="3047619"/>
                  </a:lnTo>
                  <a:lnTo>
                    <a:pt x="28575" y="3033268"/>
                  </a:lnTo>
                  <a:lnTo>
                    <a:pt x="1102232" y="3033268"/>
                  </a:lnTo>
                  <a:lnTo>
                    <a:pt x="1102232" y="3019044"/>
                  </a:lnTo>
                  <a:close/>
                </a:path>
                <a:path w="1183004" h="3787140">
                  <a:moveTo>
                    <a:pt x="28575" y="3033268"/>
                  </a:moveTo>
                  <a:lnTo>
                    <a:pt x="14224" y="3047619"/>
                  </a:lnTo>
                  <a:lnTo>
                    <a:pt x="28575" y="3047619"/>
                  </a:lnTo>
                  <a:lnTo>
                    <a:pt x="28575" y="3033268"/>
                  </a:lnTo>
                  <a:close/>
                </a:path>
                <a:path w="1183004" h="3787140">
                  <a:moveTo>
                    <a:pt x="1130807" y="3019044"/>
                  </a:moveTo>
                  <a:lnTo>
                    <a:pt x="1116583" y="3019044"/>
                  </a:lnTo>
                  <a:lnTo>
                    <a:pt x="1102232" y="3033268"/>
                  </a:lnTo>
                  <a:lnTo>
                    <a:pt x="28575" y="3033268"/>
                  </a:lnTo>
                  <a:lnTo>
                    <a:pt x="28575" y="3047619"/>
                  </a:lnTo>
                  <a:lnTo>
                    <a:pt x="1124457" y="3047619"/>
                  </a:lnTo>
                  <a:lnTo>
                    <a:pt x="1130807" y="3041142"/>
                  </a:lnTo>
                  <a:lnTo>
                    <a:pt x="1130807" y="3019044"/>
                  </a:lnTo>
                  <a:close/>
                </a:path>
                <a:path w="1183004" h="3787140">
                  <a:moveTo>
                    <a:pt x="1116568" y="56691"/>
                  </a:moveTo>
                  <a:lnTo>
                    <a:pt x="1102292" y="81149"/>
                  </a:lnTo>
                  <a:lnTo>
                    <a:pt x="1102232" y="3033268"/>
                  </a:lnTo>
                  <a:lnTo>
                    <a:pt x="1116583" y="3019044"/>
                  </a:lnTo>
                  <a:lnTo>
                    <a:pt x="1130807" y="3019044"/>
                  </a:lnTo>
                  <a:lnTo>
                    <a:pt x="1130807" y="81149"/>
                  </a:lnTo>
                  <a:lnTo>
                    <a:pt x="1116568" y="56691"/>
                  </a:lnTo>
                  <a:close/>
                </a:path>
                <a:path w="1183004" h="3787140">
                  <a:moveTo>
                    <a:pt x="1116583" y="0"/>
                  </a:moveTo>
                  <a:lnTo>
                    <a:pt x="1050290" y="113664"/>
                  </a:lnTo>
                  <a:lnTo>
                    <a:pt x="1052576" y="122427"/>
                  </a:lnTo>
                  <a:lnTo>
                    <a:pt x="1059306" y="126491"/>
                  </a:lnTo>
                  <a:lnTo>
                    <a:pt x="1066165" y="130428"/>
                  </a:lnTo>
                  <a:lnTo>
                    <a:pt x="1074927" y="128142"/>
                  </a:lnTo>
                  <a:lnTo>
                    <a:pt x="1078865" y="121285"/>
                  </a:lnTo>
                  <a:lnTo>
                    <a:pt x="1102232" y="81250"/>
                  </a:lnTo>
                  <a:lnTo>
                    <a:pt x="1102232" y="28321"/>
                  </a:lnTo>
                  <a:lnTo>
                    <a:pt x="1133101" y="28321"/>
                  </a:lnTo>
                  <a:lnTo>
                    <a:pt x="1116583" y="0"/>
                  </a:lnTo>
                  <a:close/>
                </a:path>
                <a:path w="1183004" h="3787140">
                  <a:moveTo>
                    <a:pt x="1133101" y="28321"/>
                  </a:moveTo>
                  <a:lnTo>
                    <a:pt x="1130807" y="28321"/>
                  </a:lnTo>
                  <a:lnTo>
                    <a:pt x="1130867" y="81250"/>
                  </a:lnTo>
                  <a:lnTo>
                    <a:pt x="1154176" y="121285"/>
                  </a:lnTo>
                  <a:lnTo>
                    <a:pt x="1158240" y="128142"/>
                  </a:lnTo>
                  <a:lnTo>
                    <a:pt x="1167002" y="130428"/>
                  </a:lnTo>
                  <a:lnTo>
                    <a:pt x="1180592" y="122427"/>
                  </a:lnTo>
                  <a:lnTo>
                    <a:pt x="1182877" y="113664"/>
                  </a:lnTo>
                  <a:lnTo>
                    <a:pt x="1133101" y="28321"/>
                  </a:lnTo>
                  <a:close/>
                </a:path>
                <a:path w="1183004" h="3787140">
                  <a:moveTo>
                    <a:pt x="1130807" y="28321"/>
                  </a:moveTo>
                  <a:lnTo>
                    <a:pt x="1102232" y="28321"/>
                  </a:lnTo>
                  <a:lnTo>
                    <a:pt x="1102232" y="81250"/>
                  </a:lnTo>
                  <a:lnTo>
                    <a:pt x="1116568" y="56691"/>
                  </a:lnTo>
                  <a:lnTo>
                    <a:pt x="1104265" y="35560"/>
                  </a:lnTo>
                  <a:lnTo>
                    <a:pt x="1130807" y="35560"/>
                  </a:lnTo>
                  <a:lnTo>
                    <a:pt x="1130807" y="28321"/>
                  </a:lnTo>
                  <a:close/>
                </a:path>
                <a:path w="1183004" h="3787140">
                  <a:moveTo>
                    <a:pt x="1130807" y="35560"/>
                  </a:moveTo>
                  <a:lnTo>
                    <a:pt x="1128902" y="35560"/>
                  </a:lnTo>
                  <a:lnTo>
                    <a:pt x="1116568" y="56691"/>
                  </a:lnTo>
                  <a:lnTo>
                    <a:pt x="1130807" y="81149"/>
                  </a:lnTo>
                  <a:lnTo>
                    <a:pt x="1130807" y="35560"/>
                  </a:lnTo>
                  <a:close/>
                </a:path>
                <a:path w="1183004" h="3787140">
                  <a:moveTo>
                    <a:pt x="1128902" y="35560"/>
                  </a:moveTo>
                  <a:lnTo>
                    <a:pt x="1104265" y="35560"/>
                  </a:lnTo>
                  <a:lnTo>
                    <a:pt x="1116568" y="56691"/>
                  </a:lnTo>
                  <a:lnTo>
                    <a:pt x="1128902" y="3556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4598733" y="5188839"/>
            <a:ext cx="3125470" cy="84074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162560" marR="154305">
              <a:lnSpc>
                <a:spcPct val="12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Ao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entrar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</a:t>
            </a:r>
            <a:r>
              <a:rPr dirty="0" sz="1200" spc="-10">
                <a:latin typeface="Verdana"/>
                <a:cs typeface="Verdana"/>
              </a:rPr>
              <a:t>aplicativo</a:t>
            </a:r>
            <a:r>
              <a:rPr dirty="0" sz="1200" spc="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pela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primeira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vez,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aparecerá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tela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inicial.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dirty="0" sz="1200" spc="-5">
                <a:latin typeface="Verdana"/>
                <a:cs typeface="Verdana"/>
              </a:rPr>
              <a:t>Pressione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 botão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“Entrar”.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35559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Visualização</a:t>
            </a:r>
            <a:r>
              <a:rPr dirty="0" spc="90"/>
              <a:t> </a:t>
            </a:r>
            <a:r>
              <a:rPr dirty="0" spc="40"/>
              <a:t>inicial</a:t>
            </a:r>
            <a:r>
              <a:rPr dirty="0" spc="85"/>
              <a:t> </a:t>
            </a:r>
            <a:r>
              <a:rPr dirty="0" spc="20"/>
              <a:t>do</a:t>
            </a:r>
            <a:r>
              <a:rPr dirty="0" spc="75"/>
              <a:t> </a:t>
            </a:r>
            <a:r>
              <a:rPr dirty="0" spc="40"/>
              <a:t>aplicativo</a:t>
            </a:r>
            <a:r>
              <a:rPr dirty="0" spc="-15"/>
              <a:t> </a:t>
            </a:r>
            <a:r>
              <a:rPr dirty="0" spc="40"/>
              <a:t>Arrolamento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191182" y="5188839"/>
            <a:ext cx="3125470" cy="120586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156845" marR="148590">
              <a:lnSpc>
                <a:spcPct val="12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Caso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já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tenha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acessado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10">
                <a:latin typeface="Verdana"/>
                <a:cs typeface="Verdana"/>
              </a:rPr>
              <a:t>aplicativo </a:t>
            </a:r>
            <a:r>
              <a:rPr dirty="0" sz="1200" spc="-5">
                <a:latin typeface="Verdana"/>
                <a:cs typeface="Verdana"/>
              </a:rPr>
              <a:t> pelo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dispositivo,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usuário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aparecerá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tela.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Caso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contrário, pressionar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botão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“+”</a:t>
            </a:r>
            <a:r>
              <a:rPr dirty="0" sz="1200" spc="-5">
                <a:latin typeface="Verdana"/>
                <a:cs typeface="Verdana"/>
              </a:rPr>
              <a:t> no canto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superior direito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acessar</a:t>
            </a:r>
            <a:r>
              <a:rPr dirty="0" sz="1200">
                <a:latin typeface="Verdana"/>
                <a:cs typeface="Verdana"/>
              </a:rPr>
              <a:t> com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outro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usuário.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16698" y="1539938"/>
            <a:ext cx="3945254" cy="4769485"/>
            <a:chOff x="1116698" y="1539938"/>
            <a:chExt cx="3945254" cy="47694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6223" y="1549399"/>
              <a:ext cx="2817368" cy="24378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21460" y="1544700"/>
              <a:ext cx="2827020" cy="2447925"/>
            </a:xfrm>
            <a:custGeom>
              <a:avLst/>
              <a:gdLst/>
              <a:ahLst/>
              <a:cxnLst/>
              <a:rect l="l" t="t" r="r" b="b"/>
              <a:pathLst>
                <a:path w="2827020" h="2447925">
                  <a:moveTo>
                    <a:pt x="0" y="2447417"/>
                  </a:moveTo>
                  <a:lnTo>
                    <a:pt x="2826893" y="2447417"/>
                  </a:lnTo>
                  <a:lnTo>
                    <a:pt x="2826893" y="0"/>
                  </a:lnTo>
                  <a:lnTo>
                    <a:pt x="0" y="0"/>
                  </a:lnTo>
                  <a:lnTo>
                    <a:pt x="0" y="244741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6223" y="3987304"/>
              <a:ext cx="2809367" cy="231228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21460" y="3982542"/>
              <a:ext cx="2819400" cy="2322195"/>
            </a:xfrm>
            <a:custGeom>
              <a:avLst/>
              <a:gdLst/>
              <a:ahLst/>
              <a:cxnLst/>
              <a:rect l="l" t="t" r="r" b="b"/>
              <a:pathLst>
                <a:path w="2819400" h="2322195">
                  <a:moveTo>
                    <a:pt x="0" y="2321814"/>
                  </a:moveTo>
                  <a:lnTo>
                    <a:pt x="2818892" y="2321814"/>
                  </a:lnTo>
                  <a:lnTo>
                    <a:pt x="2818892" y="0"/>
                  </a:lnTo>
                  <a:lnTo>
                    <a:pt x="0" y="0"/>
                  </a:lnTo>
                  <a:lnTo>
                    <a:pt x="0" y="232181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05636" y="2459075"/>
              <a:ext cx="2013585" cy="181610"/>
            </a:xfrm>
            <a:custGeom>
              <a:avLst/>
              <a:gdLst/>
              <a:ahLst/>
              <a:cxnLst/>
              <a:rect l="l" t="t" r="r" b="b"/>
              <a:pathLst>
                <a:path w="2013585" h="181610">
                  <a:moveTo>
                    <a:pt x="0" y="181127"/>
                  </a:moveTo>
                  <a:lnTo>
                    <a:pt x="2013458" y="181127"/>
                  </a:lnTo>
                  <a:lnTo>
                    <a:pt x="2013458" y="0"/>
                  </a:lnTo>
                  <a:lnTo>
                    <a:pt x="0" y="0"/>
                  </a:lnTo>
                  <a:lnTo>
                    <a:pt x="0" y="181127"/>
                  </a:lnTo>
                  <a:close/>
                </a:path>
              </a:pathLst>
            </a:custGeom>
            <a:ln w="38100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346071" y="2640075"/>
              <a:ext cx="2715895" cy="1615440"/>
            </a:xfrm>
            <a:custGeom>
              <a:avLst/>
              <a:gdLst/>
              <a:ahLst/>
              <a:cxnLst/>
              <a:rect l="l" t="t" r="r" b="b"/>
              <a:pathLst>
                <a:path w="2715895" h="1615439">
                  <a:moveTo>
                    <a:pt x="2686812" y="807847"/>
                  </a:moveTo>
                  <a:lnTo>
                    <a:pt x="2686812" y="1615440"/>
                  </a:lnTo>
                  <a:lnTo>
                    <a:pt x="2715387" y="1615440"/>
                  </a:lnTo>
                  <a:lnTo>
                    <a:pt x="2715387" y="822071"/>
                  </a:lnTo>
                  <a:lnTo>
                    <a:pt x="2701163" y="822071"/>
                  </a:lnTo>
                  <a:lnTo>
                    <a:pt x="2686812" y="807847"/>
                  </a:lnTo>
                  <a:close/>
                </a:path>
                <a:path w="2715895" h="1615439">
                  <a:moveTo>
                    <a:pt x="66293" y="56664"/>
                  </a:moveTo>
                  <a:lnTo>
                    <a:pt x="52070" y="81033"/>
                  </a:lnTo>
                  <a:lnTo>
                    <a:pt x="52070" y="815721"/>
                  </a:lnTo>
                  <a:lnTo>
                    <a:pt x="58420" y="822071"/>
                  </a:lnTo>
                  <a:lnTo>
                    <a:pt x="2686812" y="822071"/>
                  </a:lnTo>
                  <a:lnTo>
                    <a:pt x="2686812" y="807847"/>
                  </a:lnTo>
                  <a:lnTo>
                    <a:pt x="80645" y="807847"/>
                  </a:lnTo>
                  <a:lnTo>
                    <a:pt x="66293" y="793496"/>
                  </a:lnTo>
                  <a:lnTo>
                    <a:pt x="80645" y="793496"/>
                  </a:lnTo>
                  <a:lnTo>
                    <a:pt x="80645" y="81250"/>
                  </a:lnTo>
                  <a:lnTo>
                    <a:pt x="66293" y="56664"/>
                  </a:lnTo>
                  <a:close/>
                </a:path>
                <a:path w="2715895" h="1615439">
                  <a:moveTo>
                    <a:pt x="2709037" y="793496"/>
                  </a:moveTo>
                  <a:lnTo>
                    <a:pt x="80645" y="793496"/>
                  </a:lnTo>
                  <a:lnTo>
                    <a:pt x="80645" y="807847"/>
                  </a:lnTo>
                  <a:lnTo>
                    <a:pt x="2686812" y="807847"/>
                  </a:lnTo>
                  <a:lnTo>
                    <a:pt x="2701163" y="822071"/>
                  </a:lnTo>
                  <a:lnTo>
                    <a:pt x="2715387" y="822071"/>
                  </a:lnTo>
                  <a:lnTo>
                    <a:pt x="2715387" y="799846"/>
                  </a:lnTo>
                  <a:lnTo>
                    <a:pt x="2709037" y="793496"/>
                  </a:lnTo>
                  <a:close/>
                </a:path>
                <a:path w="2715895" h="1615439">
                  <a:moveTo>
                    <a:pt x="80645" y="793496"/>
                  </a:moveTo>
                  <a:lnTo>
                    <a:pt x="66293" y="793496"/>
                  </a:lnTo>
                  <a:lnTo>
                    <a:pt x="80645" y="807847"/>
                  </a:lnTo>
                  <a:lnTo>
                    <a:pt x="80645" y="793496"/>
                  </a:lnTo>
                  <a:close/>
                </a:path>
                <a:path w="2715895" h="1615439">
                  <a:moveTo>
                    <a:pt x="66293" y="0"/>
                  </a:moveTo>
                  <a:lnTo>
                    <a:pt x="3937" y="106934"/>
                  </a:lnTo>
                  <a:lnTo>
                    <a:pt x="0" y="113791"/>
                  </a:lnTo>
                  <a:lnTo>
                    <a:pt x="2286" y="122554"/>
                  </a:lnTo>
                  <a:lnTo>
                    <a:pt x="9143" y="126491"/>
                  </a:lnTo>
                  <a:lnTo>
                    <a:pt x="15875" y="130428"/>
                  </a:lnTo>
                  <a:lnTo>
                    <a:pt x="24637" y="128143"/>
                  </a:lnTo>
                  <a:lnTo>
                    <a:pt x="28575" y="121285"/>
                  </a:lnTo>
                  <a:lnTo>
                    <a:pt x="52070" y="81033"/>
                  </a:lnTo>
                  <a:lnTo>
                    <a:pt x="52070" y="28448"/>
                  </a:lnTo>
                  <a:lnTo>
                    <a:pt x="82883" y="28448"/>
                  </a:lnTo>
                  <a:lnTo>
                    <a:pt x="66293" y="0"/>
                  </a:lnTo>
                  <a:close/>
                </a:path>
                <a:path w="2715895" h="1615439">
                  <a:moveTo>
                    <a:pt x="82883" y="28448"/>
                  </a:moveTo>
                  <a:lnTo>
                    <a:pt x="80645" y="28448"/>
                  </a:lnTo>
                  <a:lnTo>
                    <a:pt x="80645" y="81250"/>
                  </a:lnTo>
                  <a:lnTo>
                    <a:pt x="104012" y="121285"/>
                  </a:lnTo>
                  <a:lnTo>
                    <a:pt x="107950" y="128143"/>
                  </a:lnTo>
                  <a:lnTo>
                    <a:pt x="116712" y="130428"/>
                  </a:lnTo>
                  <a:lnTo>
                    <a:pt x="123443" y="126491"/>
                  </a:lnTo>
                  <a:lnTo>
                    <a:pt x="130302" y="122554"/>
                  </a:lnTo>
                  <a:lnTo>
                    <a:pt x="132587" y="113791"/>
                  </a:lnTo>
                  <a:lnTo>
                    <a:pt x="128651" y="106934"/>
                  </a:lnTo>
                  <a:lnTo>
                    <a:pt x="82883" y="28448"/>
                  </a:lnTo>
                  <a:close/>
                </a:path>
                <a:path w="2715895" h="1615439">
                  <a:moveTo>
                    <a:pt x="80645" y="35560"/>
                  </a:moveTo>
                  <a:lnTo>
                    <a:pt x="78612" y="35560"/>
                  </a:lnTo>
                  <a:lnTo>
                    <a:pt x="66293" y="56664"/>
                  </a:lnTo>
                  <a:lnTo>
                    <a:pt x="80645" y="81250"/>
                  </a:lnTo>
                  <a:lnTo>
                    <a:pt x="80645" y="35560"/>
                  </a:lnTo>
                  <a:close/>
                </a:path>
                <a:path w="2715895" h="1615439">
                  <a:moveTo>
                    <a:pt x="80645" y="28448"/>
                  </a:moveTo>
                  <a:lnTo>
                    <a:pt x="52070" y="28448"/>
                  </a:lnTo>
                  <a:lnTo>
                    <a:pt x="52070" y="81033"/>
                  </a:lnTo>
                  <a:lnTo>
                    <a:pt x="66293" y="56664"/>
                  </a:lnTo>
                  <a:lnTo>
                    <a:pt x="53975" y="35560"/>
                  </a:lnTo>
                  <a:lnTo>
                    <a:pt x="80645" y="35560"/>
                  </a:lnTo>
                  <a:lnTo>
                    <a:pt x="80645" y="28448"/>
                  </a:lnTo>
                  <a:close/>
                </a:path>
                <a:path w="2715895" h="1615439">
                  <a:moveTo>
                    <a:pt x="78612" y="35560"/>
                  </a:moveTo>
                  <a:lnTo>
                    <a:pt x="53975" y="35560"/>
                  </a:lnTo>
                  <a:lnTo>
                    <a:pt x="66293" y="56664"/>
                  </a:lnTo>
                  <a:lnTo>
                    <a:pt x="78612" y="35560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9218358" y="1590751"/>
            <a:ext cx="2415540" cy="108585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5560" rIns="0" bIns="0" rtlCol="0" vert="horz">
            <a:spAutoFit/>
          </a:bodyPr>
          <a:lstStyle/>
          <a:p>
            <a:pPr algn="ctr" marL="187325" marR="178435" indent="-1270">
              <a:lnSpc>
                <a:spcPct val="120000"/>
              </a:lnSpc>
              <a:spcBef>
                <a:spcPts val="280"/>
              </a:spcBef>
            </a:pP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10">
                <a:latin typeface="Verdana"/>
                <a:cs typeface="Verdana"/>
              </a:rPr>
              <a:t>aplicativo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é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“CDHU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Social”.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Basta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ícone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 spc="-10">
                <a:latin typeface="Verdana"/>
                <a:cs typeface="Verdana"/>
              </a:rPr>
              <a:t>aplicativo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abri-lo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217983" y="1547520"/>
            <a:ext cx="4450715" cy="5121910"/>
            <a:chOff x="6217983" y="1547520"/>
            <a:chExt cx="4450715" cy="5121910"/>
          </a:xfrm>
        </p:grpSpPr>
        <p:sp>
          <p:nvSpPr>
            <p:cNvPr id="11" name="object 11"/>
            <p:cNvSpPr/>
            <p:nvPr/>
          </p:nvSpPr>
          <p:spPr>
            <a:xfrm>
              <a:off x="6957187" y="2119248"/>
              <a:ext cx="2275840" cy="1125220"/>
            </a:xfrm>
            <a:custGeom>
              <a:avLst/>
              <a:gdLst/>
              <a:ahLst/>
              <a:cxnLst/>
              <a:rect l="l" t="t" r="r" b="b"/>
              <a:pathLst>
                <a:path w="2275840" h="1125220">
                  <a:moveTo>
                    <a:pt x="16002" y="994283"/>
                  </a:moveTo>
                  <a:lnTo>
                    <a:pt x="9144" y="998220"/>
                  </a:lnTo>
                  <a:lnTo>
                    <a:pt x="2413" y="1002284"/>
                  </a:lnTo>
                  <a:lnTo>
                    <a:pt x="0" y="1011047"/>
                  </a:lnTo>
                  <a:lnTo>
                    <a:pt x="4064" y="1017777"/>
                  </a:lnTo>
                  <a:lnTo>
                    <a:pt x="66421" y="1124712"/>
                  </a:lnTo>
                  <a:lnTo>
                    <a:pt x="82935" y="1096390"/>
                  </a:lnTo>
                  <a:lnTo>
                    <a:pt x="52070" y="1096390"/>
                  </a:lnTo>
                  <a:lnTo>
                    <a:pt x="52070" y="1043461"/>
                  </a:lnTo>
                  <a:lnTo>
                    <a:pt x="28702" y="1003426"/>
                  </a:lnTo>
                  <a:lnTo>
                    <a:pt x="24765" y="996568"/>
                  </a:lnTo>
                  <a:lnTo>
                    <a:pt x="16002" y="994283"/>
                  </a:lnTo>
                  <a:close/>
                </a:path>
                <a:path w="2275840" h="1125220">
                  <a:moveTo>
                    <a:pt x="52070" y="1043461"/>
                  </a:moveTo>
                  <a:lnTo>
                    <a:pt x="52070" y="1096390"/>
                  </a:lnTo>
                  <a:lnTo>
                    <a:pt x="80645" y="1096390"/>
                  </a:lnTo>
                  <a:lnTo>
                    <a:pt x="80645" y="1089152"/>
                  </a:lnTo>
                  <a:lnTo>
                    <a:pt x="54102" y="1089152"/>
                  </a:lnTo>
                  <a:lnTo>
                    <a:pt x="66405" y="1068020"/>
                  </a:lnTo>
                  <a:lnTo>
                    <a:pt x="52070" y="1043461"/>
                  </a:lnTo>
                  <a:close/>
                </a:path>
                <a:path w="2275840" h="1125220">
                  <a:moveTo>
                    <a:pt x="116713" y="994283"/>
                  </a:moveTo>
                  <a:lnTo>
                    <a:pt x="108077" y="996568"/>
                  </a:lnTo>
                  <a:lnTo>
                    <a:pt x="104013" y="1003426"/>
                  </a:lnTo>
                  <a:lnTo>
                    <a:pt x="80704" y="1043461"/>
                  </a:lnTo>
                  <a:lnTo>
                    <a:pt x="80645" y="1096390"/>
                  </a:lnTo>
                  <a:lnTo>
                    <a:pt x="82935" y="1096390"/>
                  </a:lnTo>
                  <a:lnTo>
                    <a:pt x="132715" y="1011047"/>
                  </a:lnTo>
                  <a:lnTo>
                    <a:pt x="130429" y="1002284"/>
                  </a:lnTo>
                  <a:lnTo>
                    <a:pt x="123571" y="998220"/>
                  </a:lnTo>
                  <a:lnTo>
                    <a:pt x="116713" y="994283"/>
                  </a:lnTo>
                  <a:close/>
                </a:path>
                <a:path w="2275840" h="1125220">
                  <a:moveTo>
                    <a:pt x="66405" y="1068020"/>
                  </a:moveTo>
                  <a:lnTo>
                    <a:pt x="54102" y="1089152"/>
                  </a:lnTo>
                  <a:lnTo>
                    <a:pt x="78740" y="1089152"/>
                  </a:lnTo>
                  <a:lnTo>
                    <a:pt x="66405" y="1068020"/>
                  </a:lnTo>
                  <a:close/>
                </a:path>
                <a:path w="2275840" h="1125220">
                  <a:moveTo>
                    <a:pt x="80645" y="1043562"/>
                  </a:moveTo>
                  <a:lnTo>
                    <a:pt x="66405" y="1068020"/>
                  </a:lnTo>
                  <a:lnTo>
                    <a:pt x="78740" y="1089152"/>
                  </a:lnTo>
                  <a:lnTo>
                    <a:pt x="80645" y="1089152"/>
                  </a:lnTo>
                  <a:lnTo>
                    <a:pt x="80645" y="1043562"/>
                  </a:lnTo>
                  <a:close/>
                </a:path>
                <a:path w="2275840" h="1125220">
                  <a:moveTo>
                    <a:pt x="2275459" y="0"/>
                  </a:moveTo>
                  <a:lnTo>
                    <a:pt x="58547" y="0"/>
                  </a:lnTo>
                  <a:lnTo>
                    <a:pt x="52070" y="6350"/>
                  </a:lnTo>
                  <a:lnTo>
                    <a:pt x="52129" y="1043562"/>
                  </a:lnTo>
                  <a:lnTo>
                    <a:pt x="66405" y="1068020"/>
                  </a:lnTo>
                  <a:lnTo>
                    <a:pt x="80645" y="1043562"/>
                  </a:lnTo>
                  <a:lnTo>
                    <a:pt x="80645" y="28575"/>
                  </a:lnTo>
                  <a:lnTo>
                    <a:pt x="66421" y="28575"/>
                  </a:lnTo>
                  <a:lnTo>
                    <a:pt x="80645" y="14224"/>
                  </a:lnTo>
                  <a:lnTo>
                    <a:pt x="2275459" y="14224"/>
                  </a:lnTo>
                  <a:lnTo>
                    <a:pt x="2275459" y="0"/>
                  </a:lnTo>
                  <a:close/>
                </a:path>
                <a:path w="2275840" h="1125220">
                  <a:moveTo>
                    <a:pt x="80645" y="14224"/>
                  </a:moveTo>
                  <a:lnTo>
                    <a:pt x="66421" y="28575"/>
                  </a:lnTo>
                  <a:lnTo>
                    <a:pt x="80645" y="28575"/>
                  </a:lnTo>
                  <a:lnTo>
                    <a:pt x="80645" y="14224"/>
                  </a:lnTo>
                  <a:close/>
                </a:path>
                <a:path w="2275840" h="1125220">
                  <a:moveTo>
                    <a:pt x="2275459" y="14224"/>
                  </a:moveTo>
                  <a:lnTo>
                    <a:pt x="80645" y="14224"/>
                  </a:lnTo>
                  <a:lnTo>
                    <a:pt x="80645" y="28575"/>
                  </a:lnTo>
                  <a:lnTo>
                    <a:pt x="2275459" y="28575"/>
                  </a:lnTo>
                  <a:lnTo>
                    <a:pt x="2275459" y="1422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3320" y="1557058"/>
              <a:ext cx="2877312" cy="460375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238494" y="1552282"/>
              <a:ext cx="2887345" cy="4613275"/>
            </a:xfrm>
            <a:custGeom>
              <a:avLst/>
              <a:gdLst/>
              <a:ahLst/>
              <a:cxnLst/>
              <a:rect l="l" t="t" r="r" b="b"/>
              <a:pathLst>
                <a:path w="2887345" h="4613275">
                  <a:moveTo>
                    <a:pt x="0" y="4613275"/>
                  </a:moveTo>
                  <a:lnTo>
                    <a:pt x="2886836" y="4613275"/>
                  </a:lnTo>
                  <a:lnTo>
                    <a:pt x="2886836" y="0"/>
                  </a:lnTo>
                  <a:lnTo>
                    <a:pt x="0" y="0"/>
                  </a:lnTo>
                  <a:lnTo>
                    <a:pt x="0" y="461327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232271" y="3243935"/>
              <a:ext cx="1583055" cy="347345"/>
            </a:xfrm>
            <a:custGeom>
              <a:avLst/>
              <a:gdLst/>
              <a:ahLst/>
              <a:cxnLst/>
              <a:rect l="l" t="t" r="r" b="b"/>
              <a:pathLst>
                <a:path w="1583054" h="347345">
                  <a:moveTo>
                    <a:pt x="0" y="346989"/>
                  </a:moveTo>
                  <a:lnTo>
                    <a:pt x="1582547" y="346989"/>
                  </a:lnTo>
                  <a:lnTo>
                    <a:pt x="1582547" y="0"/>
                  </a:lnTo>
                  <a:lnTo>
                    <a:pt x="0" y="0"/>
                  </a:lnTo>
                  <a:lnTo>
                    <a:pt x="0" y="346989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411466" y="3299269"/>
              <a:ext cx="285115" cy="215900"/>
            </a:xfrm>
            <a:custGeom>
              <a:avLst/>
              <a:gdLst/>
              <a:ahLst/>
              <a:cxnLst/>
              <a:rect l="l" t="t" r="r" b="b"/>
              <a:pathLst>
                <a:path w="285115" h="215900">
                  <a:moveTo>
                    <a:pt x="0" y="215455"/>
                  </a:moveTo>
                  <a:lnTo>
                    <a:pt x="284632" y="215455"/>
                  </a:lnTo>
                  <a:lnTo>
                    <a:pt x="284632" y="0"/>
                  </a:lnTo>
                  <a:lnTo>
                    <a:pt x="0" y="0"/>
                  </a:lnTo>
                  <a:lnTo>
                    <a:pt x="0" y="215455"/>
                  </a:lnTo>
                  <a:close/>
                </a:path>
              </a:pathLst>
            </a:custGeom>
            <a:ln w="28575">
              <a:solidFill>
                <a:srgbClr val="8641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696073" y="3392677"/>
              <a:ext cx="499745" cy="1118870"/>
            </a:xfrm>
            <a:custGeom>
              <a:avLst/>
              <a:gdLst/>
              <a:ahLst/>
              <a:cxnLst/>
              <a:rect l="l" t="t" r="r" b="b"/>
              <a:pathLst>
                <a:path w="499745" h="1118870">
                  <a:moveTo>
                    <a:pt x="382650" y="988060"/>
                  </a:moveTo>
                  <a:lnTo>
                    <a:pt x="375793" y="991997"/>
                  </a:lnTo>
                  <a:lnTo>
                    <a:pt x="369061" y="996061"/>
                  </a:lnTo>
                  <a:lnTo>
                    <a:pt x="366775" y="1004824"/>
                  </a:lnTo>
                  <a:lnTo>
                    <a:pt x="433070" y="1118489"/>
                  </a:lnTo>
                  <a:lnTo>
                    <a:pt x="449587" y="1090168"/>
                  </a:lnTo>
                  <a:lnTo>
                    <a:pt x="418719" y="1090168"/>
                  </a:lnTo>
                  <a:lnTo>
                    <a:pt x="418719" y="1037238"/>
                  </a:lnTo>
                  <a:lnTo>
                    <a:pt x="395350" y="997204"/>
                  </a:lnTo>
                  <a:lnTo>
                    <a:pt x="391413" y="990346"/>
                  </a:lnTo>
                  <a:lnTo>
                    <a:pt x="382650" y="988060"/>
                  </a:lnTo>
                  <a:close/>
                </a:path>
                <a:path w="499745" h="1118870">
                  <a:moveTo>
                    <a:pt x="418719" y="1037238"/>
                  </a:moveTo>
                  <a:lnTo>
                    <a:pt x="418719" y="1090168"/>
                  </a:lnTo>
                  <a:lnTo>
                    <a:pt x="447294" y="1090168"/>
                  </a:lnTo>
                  <a:lnTo>
                    <a:pt x="447294" y="1082929"/>
                  </a:lnTo>
                  <a:lnTo>
                    <a:pt x="420750" y="1082929"/>
                  </a:lnTo>
                  <a:lnTo>
                    <a:pt x="433054" y="1061797"/>
                  </a:lnTo>
                  <a:lnTo>
                    <a:pt x="418719" y="1037238"/>
                  </a:lnTo>
                  <a:close/>
                </a:path>
                <a:path w="499745" h="1118870">
                  <a:moveTo>
                    <a:pt x="483488" y="988060"/>
                  </a:moveTo>
                  <a:lnTo>
                    <a:pt x="474725" y="990346"/>
                  </a:lnTo>
                  <a:lnTo>
                    <a:pt x="470661" y="997204"/>
                  </a:lnTo>
                  <a:lnTo>
                    <a:pt x="447353" y="1037238"/>
                  </a:lnTo>
                  <a:lnTo>
                    <a:pt x="447294" y="1090168"/>
                  </a:lnTo>
                  <a:lnTo>
                    <a:pt x="449587" y="1090168"/>
                  </a:lnTo>
                  <a:lnTo>
                    <a:pt x="499363" y="1004824"/>
                  </a:lnTo>
                  <a:lnTo>
                    <a:pt x="497077" y="996061"/>
                  </a:lnTo>
                  <a:lnTo>
                    <a:pt x="483488" y="988060"/>
                  </a:lnTo>
                  <a:close/>
                </a:path>
                <a:path w="499745" h="1118870">
                  <a:moveTo>
                    <a:pt x="433054" y="1061797"/>
                  </a:moveTo>
                  <a:lnTo>
                    <a:pt x="420750" y="1082929"/>
                  </a:lnTo>
                  <a:lnTo>
                    <a:pt x="445388" y="1082929"/>
                  </a:lnTo>
                  <a:lnTo>
                    <a:pt x="433054" y="1061797"/>
                  </a:lnTo>
                  <a:close/>
                </a:path>
                <a:path w="499745" h="1118870">
                  <a:moveTo>
                    <a:pt x="447294" y="1037339"/>
                  </a:moveTo>
                  <a:lnTo>
                    <a:pt x="433054" y="1061797"/>
                  </a:lnTo>
                  <a:lnTo>
                    <a:pt x="445388" y="1082929"/>
                  </a:lnTo>
                  <a:lnTo>
                    <a:pt x="447294" y="1082929"/>
                  </a:lnTo>
                  <a:lnTo>
                    <a:pt x="447294" y="1037339"/>
                  </a:lnTo>
                  <a:close/>
                </a:path>
                <a:path w="499745" h="1118870">
                  <a:moveTo>
                    <a:pt x="418719" y="14350"/>
                  </a:moveTo>
                  <a:lnTo>
                    <a:pt x="418778" y="1037339"/>
                  </a:lnTo>
                  <a:lnTo>
                    <a:pt x="433054" y="1061797"/>
                  </a:lnTo>
                  <a:lnTo>
                    <a:pt x="447294" y="1037339"/>
                  </a:lnTo>
                  <a:lnTo>
                    <a:pt x="447294" y="28575"/>
                  </a:lnTo>
                  <a:lnTo>
                    <a:pt x="433070" y="28575"/>
                  </a:lnTo>
                  <a:lnTo>
                    <a:pt x="418719" y="14350"/>
                  </a:lnTo>
                  <a:close/>
                </a:path>
                <a:path w="499745" h="1118870">
                  <a:moveTo>
                    <a:pt x="440944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418719" y="28575"/>
                  </a:lnTo>
                  <a:lnTo>
                    <a:pt x="418719" y="14350"/>
                  </a:lnTo>
                  <a:lnTo>
                    <a:pt x="447294" y="14350"/>
                  </a:lnTo>
                  <a:lnTo>
                    <a:pt x="447294" y="6476"/>
                  </a:lnTo>
                  <a:lnTo>
                    <a:pt x="440944" y="0"/>
                  </a:lnTo>
                  <a:close/>
                </a:path>
                <a:path w="499745" h="1118870">
                  <a:moveTo>
                    <a:pt x="447294" y="14350"/>
                  </a:moveTo>
                  <a:lnTo>
                    <a:pt x="418719" y="14350"/>
                  </a:lnTo>
                  <a:lnTo>
                    <a:pt x="433070" y="28575"/>
                  </a:lnTo>
                  <a:lnTo>
                    <a:pt x="447294" y="28575"/>
                  </a:lnTo>
                  <a:lnTo>
                    <a:pt x="447294" y="14350"/>
                  </a:lnTo>
                  <a:close/>
                </a:path>
              </a:pathLst>
            </a:custGeom>
            <a:solidFill>
              <a:srgbClr val="8641A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75831" y="4511090"/>
              <a:ext cx="2706497" cy="194068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752844" y="4511116"/>
              <a:ext cx="2729865" cy="1915795"/>
            </a:xfrm>
            <a:custGeom>
              <a:avLst/>
              <a:gdLst/>
              <a:ahLst/>
              <a:cxnLst/>
              <a:rect l="l" t="t" r="r" b="b"/>
              <a:pathLst>
                <a:path w="2729865" h="1915795">
                  <a:moveTo>
                    <a:pt x="0" y="1915286"/>
                  </a:moveTo>
                  <a:lnTo>
                    <a:pt x="2729611" y="1915286"/>
                  </a:lnTo>
                  <a:lnTo>
                    <a:pt x="2729611" y="0"/>
                  </a:lnTo>
                  <a:lnTo>
                    <a:pt x="0" y="0"/>
                  </a:lnTo>
                  <a:lnTo>
                    <a:pt x="0" y="1915286"/>
                  </a:lnTo>
                  <a:close/>
                </a:path>
                <a:path w="2729865" h="1915795">
                  <a:moveTo>
                    <a:pt x="1018794" y="844092"/>
                  </a:moveTo>
                  <a:lnTo>
                    <a:pt x="1747888" y="844092"/>
                  </a:lnTo>
                  <a:lnTo>
                    <a:pt x="1747888" y="495757"/>
                  </a:lnTo>
                  <a:lnTo>
                    <a:pt x="1018794" y="495757"/>
                  </a:lnTo>
                  <a:lnTo>
                    <a:pt x="1018794" y="844092"/>
                  </a:lnTo>
                  <a:close/>
                </a:path>
              </a:pathLst>
            </a:custGeom>
            <a:ln w="28575">
              <a:solidFill>
                <a:srgbClr val="8641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8051292" y="5721527"/>
              <a:ext cx="2616835" cy="948055"/>
            </a:xfrm>
            <a:custGeom>
              <a:avLst/>
              <a:gdLst/>
              <a:ahLst/>
              <a:cxnLst/>
              <a:rect l="l" t="t" r="r" b="b"/>
              <a:pathLst>
                <a:path w="2616834" h="948054">
                  <a:moveTo>
                    <a:pt x="66309" y="761490"/>
                  </a:moveTo>
                  <a:lnTo>
                    <a:pt x="52069" y="785948"/>
                  </a:lnTo>
                  <a:lnTo>
                    <a:pt x="52069" y="941362"/>
                  </a:lnTo>
                  <a:lnTo>
                    <a:pt x="58419" y="947762"/>
                  </a:lnTo>
                  <a:lnTo>
                    <a:pt x="2610357" y="947762"/>
                  </a:lnTo>
                  <a:lnTo>
                    <a:pt x="2616834" y="941362"/>
                  </a:lnTo>
                  <a:lnTo>
                    <a:pt x="2616834" y="933475"/>
                  </a:lnTo>
                  <a:lnTo>
                    <a:pt x="80644" y="933475"/>
                  </a:lnTo>
                  <a:lnTo>
                    <a:pt x="66293" y="919187"/>
                  </a:lnTo>
                  <a:lnTo>
                    <a:pt x="80644" y="919187"/>
                  </a:lnTo>
                  <a:lnTo>
                    <a:pt x="80585" y="785948"/>
                  </a:lnTo>
                  <a:lnTo>
                    <a:pt x="66309" y="761490"/>
                  </a:lnTo>
                  <a:close/>
                </a:path>
                <a:path w="2616834" h="948054">
                  <a:moveTo>
                    <a:pt x="80644" y="919187"/>
                  </a:moveTo>
                  <a:lnTo>
                    <a:pt x="66293" y="919187"/>
                  </a:lnTo>
                  <a:lnTo>
                    <a:pt x="80644" y="933475"/>
                  </a:lnTo>
                  <a:lnTo>
                    <a:pt x="80644" y="919187"/>
                  </a:lnTo>
                  <a:close/>
                </a:path>
                <a:path w="2616834" h="948054">
                  <a:moveTo>
                    <a:pt x="2588259" y="919187"/>
                  </a:moveTo>
                  <a:lnTo>
                    <a:pt x="80644" y="919187"/>
                  </a:lnTo>
                  <a:lnTo>
                    <a:pt x="80644" y="933475"/>
                  </a:lnTo>
                  <a:lnTo>
                    <a:pt x="2588259" y="933475"/>
                  </a:lnTo>
                  <a:lnTo>
                    <a:pt x="2588259" y="919187"/>
                  </a:lnTo>
                  <a:close/>
                </a:path>
                <a:path w="2616834" h="948054">
                  <a:moveTo>
                    <a:pt x="2616834" y="0"/>
                  </a:moveTo>
                  <a:lnTo>
                    <a:pt x="2588259" y="0"/>
                  </a:lnTo>
                  <a:lnTo>
                    <a:pt x="2588259" y="933475"/>
                  </a:lnTo>
                  <a:lnTo>
                    <a:pt x="2602483" y="919187"/>
                  </a:lnTo>
                  <a:lnTo>
                    <a:pt x="2616834" y="919187"/>
                  </a:lnTo>
                  <a:lnTo>
                    <a:pt x="2616834" y="0"/>
                  </a:lnTo>
                  <a:close/>
                </a:path>
                <a:path w="2616834" h="948054">
                  <a:moveTo>
                    <a:pt x="2616834" y="919187"/>
                  </a:moveTo>
                  <a:lnTo>
                    <a:pt x="2602483" y="919187"/>
                  </a:lnTo>
                  <a:lnTo>
                    <a:pt x="2588259" y="933475"/>
                  </a:lnTo>
                  <a:lnTo>
                    <a:pt x="2616834" y="933475"/>
                  </a:lnTo>
                  <a:lnTo>
                    <a:pt x="2616834" y="919187"/>
                  </a:lnTo>
                  <a:close/>
                </a:path>
                <a:path w="2616834" h="948054">
                  <a:moveTo>
                    <a:pt x="66293" y="704811"/>
                  </a:moveTo>
                  <a:lnTo>
                    <a:pt x="3936" y="811682"/>
                  </a:lnTo>
                  <a:lnTo>
                    <a:pt x="0" y="818502"/>
                  </a:lnTo>
                  <a:lnTo>
                    <a:pt x="2285" y="827252"/>
                  </a:lnTo>
                  <a:lnTo>
                    <a:pt x="16001" y="835202"/>
                  </a:lnTo>
                  <a:lnTo>
                    <a:pt x="24637" y="832904"/>
                  </a:lnTo>
                  <a:lnTo>
                    <a:pt x="28701" y="826084"/>
                  </a:lnTo>
                  <a:lnTo>
                    <a:pt x="52010" y="786050"/>
                  </a:lnTo>
                  <a:lnTo>
                    <a:pt x="52069" y="733158"/>
                  </a:lnTo>
                  <a:lnTo>
                    <a:pt x="82833" y="733158"/>
                  </a:lnTo>
                  <a:lnTo>
                    <a:pt x="66293" y="704811"/>
                  </a:lnTo>
                  <a:close/>
                </a:path>
                <a:path w="2616834" h="948054">
                  <a:moveTo>
                    <a:pt x="82833" y="733158"/>
                  </a:moveTo>
                  <a:lnTo>
                    <a:pt x="80644" y="733158"/>
                  </a:lnTo>
                  <a:lnTo>
                    <a:pt x="80644" y="786050"/>
                  </a:lnTo>
                  <a:lnTo>
                    <a:pt x="104012" y="826084"/>
                  </a:lnTo>
                  <a:lnTo>
                    <a:pt x="107950" y="832904"/>
                  </a:lnTo>
                  <a:lnTo>
                    <a:pt x="116712" y="835202"/>
                  </a:lnTo>
                  <a:lnTo>
                    <a:pt x="123571" y="831227"/>
                  </a:lnTo>
                  <a:lnTo>
                    <a:pt x="130301" y="827252"/>
                  </a:lnTo>
                  <a:lnTo>
                    <a:pt x="132714" y="818502"/>
                  </a:lnTo>
                  <a:lnTo>
                    <a:pt x="128650" y="811682"/>
                  </a:lnTo>
                  <a:lnTo>
                    <a:pt x="82833" y="733158"/>
                  </a:lnTo>
                  <a:close/>
                </a:path>
                <a:path w="2616834" h="948054">
                  <a:moveTo>
                    <a:pt x="80644" y="740359"/>
                  </a:moveTo>
                  <a:lnTo>
                    <a:pt x="78612" y="740359"/>
                  </a:lnTo>
                  <a:lnTo>
                    <a:pt x="66309" y="761490"/>
                  </a:lnTo>
                  <a:lnTo>
                    <a:pt x="80644" y="786050"/>
                  </a:lnTo>
                  <a:lnTo>
                    <a:pt x="80644" y="740359"/>
                  </a:lnTo>
                  <a:close/>
                </a:path>
                <a:path w="2616834" h="948054">
                  <a:moveTo>
                    <a:pt x="80644" y="733158"/>
                  </a:moveTo>
                  <a:lnTo>
                    <a:pt x="52069" y="733158"/>
                  </a:lnTo>
                  <a:lnTo>
                    <a:pt x="52069" y="785948"/>
                  </a:lnTo>
                  <a:lnTo>
                    <a:pt x="66309" y="761490"/>
                  </a:lnTo>
                  <a:lnTo>
                    <a:pt x="53975" y="740359"/>
                  </a:lnTo>
                  <a:lnTo>
                    <a:pt x="80644" y="740359"/>
                  </a:lnTo>
                  <a:lnTo>
                    <a:pt x="80644" y="733158"/>
                  </a:lnTo>
                  <a:close/>
                </a:path>
                <a:path w="2616834" h="948054">
                  <a:moveTo>
                    <a:pt x="78612" y="740359"/>
                  </a:moveTo>
                  <a:lnTo>
                    <a:pt x="53975" y="740359"/>
                  </a:lnTo>
                  <a:lnTo>
                    <a:pt x="66309" y="761490"/>
                  </a:lnTo>
                  <a:lnTo>
                    <a:pt x="78612" y="740359"/>
                  </a:lnTo>
                  <a:close/>
                </a:path>
              </a:pathLst>
            </a:custGeom>
            <a:solidFill>
              <a:srgbClr val="8641A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35559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Visualização</a:t>
            </a:r>
            <a:r>
              <a:rPr dirty="0" spc="90"/>
              <a:t> </a:t>
            </a:r>
            <a:r>
              <a:rPr dirty="0" spc="40"/>
              <a:t>inicial</a:t>
            </a:r>
            <a:r>
              <a:rPr dirty="0" spc="85"/>
              <a:t> </a:t>
            </a:r>
            <a:r>
              <a:rPr dirty="0" spc="20"/>
              <a:t>do</a:t>
            </a:r>
            <a:r>
              <a:rPr dirty="0" spc="75"/>
              <a:t> </a:t>
            </a:r>
            <a:r>
              <a:rPr dirty="0" spc="40"/>
              <a:t>aplicativo</a:t>
            </a:r>
            <a:r>
              <a:rPr dirty="0" spc="-15"/>
              <a:t> </a:t>
            </a:r>
            <a:r>
              <a:rPr dirty="0" spc="40"/>
              <a:t>Arrolamento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143375" y="4255541"/>
            <a:ext cx="1807845" cy="206375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28270" marR="120014" indent="-635">
              <a:lnSpc>
                <a:spcPct val="120000"/>
              </a:lnSpc>
              <a:spcBef>
                <a:spcPts val="175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5">
                <a:latin typeface="Verdana"/>
                <a:cs typeface="Verdana"/>
              </a:rPr>
              <a:t> uso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aplicativo,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usuário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acesso </a:t>
            </a:r>
            <a:r>
              <a:rPr dirty="0" sz="1200" spc="-10">
                <a:latin typeface="Verdana"/>
                <a:cs typeface="Verdana"/>
              </a:rPr>
              <a:t>deve </a:t>
            </a:r>
            <a:r>
              <a:rPr dirty="0" sz="1200" spc="-5">
                <a:latin typeface="Verdana"/>
                <a:cs typeface="Verdana"/>
              </a:rPr>
              <a:t>ser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 spc="-10">
                <a:latin typeface="Verdana"/>
                <a:cs typeface="Verdana"/>
              </a:rPr>
              <a:t>domínio 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“@c</a:t>
            </a:r>
            <a:r>
              <a:rPr dirty="0" sz="1200" spc="-5">
                <a:latin typeface="Verdana"/>
                <a:cs typeface="Verdana"/>
              </a:rPr>
              <a:t>dhu</a:t>
            </a:r>
            <a:r>
              <a:rPr dirty="0" sz="1200">
                <a:latin typeface="Verdana"/>
                <a:cs typeface="Verdana"/>
              </a:rPr>
              <a:t>crm</a:t>
            </a:r>
            <a:r>
              <a:rPr dirty="0" sz="1200" spc="-10">
                <a:latin typeface="Verdana"/>
                <a:cs typeface="Verdana"/>
              </a:rPr>
              <a:t>.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n</a:t>
            </a:r>
            <a:r>
              <a:rPr dirty="0" sz="1200">
                <a:latin typeface="Verdana"/>
                <a:cs typeface="Verdana"/>
              </a:rPr>
              <a:t>m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>
                <a:latin typeface="Verdana"/>
                <a:cs typeface="Verdana"/>
              </a:rPr>
              <a:t>cro  </a:t>
            </a:r>
            <a:r>
              <a:rPr dirty="0" sz="1200" spc="-15">
                <a:latin typeface="Verdana"/>
                <a:cs typeface="Verdana"/>
              </a:rPr>
              <a:t>soft.com”. </a:t>
            </a:r>
            <a:r>
              <a:rPr dirty="0" sz="1200" spc="-5">
                <a:latin typeface="Verdana"/>
                <a:cs typeface="Verdana"/>
              </a:rPr>
              <a:t>Caso não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tenha </a:t>
            </a:r>
            <a:r>
              <a:rPr dirty="0" sz="1200">
                <a:latin typeface="Verdana"/>
                <a:cs typeface="Verdana"/>
              </a:rPr>
              <a:t>esse </a:t>
            </a:r>
            <a:r>
              <a:rPr dirty="0" sz="1200" spc="-5">
                <a:latin typeface="Verdana"/>
                <a:cs typeface="Verdana"/>
              </a:rPr>
              <a:t>usuário,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entre </a:t>
            </a:r>
            <a:r>
              <a:rPr dirty="0" sz="1200">
                <a:latin typeface="Verdana"/>
                <a:cs typeface="Verdana"/>
              </a:rPr>
              <a:t>em </a:t>
            </a:r>
            <a:r>
              <a:rPr dirty="0" sz="1200" spc="-5">
                <a:latin typeface="Verdana"/>
                <a:cs typeface="Verdana"/>
              </a:rPr>
              <a:t>contato </a:t>
            </a:r>
            <a:r>
              <a:rPr dirty="0" sz="1200">
                <a:latin typeface="Verdana"/>
                <a:cs typeface="Verdana"/>
              </a:rPr>
              <a:t> com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Supervisão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37723" y="1812772"/>
            <a:ext cx="1836420" cy="98425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4" rIns="0" bIns="0" rtlCol="0" vert="horz">
            <a:spAutoFit/>
          </a:bodyPr>
          <a:lstStyle/>
          <a:p>
            <a:pPr algn="ctr" marL="107950" marR="98425" indent="-1270">
              <a:lnSpc>
                <a:spcPct val="120000"/>
              </a:lnSpc>
              <a:spcBef>
                <a:spcPts val="284"/>
              </a:spcBef>
            </a:pPr>
            <a:r>
              <a:rPr dirty="0" sz="1200" spc="-5">
                <a:latin typeface="Verdana"/>
                <a:cs typeface="Verdana"/>
              </a:rPr>
              <a:t>Caso seja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primeiro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acesso,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10">
                <a:latin typeface="Verdana"/>
                <a:cs typeface="Verdana"/>
              </a:rPr>
              <a:t>aplicativo </a:t>
            </a:r>
            <a:r>
              <a:rPr dirty="0" sz="1200" spc="-5">
                <a:latin typeface="Verdana"/>
                <a:cs typeface="Verdana"/>
              </a:rPr>
              <a:t> solicitará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seu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usuário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 senha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732136" y="3061131"/>
            <a:ext cx="1843405" cy="2660650"/>
          </a:xfrm>
          <a:prstGeom prst="rect">
            <a:avLst/>
          </a:prstGeom>
          <a:solidFill>
            <a:srgbClr val="E8D6EE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14300" marR="10287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Caso deseje criar </a:t>
            </a:r>
            <a:r>
              <a:rPr dirty="0" sz="1200">
                <a:latin typeface="Verdana"/>
                <a:cs typeface="Verdana"/>
              </a:rPr>
              <a:t>um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atalho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aplicativo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inicial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tablet,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basta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ícone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destacado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abrirá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 tela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ao</a:t>
            </a:r>
            <a:r>
              <a:rPr dirty="0" sz="1200" spc="-10">
                <a:latin typeface="Verdana"/>
                <a:cs typeface="Verdana"/>
              </a:rPr>
              <a:t> lado.</a:t>
            </a:r>
            <a:endParaRPr sz="1200">
              <a:latin typeface="Verdana"/>
              <a:cs typeface="Verdana"/>
            </a:endParaRPr>
          </a:p>
          <a:p>
            <a:pPr algn="ctr" marL="114300" marR="106680" indent="55244">
              <a:lnSpc>
                <a:spcPct val="120100"/>
              </a:lnSpc>
              <a:spcBef>
                <a:spcPts val="1195"/>
              </a:spcBef>
            </a:pPr>
            <a:r>
              <a:rPr dirty="0" sz="1200" spc="-5">
                <a:latin typeface="Verdana"/>
                <a:cs typeface="Verdana"/>
              </a:rPr>
              <a:t>Pressione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“Fixar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 Página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Inicial” para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criar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atalho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tablet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468626" y="1306575"/>
            <a:ext cx="2601595" cy="520700"/>
          </a:xfrm>
          <a:custGeom>
            <a:avLst/>
            <a:gdLst/>
            <a:ahLst/>
            <a:cxnLst/>
            <a:rect l="l" t="t" r="r" b="b"/>
            <a:pathLst>
              <a:path w="2601595" h="520700">
                <a:moveTo>
                  <a:pt x="2573020" y="14224"/>
                </a:moveTo>
                <a:lnTo>
                  <a:pt x="2573020" y="520446"/>
                </a:lnTo>
                <a:lnTo>
                  <a:pt x="2601595" y="520446"/>
                </a:lnTo>
                <a:lnTo>
                  <a:pt x="2601595" y="28575"/>
                </a:lnTo>
                <a:lnTo>
                  <a:pt x="2587244" y="28575"/>
                </a:lnTo>
                <a:lnTo>
                  <a:pt x="2573020" y="14224"/>
                </a:lnTo>
                <a:close/>
              </a:path>
              <a:path w="2601595" h="520700">
                <a:moveTo>
                  <a:pt x="15875" y="112522"/>
                </a:moveTo>
                <a:lnTo>
                  <a:pt x="9143" y="116459"/>
                </a:lnTo>
                <a:lnTo>
                  <a:pt x="2286" y="120396"/>
                </a:lnTo>
                <a:lnTo>
                  <a:pt x="0" y="129159"/>
                </a:lnTo>
                <a:lnTo>
                  <a:pt x="3937" y="136016"/>
                </a:lnTo>
                <a:lnTo>
                  <a:pt x="66293" y="242950"/>
                </a:lnTo>
                <a:lnTo>
                  <a:pt x="82883" y="214502"/>
                </a:lnTo>
                <a:lnTo>
                  <a:pt x="52069" y="214502"/>
                </a:lnTo>
                <a:lnTo>
                  <a:pt x="51943" y="161700"/>
                </a:lnTo>
                <a:lnTo>
                  <a:pt x="28575" y="121665"/>
                </a:lnTo>
                <a:lnTo>
                  <a:pt x="24637" y="114808"/>
                </a:lnTo>
                <a:lnTo>
                  <a:pt x="15875" y="112522"/>
                </a:lnTo>
                <a:close/>
              </a:path>
              <a:path w="2601595" h="520700">
                <a:moveTo>
                  <a:pt x="52069" y="161917"/>
                </a:moveTo>
                <a:lnTo>
                  <a:pt x="52069" y="214502"/>
                </a:lnTo>
                <a:lnTo>
                  <a:pt x="80644" y="214502"/>
                </a:lnTo>
                <a:lnTo>
                  <a:pt x="80644" y="207390"/>
                </a:lnTo>
                <a:lnTo>
                  <a:pt x="53975" y="207390"/>
                </a:lnTo>
                <a:lnTo>
                  <a:pt x="66293" y="186286"/>
                </a:lnTo>
                <a:lnTo>
                  <a:pt x="52069" y="161917"/>
                </a:lnTo>
                <a:close/>
              </a:path>
              <a:path w="2601595" h="520700">
                <a:moveTo>
                  <a:pt x="116712" y="112522"/>
                </a:moveTo>
                <a:lnTo>
                  <a:pt x="107950" y="114808"/>
                </a:lnTo>
                <a:lnTo>
                  <a:pt x="104012" y="121665"/>
                </a:lnTo>
                <a:lnTo>
                  <a:pt x="80644" y="161700"/>
                </a:lnTo>
                <a:lnTo>
                  <a:pt x="80644" y="214502"/>
                </a:lnTo>
                <a:lnTo>
                  <a:pt x="82883" y="214502"/>
                </a:lnTo>
                <a:lnTo>
                  <a:pt x="128650" y="136016"/>
                </a:lnTo>
                <a:lnTo>
                  <a:pt x="132587" y="129159"/>
                </a:lnTo>
                <a:lnTo>
                  <a:pt x="130301" y="120396"/>
                </a:lnTo>
                <a:lnTo>
                  <a:pt x="123443" y="116459"/>
                </a:lnTo>
                <a:lnTo>
                  <a:pt x="116712" y="112522"/>
                </a:lnTo>
                <a:close/>
              </a:path>
              <a:path w="2601595" h="520700">
                <a:moveTo>
                  <a:pt x="66293" y="186286"/>
                </a:moveTo>
                <a:lnTo>
                  <a:pt x="53975" y="207390"/>
                </a:lnTo>
                <a:lnTo>
                  <a:pt x="78612" y="207390"/>
                </a:lnTo>
                <a:lnTo>
                  <a:pt x="66293" y="186286"/>
                </a:lnTo>
                <a:close/>
              </a:path>
              <a:path w="2601595" h="520700">
                <a:moveTo>
                  <a:pt x="80644" y="161700"/>
                </a:moveTo>
                <a:lnTo>
                  <a:pt x="66293" y="186286"/>
                </a:lnTo>
                <a:lnTo>
                  <a:pt x="78612" y="207390"/>
                </a:lnTo>
                <a:lnTo>
                  <a:pt x="80644" y="207390"/>
                </a:lnTo>
                <a:lnTo>
                  <a:pt x="80644" y="161700"/>
                </a:lnTo>
                <a:close/>
              </a:path>
              <a:path w="2601595" h="520700">
                <a:moveTo>
                  <a:pt x="2595118" y="0"/>
                </a:moveTo>
                <a:lnTo>
                  <a:pt x="58419" y="0"/>
                </a:lnTo>
                <a:lnTo>
                  <a:pt x="52069" y="6350"/>
                </a:lnTo>
                <a:lnTo>
                  <a:pt x="52069" y="161917"/>
                </a:lnTo>
                <a:lnTo>
                  <a:pt x="66293" y="186286"/>
                </a:lnTo>
                <a:lnTo>
                  <a:pt x="80518" y="161917"/>
                </a:lnTo>
                <a:lnTo>
                  <a:pt x="80644" y="28575"/>
                </a:lnTo>
                <a:lnTo>
                  <a:pt x="66293" y="28575"/>
                </a:lnTo>
                <a:lnTo>
                  <a:pt x="80644" y="14224"/>
                </a:lnTo>
                <a:lnTo>
                  <a:pt x="2601595" y="14224"/>
                </a:lnTo>
                <a:lnTo>
                  <a:pt x="2601595" y="6350"/>
                </a:lnTo>
                <a:lnTo>
                  <a:pt x="2595118" y="0"/>
                </a:lnTo>
                <a:close/>
              </a:path>
              <a:path w="2601595" h="520700">
                <a:moveTo>
                  <a:pt x="80644" y="14224"/>
                </a:moveTo>
                <a:lnTo>
                  <a:pt x="66293" y="28575"/>
                </a:lnTo>
                <a:lnTo>
                  <a:pt x="80644" y="28575"/>
                </a:lnTo>
                <a:lnTo>
                  <a:pt x="80644" y="14224"/>
                </a:lnTo>
                <a:close/>
              </a:path>
              <a:path w="2601595" h="520700">
                <a:moveTo>
                  <a:pt x="2573020" y="14224"/>
                </a:moveTo>
                <a:lnTo>
                  <a:pt x="80644" y="14224"/>
                </a:lnTo>
                <a:lnTo>
                  <a:pt x="80644" y="28575"/>
                </a:lnTo>
                <a:lnTo>
                  <a:pt x="2573020" y="28575"/>
                </a:lnTo>
                <a:lnTo>
                  <a:pt x="2573020" y="14224"/>
                </a:lnTo>
                <a:close/>
              </a:path>
              <a:path w="2601595" h="520700">
                <a:moveTo>
                  <a:pt x="2601595" y="14224"/>
                </a:moveTo>
                <a:lnTo>
                  <a:pt x="2573020" y="14224"/>
                </a:lnTo>
                <a:lnTo>
                  <a:pt x="2587244" y="28575"/>
                </a:lnTo>
                <a:lnTo>
                  <a:pt x="2601595" y="28575"/>
                </a:lnTo>
                <a:lnTo>
                  <a:pt x="2601595" y="14224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96476" y="1579968"/>
            <a:ext cx="2708910" cy="4788535"/>
            <a:chOff x="2796476" y="1579968"/>
            <a:chExt cx="2708910" cy="47885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6065" y="1589493"/>
              <a:ext cx="2689860" cy="47691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801239" y="1584731"/>
              <a:ext cx="2699385" cy="4779010"/>
            </a:xfrm>
            <a:custGeom>
              <a:avLst/>
              <a:gdLst/>
              <a:ahLst/>
              <a:cxnLst/>
              <a:rect l="l" t="t" r="r" b="b"/>
              <a:pathLst>
                <a:path w="2699385" h="4779010">
                  <a:moveTo>
                    <a:pt x="0" y="4778629"/>
                  </a:moveTo>
                  <a:lnTo>
                    <a:pt x="2699385" y="4778629"/>
                  </a:lnTo>
                  <a:lnTo>
                    <a:pt x="2699385" y="0"/>
                  </a:lnTo>
                  <a:lnTo>
                    <a:pt x="0" y="0"/>
                  </a:lnTo>
                  <a:lnTo>
                    <a:pt x="0" y="477862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842768" y="1605254"/>
              <a:ext cx="1855470" cy="4087495"/>
            </a:xfrm>
            <a:custGeom>
              <a:avLst/>
              <a:gdLst/>
              <a:ahLst/>
              <a:cxnLst/>
              <a:rect l="l" t="t" r="r" b="b"/>
              <a:pathLst>
                <a:path w="1855470" h="4087495">
                  <a:moveTo>
                    <a:pt x="0" y="314223"/>
                  </a:moveTo>
                  <a:lnTo>
                    <a:pt x="338302" y="314223"/>
                  </a:lnTo>
                  <a:lnTo>
                    <a:pt x="338302" y="0"/>
                  </a:lnTo>
                  <a:lnTo>
                    <a:pt x="0" y="0"/>
                  </a:lnTo>
                  <a:lnTo>
                    <a:pt x="0" y="314223"/>
                  </a:lnTo>
                  <a:close/>
                </a:path>
                <a:path w="1855470" h="4087495">
                  <a:moveTo>
                    <a:pt x="790702" y="3655339"/>
                  </a:moveTo>
                  <a:lnTo>
                    <a:pt x="1855419" y="3655339"/>
                  </a:lnTo>
                  <a:lnTo>
                    <a:pt x="1855419" y="3263074"/>
                  </a:lnTo>
                  <a:lnTo>
                    <a:pt x="790702" y="3263074"/>
                  </a:lnTo>
                  <a:lnTo>
                    <a:pt x="790702" y="3655339"/>
                  </a:lnTo>
                  <a:close/>
                </a:path>
                <a:path w="1855470" h="4087495">
                  <a:moveTo>
                    <a:pt x="790702" y="4087139"/>
                  </a:moveTo>
                  <a:lnTo>
                    <a:pt x="1855419" y="4087139"/>
                  </a:lnTo>
                  <a:lnTo>
                    <a:pt x="1855419" y="3694874"/>
                  </a:lnTo>
                  <a:lnTo>
                    <a:pt x="790702" y="3694874"/>
                  </a:lnTo>
                  <a:lnTo>
                    <a:pt x="790702" y="4087139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921381" y="5916155"/>
              <a:ext cx="308610" cy="295275"/>
            </a:xfrm>
            <a:custGeom>
              <a:avLst/>
              <a:gdLst/>
              <a:ahLst/>
              <a:cxnLst/>
              <a:rect l="l" t="t" r="r" b="b"/>
              <a:pathLst>
                <a:path w="308610" h="295275">
                  <a:moveTo>
                    <a:pt x="0" y="294716"/>
                  </a:moveTo>
                  <a:lnTo>
                    <a:pt x="308406" y="294716"/>
                  </a:lnTo>
                  <a:lnTo>
                    <a:pt x="308406" y="0"/>
                  </a:lnTo>
                  <a:lnTo>
                    <a:pt x="0" y="0"/>
                  </a:lnTo>
                  <a:lnTo>
                    <a:pt x="0" y="294716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6214300" y="1748091"/>
            <a:ext cx="2790825" cy="2347595"/>
            <a:chOff x="6214300" y="1748091"/>
            <a:chExt cx="2790825" cy="234759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1392" y="1823339"/>
              <a:ext cx="2683891" cy="218224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306693" y="1818513"/>
              <a:ext cx="2693670" cy="2192020"/>
            </a:xfrm>
            <a:custGeom>
              <a:avLst/>
              <a:gdLst/>
              <a:ahLst/>
              <a:cxnLst/>
              <a:rect l="l" t="t" r="r" b="b"/>
              <a:pathLst>
                <a:path w="2693670" h="2192020">
                  <a:moveTo>
                    <a:pt x="0" y="2191766"/>
                  </a:moveTo>
                  <a:lnTo>
                    <a:pt x="2693416" y="2191766"/>
                  </a:lnTo>
                  <a:lnTo>
                    <a:pt x="2693416" y="0"/>
                  </a:lnTo>
                  <a:lnTo>
                    <a:pt x="0" y="0"/>
                  </a:lnTo>
                  <a:lnTo>
                    <a:pt x="0" y="219176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228588" y="1762379"/>
              <a:ext cx="1956435" cy="2319020"/>
            </a:xfrm>
            <a:custGeom>
              <a:avLst/>
              <a:gdLst/>
              <a:ahLst/>
              <a:cxnLst/>
              <a:rect l="l" t="t" r="r" b="b"/>
              <a:pathLst>
                <a:path w="1956434" h="2319020">
                  <a:moveTo>
                    <a:pt x="0" y="2318893"/>
                  </a:moveTo>
                  <a:lnTo>
                    <a:pt x="1956308" y="2318893"/>
                  </a:lnTo>
                  <a:lnTo>
                    <a:pt x="1956308" y="0"/>
                  </a:lnTo>
                  <a:lnTo>
                    <a:pt x="0" y="0"/>
                  </a:lnTo>
                  <a:lnTo>
                    <a:pt x="0" y="2318893"/>
                  </a:lnTo>
                  <a:close/>
                </a:path>
              </a:pathLst>
            </a:custGeom>
            <a:ln w="28575">
              <a:solidFill>
                <a:srgbClr val="8641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825195" y="2105291"/>
            <a:ext cx="1612900" cy="84074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4" rIns="0" bIns="0" rtlCol="0" vert="horz">
            <a:spAutoFit/>
          </a:bodyPr>
          <a:lstStyle/>
          <a:p>
            <a:pPr algn="ctr" marL="195580" marR="188595">
              <a:lnSpc>
                <a:spcPct val="120000"/>
              </a:lnSpc>
              <a:spcBef>
                <a:spcPts val="284"/>
              </a:spcBef>
            </a:pPr>
            <a:r>
              <a:rPr dirty="0" sz="1200" spc="-5">
                <a:latin typeface="Verdana"/>
                <a:cs typeface="Verdana"/>
              </a:rPr>
              <a:t>Menu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acesso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às </a:t>
            </a:r>
            <a:r>
              <a:rPr dirty="0" sz="1200" spc="-5">
                <a:latin typeface="Verdana"/>
                <a:cs typeface="Verdana"/>
              </a:rPr>
              <a:t>telas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aplicativo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65147" y="1748027"/>
            <a:ext cx="1277620" cy="372110"/>
          </a:xfrm>
          <a:custGeom>
            <a:avLst/>
            <a:gdLst/>
            <a:ahLst/>
            <a:cxnLst/>
            <a:rect l="l" t="t" r="r" b="b"/>
            <a:pathLst>
              <a:path w="1277620" h="372110">
                <a:moveTo>
                  <a:pt x="16002" y="241173"/>
                </a:moveTo>
                <a:lnTo>
                  <a:pt x="9143" y="245110"/>
                </a:lnTo>
                <a:lnTo>
                  <a:pt x="2286" y="249174"/>
                </a:lnTo>
                <a:lnTo>
                  <a:pt x="0" y="257937"/>
                </a:lnTo>
                <a:lnTo>
                  <a:pt x="4064" y="264668"/>
                </a:lnTo>
                <a:lnTo>
                  <a:pt x="66294" y="371601"/>
                </a:lnTo>
                <a:lnTo>
                  <a:pt x="82808" y="343281"/>
                </a:lnTo>
                <a:lnTo>
                  <a:pt x="52070" y="343281"/>
                </a:lnTo>
                <a:lnTo>
                  <a:pt x="52070" y="290351"/>
                </a:lnTo>
                <a:lnTo>
                  <a:pt x="28702" y="250317"/>
                </a:lnTo>
                <a:lnTo>
                  <a:pt x="24765" y="243459"/>
                </a:lnTo>
                <a:lnTo>
                  <a:pt x="16002" y="241173"/>
                </a:lnTo>
                <a:close/>
              </a:path>
              <a:path w="1277620" h="372110">
                <a:moveTo>
                  <a:pt x="52070" y="290351"/>
                </a:moveTo>
                <a:lnTo>
                  <a:pt x="52070" y="343281"/>
                </a:lnTo>
                <a:lnTo>
                  <a:pt x="80645" y="343281"/>
                </a:lnTo>
                <a:lnTo>
                  <a:pt x="80645" y="336042"/>
                </a:lnTo>
                <a:lnTo>
                  <a:pt x="53975" y="336042"/>
                </a:lnTo>
                <a:lnTo>
                  <a:pt x="66357" y="314828"/>
                </a:lnTo>
                <a:lnTo>
                  <a:pt x="52070" y="290351"/>
                </a:lnTo>
                <a:close/>
              </a:path>
              <a:path w="1277620" h="372110">
                <a:moveTo>
                  <a:pt x="116713" y="241173"/>
                </a:moveTo>
                <a:lnTo>
                  <a:pt x="107950" y="243459"/>
                </a:lnTo>
                <a:lnTo>
                  <a:pt x="104013" y="250317"/>
                </a:lnTo>
                <a:lnTo>
                  <a:pt x="80645" y="290351"/>
                </a:lnTo>
                <a:lnTo>
                  <a:pt x="80645" y="343281"/>
                </a:lnTo>
                <a:lnTo>
                  <a:pt x="82808" y="343281"/>
                </a:lnTo>
                <a:lnTo>
                  <a:pt x="128651" y="264668"/>
                </a:lnTo>
                <a:lnTo>
                  <a:pt x="132715" y="257937"/>
                </a:lnTo>
                <a:lnTo>
                  <a:pt x="130428" y="249174"/>
                </a:lnTo>
                <a:lnTo>
                  <a:pt x="123571" y="245110"/>
                </a:lnTo>
                <a:lnTo>
                  <a:pt x="116713" y="241173"/>
                </a:lnTo>
                <a:close/>
              </a:path>
              <a:path w="1277620" h="372110">
                <a:moveTo>
                  <a:pt x="66357" y="314828"/>
                </a:moveTo>
                <a:lnTo>
                  <a:pt x="53975" y="336042"/>
                </a:lnTo>
                <a:lnTo>
                  <a:pt x="78740" y="336042"/>
                </a:lnTo>
                <a:lnTo>
                  <a:pt x="66357" y="314828"/>
                </a:lnTo>
                <a:close/>
              </a:path>
              <a:path w="1277620" h="372110">
                <a:moveTo>
                  <a:pt x="80645" y="290351"/>
                </a:moveTo>
                <a:lnTo>
                  <a:pt x="66357" y="314828"/>
                </a:lnTo>
                <a:lnTo>
                  <a:pt x="78740" y="336042"/>
                </a:lnTo>
                <a:lnTo>
                  <a:pt x="80645" y="336042"/>
                </a:lnTo>
                <a:lnTo>
                  <a:pt x="80645" y="290351"/>
                </a:lnTo>
                <a:close/>
              </a:path>
              <a:path w="1277620" h="372110">
                <a:moveTo>
                  <a:pt x="1277620" y="0"/>
                </a:moveTo>
                <a:lnTo>
                  <a:pt x="58420" y="0"/>
                </a:lnTo>
                <a:lnTo>
                  <a:pt x="52070" y="6350"/>
                </a:lnTo>
                <a:lnTo>
                  <a:pt x="52070" y="290351"/>
                </a:lnTo>
                <a:lnTo>
                  <a:pt x="66357" y="314828"/>
                </a:lnTo>
                <a:lnTo>
                  <a:pt x="80644" y="290351"/>
                </a:lnTo>
                <a:lnTo>
                  <a:pt x="80645" y="28575"/>
                </a:lnTo>
                <a:lnTo>
                  <a:pt x="66294" y="28575"/>
                </a:lnTo>
                <a:lnTo>
                  <a:pt x="80645" y="14350"/>
                </a:lnTo>
                <a:lnTo>
                  <a:pt x="1277620" y="14350"/>
                </a:lnTo>
                <a:lnTo>
                  <a:pt x="1277620" y="0"/>
                </a:lnTo>
                <a:close/>
              </a:path>
              <a:path w="1277620" h="372110">
                <a:moveTo>
                  <a:pt x="80645" y="14350"/>
                </a:moveTo>
                <a:lnTo>
                  <a:pt x="66294" y="28575"/>
                </a:lnTo>
                <a:lnTo>
                  <a:pt x="80645" y="28575"/>
                </a:lnTo>
                <a:lnTo>
                  <a:pt x="80645" y="14350"/>
                </a:lnTo>
                <a:close/>
              </a:path>
              <a:path w="1277620" h="372110">
                <a:moveTo>
                  <a:pt x="1277620" y="14350"/>
                </a:moveTo>
                <a:lnTo>
                  <a:pt x="80645" y="14350"/>
                </a:lnTo>
                <a:lnTo>
                  <a:pt x="80645" y="28575"/>
                </a:lnTo>
                <a:lnTo>
                  <a:pt x="1277620" y="28575"/>
                </a:lnTo>
                <a:lnTo>
                  <a:pt x="1277620" y="1435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839482" y="4406061"/>
            <a:ext cx="1584325" cy="117729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66370" marR="16002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Botão que </a:t>
            </a:r>
            <a:r>
              <a:rPr dirty="0" sz="1200">
                <a:latin typeface="Verdana"/>
                <a:cs typeface="Verdana"/>
              </a:rPr>
              <a:t>cria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backup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</a:t>
            </a:r>
            <a:r>
              <a:rPr dirty="0" sz="1200" spc="-5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das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realizadas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65147" y="5582920"/>
            <a:ext cx="1356360" cy="495300"/>
          </a:xfrm>
          <a:custGeom>
            <a:avLst/>
            <a:gdLst/>
            <a:ahLst/>
            <a:cxnLst/>
            <a:rect l="l" t="t" r="r" b="b"/>
            <a:pathLst>
              <a:path w="1356360" h="495300">
                <a:moveTo>
                  <a:pt x="66357" y="56710"/>
                </a:moveTo>
                <a:lnTo>
                  <a:pt x="52070" y="81187"/>
                </a:lnTo>
                <a:lnTo>
                  <a:pt x="52070" y="488492"/>
                </a:lnTo>
                <a:lnTo>
                  <a:pt x="58420" y="494880"/>
                </a:lnTo>
                <a:lnTo>
                  <a:pt x="1356233" y="494880"/>
                </a:lnTo>
                <a:lnTo>
                  <a:pt x="1356233" y="480593"/>
                </a:lnTo>
                <a:lnTo>
                  <a:pt x="80645" y="480593"/>
                </a:lnTo>
                <a:lnTo>
                  <a:pt x="66294" y="466305"/>
                </a:lnTo>
                <a:lnTo>
                  <a:pt x="80645" y="466305"/>
                </a:lnTo>
                <a:lnTo>
                  <a:pt x="80645" y="81187"/>
                </a:lnTo>
                <a:lnTo>
                  <a:pt x="66357" y="56710"/>
                </a:lnTo>
                <a:close/>
              </a:path>
              <a:path w="1356360" h="495300">
                <a:moveTo>
                  <a:pt x="80645" y="466305"/>
                </a:moveTo>
                <a:lnTo>
                  <a:pt x="66294" y="466305"/>
                </a:lnTo>
                <a:lnTo>
                  <a:pt x="80645" y="480593"/>
                </a:lnTo>
                <a:lnTo>
                  <a:pt x="80645" y="466305"/>
                </a:lnTo>
                <a:close/>
              </a:path>
              <a:path w="1356360" h="495300">
                <a:moveTo>
                  <a:pt x="1356233" y="466305"/>
                </a:moveTo>
                <a:lnTo>
                  <a:pt x="80645" y="466305"/>
                </a:lnTo>
                <a:lnTo>
                  <a:pt x="80645" y="480593"/>
                </a:lnTo>
                <a:lnTo>
                  <a:pt x="1356233" y="480593"/>
                </a:lnTo>
                <a:lnTo>
                  <a:pt x="1356233" y="466305"/>
                </a:lnTo>
                <a:close/>
              </a:path>
              <a:path w="1356360" h="495300">
                <a:moveTo>
                  <a:pt x="66294" y="0"/>
                </a:moveTo>
                <a:lnTo>
                  <a:pt x="4064" y="106819"/>
                </a:lnTo>
                <a:lnTo>
                  <a:pt x="0" y="113639"/>
                </a:lnTo>
                <a:lnTo>
                  <a:pt x="2286" y="122389"/>
                </a:lnTo>
                <a:lnTo>
                  <a:pt x="16002" y="130340"/>
                </a:lnTo>
                <a:lnTo>
                  <a:pt x="24765" y="128041"/>
                </a:lnTo>
                <a:lnTo>
                  <a:pt x="28702" y="121221"/>
                </a:lnTo>
                <a:lnTo>
                  <a:pt x="52069" y="81187"/>
                </a:lnTo>
                <a:lnTo>
                  <a:pt x="52070" y="28295"/>
                </a:lnTo>
                <a:lnTo>
                  <a:pt x="82811" y="28295"/>
                </a:lnTo>
                <a:lnTo>
                  <a:pt x="66294" y="0"/>
                </a:lnTo>
                <a:close/>
              </a:path>
              <a:path w="1356360" h="495300">
                <a:moveTo>
                  <a:pt x="82811" y="28295"/>
                </a:moveTo>
                <a:lnTo>
                  <a:pt x="80645" y="28295"/>
                </a:lnTo>
                <a:lnTo>
                  <a:pt x="80645" y="81187"/>
                </a:lnTo>
                <a:lnTo>
                  <a:pt x="104013" y="121221"/>
                </a:lnTo>
                <a:lnTo>
                  <a:pt x="107950" y="128041"/>
                </a:lnTo>
                <a:lnTo>
                  <a:pt x="116713" y="130340"/>
                </a:lnTo>
                <a:lnTo>
                  <a:pt x="130428" y="122389"/>
                </a:lnTo>
                <a:lnTo>
                  <a:pt x="132715" y="113639"/>
                </a:lnTo>
                <a:lnTo>
                  <a:pt x="128651" y="106819"/>
                </a:lnTo>
                <a:lnTo>
                  <a:pt x="82811" y="28295"/>
                </a:lnTo>
                <a:close/>
              </a:path>
              <a:path w="1356360" h="495300">
                <a:moveTo>
                  <a:pt x="80645" y="28295"/>
                </a:moveTo>
                <a:lnTo>
                  <a:pt x="52070" y="28295"/>
                </a:lnTo>
                <a:lnTo>
                  <a:pt x="52070" y="81187"/>
                </a:lnTo>
                <a:lnTo>
                  <a:pt x="66357" y="56710"/>
                </a:lnTo>
                <a:lnTo>
                  <a:pt x="53975" y="35496"/>
                </a:lnTo>
                <a:lnTo>
                  <a:pt x="80645" y="35496"/>
                </a:lnTo>
                <a:lnTo>
                  <a:pt x="80645" y="28295"/>
                </a:lnTo>
                <a:close/>
              </a:path>
              <a:path w="1356360" h="495300">
                <a:moveTo>
                  <a:pt x="80645" y="35496"/>
                </a:moveTo>
                <a:lnTo>
                  <a:pt x="78740" y="35496"/>
                </a:lnTo>
                <a:lnTo>
                  <a:pt x="66357" y="56710"/>
                </a:lnTo>
                <a:lnTo>
                  <a:pt x="80645" y="81187"/>
                </a:lnTo>
                <a:lnTo>
                  <a:pt x="80645" y="35496"/>
                </a:lnTo>
                <a:close/>
              </a:path>
              <a:path w="1356360" h="495300">
                <a:moveTo>
                  <a:pt x="78740" y="35496"/>
                </a:moveTo>
                <a:lnTo>
                  <a:pt x="53975" y="35496"/>
                </a:lnTo>
                <a:lnTo>
                  <a:pt x="66357" y="56710"/>
                </a:lnTo>
                <a:lnTo>
                  <a:pt x="78740" y="35496"/>
                </a:lnTo>
                <a:close/>
              </a:path>
            </a:pathLst>
          </a:custGeom>
          <a:solidFill>
            <a:srgbClr val="F41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6181407" y="4596066"/>
            <a:ext cx="2377440" cy="5410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marL="227965" marR="102870" indent="-119380">
              <a:lnSpc>
                <a:spcPct val="12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iniciar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uma </a:t>
            </a:r>
            <a:r>
              <a:rPr dirty="0" sz="1200" spc="-15">
                <a:latin typeface="Verdana"/>
                <a:cs typeface="Verdana"/>
              </a:rPr>
              <a:t>nova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socioeconômica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698238" y="4800091"/>
            <a:ext cx="1497965" cy="278765"/>
          </a:xfrm>
          <a:custGeom>
            <a:avLst/>
            <a:gdLst/>
            <a:ahLst/>
            <a:cxnLst/>
            <a:rect l="l" t="t" r="r" b="b"/>
            <a:pathLst>
              <a:path w="1497964" h="278764">
                <a:moveTo>
                  <a:pt x="429640" y="250062"/>
                </a:moveTo>
                <a:lnTo>
                  <a:pt x="0" y="250062"/>
                </a:lnTo>
                <a:lnTo>
                  <a:pt x="0" y="278637"/>
                </a:lnTo>
                <a:lnTo>
                  <a:pt x="451738" y="278637"/>
                </a:lnTo>
                <a:lnTo>
                  <a:pt x="458215" y="272287"/>
                </a:lnTo>
                <a:lnTo>
                  <a:pt x="458215" y="264413"/>
                </a:lnTo>
                <a:lnTo>
                  <a:pt x="429640" y="264413"/>
                </a:lnTo>
                <a:lnTo>
                  <a:pt x="429640" y="250062"/>
                </a:lnTo>
                <a:close/>
              </a:path>
              <a:path w="1497964" h="278764">
                <a:moveTo>
                  <a:pt x="1416430" y="52069"/>
                </a:moveTo>
                <a:lnTo>
                  <a:pt x="435990" y="52069"/>
                </a:lnTo>
                <a:lnTo>
                  <a:pt x="429640" y="58419"/>
                </a:lnTo>
                <a:lnTo>
                  <a:pt x="429640" y="264413"/>
                </a:lnTo>
                <a:lnTo>
                  <a:pt x="443864" y="250062"/>
                </a:lnTo>
                <a:lnTo>
                  <a:pt x="458215" y="250062"/>
                </a:lnTo>
                <a:lnTo>
                  <a:pt x="458215" y="80644"/>
                </a:lnTo>
                <a:lnTo>
                  <a:pt x="443864" y="80644"/>
                </a:lnTo>
                <a:lnTo>
                  <a:pt x="458215" y="66293"/>
                </a:lnTo>
                <a:lnTo>
                  <a:pt x="1440795" y="66293"/>
                </a:lnTo>
                <a:lnTo>
                  <a:pt x="1416430" y="52069"/>
                </a:lnTo>
                <a:close/>
              </a:path>
              <a:path w="1497964" h="278764">
                <a:moveTo>
                  <a:pt x="458215" y="250062"/>
                </a:moveTo>
                <a:lnTo>
                  <a:pt x="443864" y="250062"/>
                </a:lnTo>
                <a:lnTo>
                  <a:pt x="429640" y="264413"/>
                </a:lnTo>
                <a:lnTo>
                  <a:pt x="458215" y="264413"/>
                </a:lnTo>
                <a:lnTo>
                  <a:pt x="458215" y="250062"/>
                </a:lnTo>
                <a:close/>
              </a:path>
              <a:path w="1497964" h="278764">
                <a:moveTo>
                  <a:pt x="1440795" y="66293"/>
                </a:moveTo>
                <a:lnTo>
                  <a:pt x="1369440" y="107949"/>
                </a:lnTo>
                <a:lnTo>
                  <a:pt x="1367027" y="116712"/>
                </a:lnTo>
                <a:lnTo>
                  <a:pt x="1371091" y="123443"/>
                </a:lnTo>
                <a:lnTo>
                  <a:pt x="1375028" y="130301"/>
                </a:lnTo>
                <a:lnTo>
                  <a:pt x="1383791" y="132587"/>
                </a:lnTo>
                <a:lnTo>
                  <a:pt x="1472876" y="80644"/>
                </a:lnTo>
                <a:lnTo>
                  <a:pt x="1469136" y="80644"/>
                </a:lnTo>
                <a:lnTo>
                  <a:pt x="1469136" y="78612"/>
                </a:lnTo>
                <a:lnTo>
                  <a:pt x="1461897" y="78612"/>
                </a:lnTo>
                <a:lnTo>
                  <a:pt x="1440795" y="66293"/>
                </a:lnTo>
                <a:close/>
              </a:path>
              <a:path w="1497964" h="278764">
                <a:moveTo>
                  <a:pt x="458215" y="66293"/>
                </a:moveTo>
                <a:lnTo>
                  <a:pt x="443864" y="80644"/>
                </a:lnTo>
                <a:lnTo>
                  <a:pt x="458215" y="80644"/>
                </a:lnTo>
                <a:lnTo>
                  <a:pt x="458215" y="66293"/>
                </a:lnTo>
                <a:close/>
              </a:path>
              <a:path w="1497964" h="278764">
                <a:moveTo>
                  <a:pt x="1440795" y="66293"/>
                </a:moveTo>
                <a:lnTo>
                  <a:pt x="458215" y="66293"/>
                </a:lnTo>
                <a:lnTo>
                  <a:pt x="458215" y="80644"/>
                </a:lnTo>
                <a:lnTo>
                  <a:pt x="1416212" y="80644"/>
                </a:lnTo>
                <a:lnTo>
                  <a:pt x="1440795" y="66293"/>
                </a:lnTo>
                <a:close/>
              </a:path>
              <a:path w="1497964" h="278764">
                <a:moveTo>
                  <a:pt x="1473093" y="52069"/>
                </a:moveTo>
                <a:lnTo>
                  <a:pt x="1469136" y="52069"/>
                </a:lnTo>
                <a:lnTo>
                  <a:pt x="1469136" y="80644"/>
                </a:lnTo>
                <a:lnTo>
                  <a:pt x="1472876" y="80644"/>
                </a:lnTo>
                <a:lnTo>
                  <a:pt x="1497457" y="66293"/>
                </a:lnTo>
                <a:lnTo>
                  <a:pt x="1473093" y="52069"/>
                </a:lnTo>
                <a:close/>
              </a:path>
              <a:path w="1497964" h="278764">
                <a:moveTo>
                  <a:pt x="1461897" y="53974"/>
                </a:moveTo>
                <a:lnTo>
                  <a:pt x="1440795" y="66293"/>
                </a:lnTo>
                <a:lnTo>
                  <a:pt x="1461897" y="78612"/>
                </a:lnTo>
                <a:lnTo>
                  <a:pt x="1461897" y="53974"/>
                </a:lnTo>
                <a:close/>
              </a:path>
              <a:path w="1497964" h="278764">
                <a:moveTo>
                  <a:pt x="1469136" y="53974"/>
                </a:moveTo>
                <a:lnTo>
                  <a:pt x="1461897" y="53974"/>
                </a:lnTo>
                <a:lnTo>
                  <a:pt x="1461897" y="78612"/>
                </a:lnTo>
                <a:lnTo>
                  <a:pt x="1469136" y="78612"/>
                </a:lnTo>
                <a:lnTo>
                  <a:pt x="1469136" y="53974"/>
                </a:lnTo>
                <a:close/>
              </a:path>
              <a:path w="1497964" h="278764">
                <a:moveTo>
                  <a:pt x="1383791" y="0"/>
                </a:moveTo>
                <a:lnTo>
                  <a:pt x="1375028" y="2285"/>
                </a:lnTo>
                <a:lnTo>
                  <a:pt x="1371091" y="9143"/>
                </a:lnTo>
                <a:lnTo>
                  <a:pt x="1367027" y="15874"/>
                </a:lnTo>
                <a:lnTo>
                  <a:pt x="1369440" y="24637"/>
                </a:lnTo>
                <a:lnTo>
                  <a:pt x="1440795" y="66293"/>
                </a:lnTo>
                <a:lnTo>
                  <a:pt x="1461897" y="53974"/>
                </a:lnTo>
                <a:lnTo>
                  <a:pt x="1469136" y="53974"/>
                </a:lnTo>
                <a:lnTo>
                  <a:pt x="1469136" y="52069"/>
                </a:lnTo>
                <a:lnTo>
                  <a:pt x="1473093" y="52069"/>
                </a:lnTo>
                <a:lnTo>
                  <a:pt x="1383791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6181407" y="5376888"/>
            <a:ext cx="2377440" cy="7626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149225" marR="139065" indent="635">
              <a:lnSpc>
                <a:spcPct val="12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Botão</a:t>
            </a:r>
            <a:r>
              <a:rPr dirty="0" sz="1200" spc="-10">
                <a:latin typeface="Verdana"/>
                <a:cs typeface="Verdana"/>
              </a:rPr>
              <a:t> para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acessar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pesquisas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socioeconômicas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já realizadas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tablet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698238" y="5481954"/>
            <a:ext cx="1497965" cy="342900"/>
          </a:xfrm>
          <a:custGeom>
            <a:avLst/>
            <a:gdLst/>
            <a:ahLst/>
            <a:cxnLst/>
            <a:rect l="l" t="t" r="r" b="b"/>
            <a:pathLst>
              <a:path w="1497964" h="342900">
                <a:moveTo>
                  <a:pt x="1440743" y="276053"/>
                </a:moveTo>
                <a:lnTo>
                  <a:pt x="1369440" y="317690"/>
                </a:lnTo>
                <a:lnTo>
                  <a:pt x="1367027" y="326440"/>
                </a:lnTo>
                <a:lnTo>
                  <a:pt x="1371091" y="333260"/>
                </a:lnTo>
                <a:lnTo>
                  <a:pt x="1375028" y="340067"/>
                </a:lnTo>
                <a:lnTo>
                  <a:pt x="1383791" y="342379"/>
                </a:lnTo>
                <a:lnTo>
                  <a:pt x="1472984" y="290334"/>
                </a:lnTo>
                <a:lnTo>
                  <a:pt x="1469136" y="290334"/>
                </a:lnTo>
                <a:lnTo>
                  <a:pt x="1469136" y="288391"/>
                </a:lnTo>
                <a:lnTo>
                  <a:pt x="1461897" y="288391"/>
                </a:lnTo>
                <a:lnTo>
                  <a:pt x="1440743" y="276053"/>
                </a:lnTo>
                <a:close/>
              </a:path>
              <a:path w="1497964" h="342900">
                <a:moveTo>
                  <a:pt x="429640" y="14351"/>
                </a:moveTo>
                <a:lnTo>
                  <a:pt x="429640" y="283946"/>
                </a:lnTo>
                <a:lnTo>
                  <a:pt x="435990" y="290334"/>
                </a:lnTo>
                <a:lnTo>
                  <a:pt x="1416258" y="290334"/>
                </a:lnTo>
                <a:lnTo>
                  <a:pt x="1440743" y="276053"/>
                </a:lnTo>
                <a:lnTo>
                  <a:pt x="458215" y="276047"/>
                </a:lnTo>
                <a:lnTo>
                  <a:pt x="443864" y="261759"/>
                </a:lnTo>
                <a:lnTo>
                  <a:pt x="458215" y="261759"/>
                </a:lnTo>
                <a:lnTo>
                  <a:pt x="458215" y="28575"/>
                </a:lnTo>
                <a:lnTo>
                  <a:pt x="443864" y="28575"/>
                </a:lnTo>
                <a:lnTo>
                  <a:pt x="429640" y="14351"/>
                </a:lnTo>
                <a:close/>
              </a:path>
              <a:path w="1497964" h="342900">
                <a:moveTo>
                  <a:pt x="1472979" y="261759"/>
                </a:moveTo>
                <a:lnTo>
                  <a:pt x="1469136" y="261759"/>
                </a:lnTo>
                <a:lnTo>
                  <a:pt x="1469136" y="290334"/>
                </a:lnTo>
                <a:lnTo>
                  <a:pt x="1472984" y="290334"/>
                </a:lnTo>
                <a:lnTo>
                  <a:pt x="1497457" y="276047"/>
                </a:lnTo>
                <a:lnTo>
                  <a:pt x="1472979" y="261759"/>
                </a:lnTo>
                <a:close/>
              </a:path>
              <a:path w="1497964" h="342900">
                <a:moveTo>
                  <a:pt x="1461897" y="263715"/>
                </a:moveTo>
                <a:lnTo>
                  <a:pt x="1440743" y="276053"/>
                </a:lnTo>
                <a:lnTo>
                  <a:pt x="1461897" y="288391"/>
                </a:lnTo>
                <a:lnTo>
                  <a:pt x="1461897" y="263715"/>
                </a:lnTo>
                <a:close/>
              </a:path>
              <a:path w="1497964" h="342900">
                <a:moveTo>
                  <a:pt x="1469136" y="263715"/>
                </a:moveTo>
                <a:lnTo>
                  <a:pt x="1461897" y="263715"/>
                </a:lnTo>
                <a:lnTo>
                  <a:pt x="1461897" y="288391"/>
                </a:lnTo>
                <a:lnTo>
                  <a:pt x="1469136" y="288391"/>
                </a:lnTo>
                <a:lnTo>
                  <a:pt x="1469136" y="263715"/>
                </a:lnTo>
                <a:close/>
              </a:path>
              <a:path w="1497964" h="342900">
                <a:moveTo>
                  <a:pt x="1383791" y="209727"/>
                </a:moveTo>
                <a:lnTo>
                  <a:pt x="1375028" y="212026"/>
                </a:lnTo>
                <a:lnTo>
                  <a:pt x="1371091" y="218846"/>
                </a:lnTo>
                <a:lnTo>
                  <a:pt x="1367027" y="225666"/>
                </a:lnTo>
                <a:lnTo>
                  <a:pt x="1369440" y="234403"/>
                </a:lnTo>
                <a:lnTo>
                  <a:pt x="1440754" y="276047"/>
                </a:lnTo>
                <a:lnTo>
                  <a:pt x="1461897" y="263715"/>
                </a:lnTo>
                <a:lnTo>
                  <a:pt x="1469136" y="263715"/>
                </a:lnTo>
                <a:lnTo>
                  <a:pt x="1469136" y="261759"/>
                </a:lnTo>
                <a:lnTo>
                  <a:pt x="1472979" y="261759"/>
                </a:lnTo>
                <a:lnTo>
                  <a:pt x="1383791" y="209727"/>
                </a:lnTo>
                <a:close/>
              </a:path>
              <a:path w="1497964" h="342900">
                <a:moveTo>
                  <a:pt x="458215" y="261759"/>
                </a:moveTo>
                <a:lnTo>
                  <a:pt x="443864" y="261759"/>
                </a:lnTo>
                <a:lnTo>
                  <a:pt x="458215" y="276047"/>
                </a:lnTo>
                <a:lnTo>
                  <a:pt x="458215" y="261759"/>
                </a:lnTo>
                <a:close/>
              </a:path>
              <a:path w="1497964" h="342900">
                <a:moveTo>
                  <a:pt x="1416236" y="261759"/>
                </a:moveTo>
                <a:lnTo>
                  <a:pt x="458215" y="261759"/>
                </a:lnTo>
                <a:lnTo>
                  <a:pt x="458215" y="276047"/>
                </a:lnTo>
                <a:lnTo>
                  <a:pt x="1440732" y="276047"/>
                </a:lnTo>
                <a:lnTo>
                  <a:pt x="1416236" y="261759"/>
                </a:lnTo>
                <a:close/>
              </a:path>
              <a:path w="1497964" h="342900">
                <a:moveTo>
                  <a:pt x="451738" y="0"/>
                </a:moveTo>
                <a:lnTo>
                  <a:pt x="0" y="0"/>
                </a:lnTo>
                <a:lnTo>
                  <a:pt x="0" y="28575"/>
                </a:lnTo>
                <a:lnTo>
                  <a:pt x="429640" y="28575"/>
                </a:lnTo>
                <a:lnTo>
                  <a:pt x="429640" y="14351"/>
                </a:lnTo>
                <a:lnTo>
                  <a:pt x="458215" y="14351"/>
                </a:lnTo>
                <a:lnTo>
                  <a:pt x="458215" y="6477"/>
                </a:lnTo>
                <a:lnTo>
                  <a:pt x="451738" y="0"/>
                </a:lnTo>
                <a:close/>
              </a:path>
              <a:path w="1497964" h="342900">
                <a:moveTo>
                  <a:pt x="458215" y="14351"/>
                </a:moveTo>
                <a:lnTo>
                  <a:pt x="429640" y="14351"/>
                </a:lnTo>
                <a:lnTo>
                  <a:pt x="443864" y="28575"/>
                </a:lnTo>
                <a:lnTo>
                  <a:pt x="458215" y="28575"/>
                </a:lnTo>
                <a:lnTo>
                  <a:pt x="458215" y="14351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9264268" y="2027427"/>
            <a:ext cx="2376805" cy="3343910"/>
          </a:xfrm>
          <a:prstGeom prst="rect">
            <a:avLst/>
          </a:prstGeom>
          <a:solidFill>
            <a:srgbClr val="E8D6EE"/>
          </a:solidFill>
          <a:ln w="28575">
            <a:solidFill>
              <a:srgbClr val="C0DFF9"/>
            </a:solidFill>
          </a:ln>
        </p:spPr>
        <p:txBody>
          <a:bodyPr wrap="square" lIns="0" tIns="22225" rIns="0" bIns="0" rtlCol="0" vert="horz">
            <a:spAutoFit/>
          </a:bodyPr>
          <a:lstStyle/>
          <a:p>
            <a:pPr algn="ctr" marL="137160" marR="129539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Menu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acesso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às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telas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aplicativo:</a:t>
            </a:r>
            <a:endParaRPr sz="1200">
              <a:latin typeface="Verdana"/>
              <a:cs typeface="Verdana"/>
            </a:endParaRPr>
          </a:p>
          <a:p>
            <a:pPr algn="ctr" marL="379095" marR="375285">
              <a:lnSpc>
                <a:spcPct val="120000"/>
              </a:lnSpc>
              <a:spcBef>
                <a:spcPts val="1200"/>
              </a:spcBef>
            </a:pPr>
            <a:r>
              <a:rPr dirty="0" sz="1200" spc="-10">
                <a:latin typeface="Verdana"/>
                <a:cs typeface="Verdana"/>
              </a:rPr>
              <a:t>-Início: </a:t>
            </a:r>
            <a:r>
              <a:rPr dirty="0" sz="1200" spc="-5">
                <a:latin typeface="Verdana"/>
                <a:cs typeface="Verdana"/>
              </a:rPr>
              <a:t>tela </a:t>
            </a:r>
            <a:r>
              <a:rPr dirty="0" sz="1200" spc="-10">
                <a:latin typeface="Verdana"/>
                <a:cs typeface="Verdana"/>
              </a:rPr>
              <a:t>inicial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aplicativo</a:t>
            </a:r>
            <a:endParaRPr sz="1200">
              <a:latin typeface="Verdana"/>
              <a:cs typeface="Verdana"/>
            </a:endParaRPr>
          </a:p>
          <a:p>
            <a:pPr algn="ctr" marL="259079" marR="248920">
              <a:lnSpc>
                <a:spcPct val="120000"/>
              </a:lnSpc>
              <a:spcBef>
                <a:spcPts val="1200"/>
              </a:spcBef>
            </a:pPr>
            <a:r>
              <a:rPr dirty="0" sz="1200">
                <a:latin typeface="Verdana"/>
                <a:cs typeface="Verdana"/>
              </a:rPr>
              <a:t>- </a:t>
            </a:r>
            <a:r>
              <a:rPr dirty="0" sz="1200" spc="-5">
                <a:latin typeface="Verdana"/>
                <a:cs typeface="Verdana"/>
              </a:rPr>
              <a:t>Identificação: primeira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 </a:t>
            </a:r>
            <a:r>
              <a:rPr dirty="0" sz="1200">
                <a:latin typeface="Verdana"/>
                <a:cs typeface="Verdana"/>
              </a:rPr>
              <a:t> socioeconômica</a:t>
            </a:r>
            <a:endParaRPr sz="1200">
              <a:latin typeface="Verdana"/>
              <a:cs typeface="Verdana"/>
            </a:endParaRPr>
          </a:p>
          <a:p>
            <a:pPr algn="ctr" marL="127635" marR="120014">
              <a:lnSpc>
                <a:spcPct val="120000"/>
              </a:lnSpc>
              <a:spcBef>
                <a:spcPts val="1200"/>
              </a:spcBef>
            </a:pPr>
            <a:r>
              <a:rPr dirty="0" sz="1200">
                <a:latin typeface="Verdana"/>
                <a:cs typeface="Verdana"/>
              </a:rPr>
              <a:t>-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Tirar</a:t>
            </a:r>
            <a:r>
              <a:rPr dirty="0" sz="1200" spc="-5">
                <a:latin typeface="Verdana"/>
                <a:cs typeface="Verdana"/>
              </a:rPr>
              <a:t> foto: tela de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fotográfico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</a:t>
            </a:r>
            <a:endParaRPr sz="1200">
              <a:latin typeface="Verdana"/>
              <a:cs typeface="Verdana"/>
            </a:endParaRPr>
          </a:p>
          <a:p>
            <a:pPr algn="ctr" marL="126364" marR="118110" indent="635">
              <a:lnSpc>
                <a:spcPct val="120000"/>
              </a:lnSpc>
              <a:spcBef>
                <a:spcPts val="1200"/>
              </a:spcBef>
            </a:pPr>
            <a:r>
              <a:rPr dirty="0" sz="1200">
                <a:latin typeface="Verdana"/>
                <a:cs typeface="Verdana"/>
              </a:rPr>
              <a:t>-</a:t>
            </a:r>
            <a:r>
              <a:rPr dirty="0" sz="1200" spc="-5">
                <a:latin typeface="Verdana"/>
                <a:cs typeface="Verdana"/>
              </a:rPr>
              <a:t> Minhas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pesquisas: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apresenta </a:t>
            </a:r>
            <a:r>
              <a:rPr dirty="0" sz="1200">
                <a:latin typeface="Verdana"/>
                <a:cs typeface="Verdana"/>
              </a:rPr>
              <a:t>as </a:t>
            </a:r>
            <a:r>
              <a:rPr dirty="0" sz="1200" spc="-5">
                <a:latin typeface="Verdana"/>
                <a:cs typeface="Verdana"/>
              </a:rPr>
              <a:t>pesquisas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já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realizadas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181095" y="1519427"/>
            <a:ext cx="7338059" cy="1468755"/>
            <a:chOff x="3181095" y="1519427"/>
            <a:chExt cx="7338059" cy="1468755"/>
          </a:xfrm>
        </p:grpSpPr>
        <p:sp>
          <p:nvSpPr>
            <p:cNvPr id="21" name="object 21"/>
            <p:cNvSpPr/>
            <p:nvPr/>
          </p:nvSpPr>
          <p:spPr>
            <a:xfrm>
              <a:off x="7192391" y="1519427"/>
              <a:ext cx="3326765" cy="508634"/>
            </a:xfrm>
            <a:custGeom>
              <a:avLst/>
              <a:gdLst/>
              <a:ahLst/>
              <a:cxnLst/>
              <a:rect l="l" t="t" r="r" b="b"/>
              <a:pathLst>
                <a:path w="3326765" h="508635">
                  <a:moveTo>
                    <a:pt x="3209670" y="377698"/>
                  </a:moveTo>
                  <a:lnTo>
                    <a:pt x="3196081" y="385699"/>
                  </a:lnTo>
                  <a:lnTo>
                    <a:pt x="3193795" y="394462"/>
                  </a:lnTo>
                  <a:lnTo>
                    <a:pt x="3260089" y="508126"/>
                  </a:lnTo>
                  <a:lnTo>
                    <a:pt x="3276607" y="479806"/>
                  </a:lnTo>
                  <a:lnTo>
                    <a:pt x="3245738" y="479806"/>
                  </a:lnTo>
                  <a:lnTo>
                    <a:pt x="3245738" y="426876"/>
                  </a:lnTo>
                  <a:lnTo>
                    <a:pt x="3222370" y="386842"/>
                  </a:lnTo>
                  <a:lnTo>
                    <a:pt x="3218433" y="379984"/>
                  </a:lnTo>
                  <a:lnTo>
                    <a:pt x="3209670" y="377698"/>
                  </a:lnTo>
                  <a:close/>
                </a:path>
                <a:path w="3326765" h="508635">
                  <a:moveTo>
                    <a:pt x="3245738" y="426876"/>
                  </a:moveTo>
                  <a:lnTo>
                    <a:pt x="3245738" y="479806"/>
                  </a:lnTo>
                  <a:lnTo>
                    <a:pt x="3274313" y="479806"/>
                  </a:lnTo>
                  <a:lnTo>
                    <a:pt x="3274313" y="472567"/>
                  </a:lnTo>
                  <a:lnTo>
                    <a:pt x="3247770" y="472567"/>
                  </a:lnTo>
                  <a:lnTo>
                    <a:pt x="3260074" y="451435"/>
                  </a:lnTo>
                  <a:lnTo>
                    <a:pt x="3245738" y="426876"/>
                  </a:lnTo>
                  <a:close/>
                </a:path>
                <a:path w="3326765" h="508635">
                  <a:moveTo>
                    <a:pt x="3310508" y="377698"/>
                  </a:moveTo>
                  <a:lnTo>
                    <a:pt x="3301745" y="379984"/>
                  </a:lnTo>
                  <a:lnTo>
                    <a:pt x="3297681" y="386842"/>
                  </a:lnTo>
                  <a:lnTo>
                    <a:pt x="3274373" y="426876"/>
                  </a:lnTo>
                  <a:lnTo>
                    <a:pt x="3274313" y="479806"/>
                  </a:lnTo>
                  <a:lnTo>
                    <a:pt x="3276607" y="479806"/>
                  </a:lnTo>
                  <a:lnTo>
                    <a:pt x="3326383" y="394462"/>
                  </a:lnTo>
                  <a:lnTo>
                    <a:pt x="3324098" y="385699"/>
                  </a:lnTo>
                  <a:lnTo>
                    <a:pt x="3317239" y="381762"/>
                  </a:lnTo>
                  <a:lnTo>
                    <a:pt x="3310508" y="377698"/>
                  </a:lnTo>
                  <a:close/>
                </a:path>
                <a:path w="3326765" h="508635">
                  <a:moveTo>
                    <a:pt x="3260074" y="451435"/>
                  </a:moveTo>
                  <a:lnTo>
                    <a:pt x="3247770" y="472567"/>
                  </a:lnTo>
                  <a:lnTo>
                    <a:pt x="3272408" y="472567"/>
                  </a:lnTo>
                  <a:lnTo>
                    <a:pt x="3260074" y="451435"/>
                  </a:lnTo>
                  <a:close/>
                </a:path>
                <a:path w="3326765" h="508635">
                  <a:moveTo>
                    <a:pt x="3274313" y="426977"/>
                  </a:moveTo>
                  <a:lnTo>
                    <a:pt x="3260074" y="451435"/>
                  </a:lnTo>
                  <a:lnTo>
                    <a:pt x="3272408" y="472567"/>
                  </a:lnTo>
                  <a:lnTo>
                    <a:pt x="3274313" y="472567"/>
                  </a:lnTo>
                  <a:lnTo>
                    <a:pt x="3274313" y="426977"/>
                  </a:lnTo>
                  <a:close/>
                </a:path>
                <a:path w="3326765" h="508635">
                  <a:moveTo>
                    <a:pt x="3245738" y="14350"/>
                  </a:moveTo>
                  <a:lnTo>
                    <a:pt x="3245798" y="426977"/>
                  </a:lnTo>
                  <a:lnTo>
                    <a:pt x="3260074" y="451435"/>
                  </a:lnTo>
                  <a:lnTo>
                    <a:pt x="3274313" y="426977"/>
                  </a:lnTo>
                  <a:lnTo>
                    <a:pt x="3274313" y="28575"/>
                  </a:lnTo>
                  <a:lnTo>
                    <a:pt x="3260089" y="28575"/>
                  </a:lnTo>
                  <a:lnTo>
                    <a:pt x="3245738" y="14350"/>
                  </a:lnTo>
                  <a:close/>
                </a:path>
                <a:path w="3326765" h="508635">
                  <a:moveTo>
                    <a:pt x="3267963" y="0"/>
                  </a:moveTo>
                  <a:lnTo>
                    <a:pt x="6476" y="0"/>
                  </a:lnTo>
                  <a:lnTo>
                    <a:pt x="0" y="6350"/>
                  </a:lnTo>
                  <a:lnTo>
                    <a:pt x="0" y="242950"/>
                  </a:lnTo>
                  <a:lnTo>
                    <a:pt x="28575" y="242950"/>
                  </a:lnTo>
                  <a:lnTo>
                    <a:pt x="28575" y="28575"/>
                  </a:lnTo>
                  <a:lnTo>
                    <a:pt x="14350" y="28575"/>
                  </a:lnTo>
                  <a:lnTo>
                    <a:pt x="28575" y="14350"/>
                  </a:lnTo>
                  <a:lnTo>
                    <a:pt x="3274313" y="14350"/>
                  </a:lnTo>
                  <a:lnTo>
                    <a:pt x="3274313" y="6350"/>
                  </a:lnTo>
                  <a:lnTo>
                    <a:pt x="3267963" y="0"/>
                  </a:lnTo>
                  <a:close/>
                </a:path>
                <a:path w="3326765" h="508635">
                  <a:moveTo>
                    <a:pt x="28575" y="14350"/>
                  </a:moveTo>
                  <a:lnTo>
                    <a:pt x="14350" y="28575"/>
                  </a:lnTo>
                  <a:lnTo>
                    <a:pt x="28575" y="28575"/>
                  </a:lnTo>
                  <a:lnTo>
                    <a:pt x="28575" y="14350"/>
                  </a:lnTo>
                  <a:close/>
                </a:path>
                <a:path w="3326765" h="508635">
                  <a:moveTo>
                    <a:pt x="3245738" y="14350"/>
                  </a:moveTo>
                  <a:lnTo>
                    <a:pt x="28575" y="14350"/>
                  </a:lnTo>
                  <a:lnTo>
                    <a:pt x="28575" y="28575"/>
                  </a:lnTo>
                  <a:lnTo>
                    <a:pt x="3245738" y="28575"/>
                  </a:lnTo>
                  <a:lnTo>
                    <a:pt x="3245738" y="14350"/>
                  </a:lnTo>
                  <a:close/>
                </a:path>
                <a:path w="3326765" h="508635">
                  <a:moveTo>
                    <a:pt x="3274313" y="14350"/>
                  </a:moveTo>
                  <a:lnTo>
                    <a:pt x="3245738" y="14350"/>
                  </a:lnTo>
                  <a:lnTo>
                    <a:pt x="3260089" y="28575"/>
                  </a:lnTo>
                  <a:lnTo>
                    <a:pt x="3274313" y="28575"/>
                  </a:lnTo>
                  <a:lnTo>
                    <a:pt x="3274313" y="14350"/>
                  </a:lnTo>
                  <a:close/>
                </a:path>
              </a:pathLst>
            </a:custGeom>
            <a:solidFill>
              <a:srgbClr val="8641A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181095" y="1748027"/>
              <a:ext cx="3048000" cy="1240155"/>
            </a:xfrm>
            <a:custGeom>
              <a:avLst/>
              <a:gdLst/>
              <a:ahLst/>
              <a:cxnLst/>
              <a:rect l="l" t="t" r="r" b="b"/>
              <a:pathLst>
                <a:path w="3048000" h="1240155">
                  <a:moveTo>
                    <a:pt x="2990801" y="1173750"/>
                  </a:moveTo>
                  <a:lnTo>
                    <a:pt x="2919476" y="1215389"/>
                  </a:lnTo>
                  <a:lnTo>
                    <a:pt x="2917190" y="1224152"/>
                  </a:lnTo>
                  <a:lnTo>
                    <a:pt x="2921127" y="1231011"/>
                  </a:lnTo>
                  <a:lnTo>
                    <a:pt x="2925064" y="1237742"/>
                  </a:lnTo>
                  <a:lnTo>
                    <a:pt x="2933827" y="1240027"/>
                  </a:lnTo>
                  <a:lnTo>
                    <a:pt x="3022911" y="1188085"/>
                  </a:lnTo>
                  <a:lnTo>
                    <a:pt x="3019171" y="1188085"/>
                  </a:lnTo>
                  <a:lnTo>
                    <a:pt x="3019171" y="1186052"/>
                  </a:lnTo>
                  <a:lnTo>
                    <a:pt x="3011932" y="1186052"/>
                  </a:lnTo>
                  <a:lnTo>
                    <a:pt x="2990801" y="1173750"/>
                  </a:lnTo>
                  <a:close/>
                </a:path>
                <a:path w="3048000" h="1240155">
                  <a:moveTo>
                    <a:pt x="1509395" y="14350"/>
                  </a:moveTo>
                  <a:lnTo>
                    <a:pt x="1509395" y="1181608"/>
                  </a:lnTo>
                  <a:lnTo>
                    <a:pt x="1515871" y="1188085"/>
                  </a:lnTo>
                  <a:lnTo>
                    <a:pt x="2966247" y="1188085"/>
                  </a:lnTo>
                  <a:lnTo>
                    <a:pt x="2990801" y="1173750"/>
                  </a:lnTo>
                  <a:lnTo>
                    <a:pt x="1537970" y="1173734"/>
                  </a:lnTo>
                  <a:lnTo>
                    <a:pt x="1523745" y="1159510"/>
                  </a:lnTo>
                  <a:lnTo>
                    <a:pt x="1537970" y="1159510"/>
                  </a:lnTo>
                  <a:lnTo>
                    <a:pt x="1537970" y="28575"/>
                  </a:lnTo>
                  <a:lnTo>
                    <a:pt x="1523745" y="28575"/>
                  </a:lnTo>
                  <a:lnTo>
                    <a:pt x="1509395" y="14350"/>
                  </a:lnTo>
                  <a:close/>
                </a:path>
                <a:path w="3048000" h="1240155">
                  <a:moveTo>
                    <a:pt x="3023128" y="1159510"/>
                  </a:moveTo>
                  <a:lnTo>
                    <a:pt x="3019171" y="1159510"/>
                  </a:lnTo>
                  <a:lnTo>
                    <a:pt x="3019171" y="1188085"/>
                  </a:lnTo>
                  <a:lnTo>
                    <a:pt x="3022911" y="1188085"/>
                  </a:lnTo>
                  <a:lnTo>
                    <a:pt x="3047492" y="1173734"/>
                  </a:lnTo>
                  <a:lnTo>
                    <a:pt x="3023128" y="1159510"/>
                  </a:lnTo>
                  <a:close/>
                </a:path>
                <a:path w="3048000" h="1240155">
                  <a:moveTo>
                    <a:pt x="3011932" y="1161414"/>
                  </a:moveTo>
                  <a:lnTo>
                    <a:pt x="2990801" y="1173750"/>
                  </a:lnTo>
                  <a:lnTo>
                    <a:pt x="3011932" y="1186052"/>
                  </a:lnTo>
                  <a:lnTo>
                    <a:pt x="3011932" y="1161414"/>
                  </a:lnTo>
                  <a:close/>
                </a:path>
                <a:path w="3048000" h="1240155">
                  <a:moveTo>
                    <a:pt x="3019171" y="1161414"/>
                  </a:moveTo>
                  <a:lnTo>
                    <a:pt x="3011932" y="1161414"/>
                  </a:lnTo>
                  <a:lnTo>
                    <a:pt x="3011932" y="1186052"/>
                  </a:lnTo>
                  <a:lnTo>
                    <a:pt x="3019171" y="1186052"/>
                  </a:lnTo>
                  <a:lnTo>
                    <a:pt x="3019171" y="1161414"/>
                  </a:lnTo>
                  <a:close/>
                </a:path>
                <a:path w="3048000" h="1240155">
                  <a:moveTo>
                    <a:pt x="2933827" y="1107439"/>
                  </a:moveTo>
                  <a:lnTo>
                    <a:pt x="2925064" y="1109726"/>
                  </a:lnTo>
                  <a:lnTo>
                    <a:pt x="2921127" y="1116584"/>
                  </a:lnTo>
                  <a:lnTo>
                    <a:pt x="2917190" y="1123314"/>
                  </a:lnTo>
                  <a:lnTo>
                    <a:pt x="2919476" y="1132077"/>
                  </a:lnTo>
                  <a:lnTo>
                    <a:pt x="2926207" y="1136142"/>
                  </a:lnTo>
                  <a:lnTo>
                    <a:pt x="2990801" y="1173750"/>
                  </a:lnTo>
                  <a:lnTo>
                    <a:pt x="3011932" y="1161414"/>
                  </a:lnTo>
                  <a:lnTo>
                    <a:pt x="3019171" y="1161414"/>
                  </a:lnTo>
                  <a:lnTo>
                    <a:pt x="3019171" y="1159510"/>
                  </a:lnTo>
                  <a:lnTo>
                    <a:pt x="3023128" y="1159510"/>
                  </a:lnTo>
                  <a:lnTo>
                    <a:pt x="2933827" y="1107439"/>
                  </a:lnTo>
                  <a:close/>
                </a:path>
                <a:path w="3048000" h="1240155">
                  <a:moveTo>
                    <a:pt x="1537970" y="1159510"/>
                  </a:moveTo>
                  <a:lnTo>
                    <a:pt x="1523745" y="1159510"/>
                  </a:lnTo>
                  <a:lnTo>
                    <a:pt x="1537970" y="1173734"/>
                  </a:lnTo>
                  <a:lnTo>
                    <a:pt x="1537970" y="1159510"/>
                  </a:lnTo>
                  <a:close/>
                </a:path>
                <a:path w="3048000" h="1240155">
                  <a:moveTo>
                    <a:pt x="2966342" y="1159510"/>
                  </a:moveTo>
                  <a:lnTo>
                    <a:pt x="1537970" y="1159510"/>
                  </a:lnTo>
                  <a:lnTo>
                    <a:pt x="1537970" y="1173734"/>
                  </a:lnTo>
                  <a:lnTo>
                    <a:pt x="2990773" y="1173734"/>
                  </a:lnTo>
                  <a:lnTo>
                    <a:pt x="2966342" y="1159510"/>
                  </a:lnTo>
                  <a:close/>
                </a:path>
                <a:path w="3048000" h="1240155">
                  <a:moveTo>
                    <a:pt x="1531620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509395" y="28575"/>
                  </a:lnTo>
                  <a:lnTo>
                    <a:pt x="1509395" y="14350"/>
                  </a:lnTo>
                  <a:lnTo>
                    <a:pt x="1537970" y="14350"/>
                  </a:lnTo>
                  <a:lnTo>
                    <a:pt x="1537970" y="6350"/>
                  </a:lnTo>
                  <a:lnTo>
                    <a:pt x="1531620" y="0"/>
                  </a:lnTo>
                  <a:close/>
                </a:path>
                <a:path w="3048000" h="1240155">
                  <a:moveTo>
                    <a:pt x="1537970" y="14350"/>
                  </a:moveTo>
                  <a:lnTo>
                    <a:pt x="1509395" y="14350"/>
                  </a:lnTo>
                  <a:lnTo>
                    <a:pt x="1523745" y="28575"/>
                  </a:lnTo>
                  <a:lnTo>
                    <a:pt x="1537970" y="28575"/>
                  </a:lnTo>
                  <a:lnTo>
                    <a:pt x="1537970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35559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Visualização</a:t>
            </a:r>
            <a:r>
              <a:rPr dirty="0" spc="90"/>
              <a:t> </a:t>
            </a:r>
            <a:r>
              <a:rPr dirty="0" spc="40"/>
              <a:t>inicial</a:t>
            </a:r>
            <a:r>
              <a:rPr dirty="0" spc="85"/>
              <a:t> </a:t>
            </a:r>
            <a:r>
              <a:rPr dirty="0" spc="20"/>
              <a:t>do</a:t>
            </a:r>
            <a:r>
              <a:rPr dirty="0" spc="75"/>
              <a:t> </a:t>
            </a:r>
            <a:r>
              <a:rPr dirty="0" spc="40"/>
              <a:t>aplicativo</a:t>
            </a:r>
            <a:r>
              <a:rPr dirty="0" spc="-15"/>
              <a:t> </a:t>
            </a:r>
            <a:r>
              <a:rPr dirty="0" spc="40"/>
              <a:t>Arrolamento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8721" y="4400550"/>
            <a:ext cx="6377305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000" spc="-5"/>
              <a:t>1.</a:t>
            </a:r>
            <a:r>
              <a:rPr dirty="0" sz="4000" spc="-240"/>
              <a:t> </a:t>
            </a:r>
            <a:r>
              <a:rPr dirty="0" sz="4000" spc="-5"/>
              <a:t>Apresentação</a:t>
            </a:r>
            <a:r>
              <a:rPr dirty="0" sz="4000" spc="15"/>
              <a:t> </a:t>
            </a:r>
            <a:r>
              <a:rPr dirty="0" sz="4000" spc="-5"/>
              <a:t>do</a:t>
            </a:r>
            <a:r>
              <a:rPr dirty="0" sz="4000" spc="-10"/>
              <a:t> </a:t>
            </a:r>
            <a:r>
              <a:rPr dirty="0" sz="4000" spc="-5"/>
              <a:t>Sistema </a:t>
            </a:r>
            <a:r>
              <a:rPr dirty="0" sz="4000" spc="-1095"/>
              <a:t> </a:t>
            </a:r>
            <a:r>
              <a:rPr dirty="0" sz="4000" spc="-5"/>
              <a:t>SSARU</a:t>
            </a:r>
            <a:endParaRPr sz="40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30429" y="1494891"/>
            <a:ext cx="2778760" cy="4865370"/>
            <a:chOff x="6230429" y="1494891"/>
            <a:chExt cx="2778760" cy="48653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40017" y="1504416"/>
              <a:ext cx="2759456" cy="484593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35191" y="1499654"/>
              <a:ext cx="2769235" cy="4855845"/>
            </a:xfrm>
            <a:custGeom>
              <a:avLst/>
              <a:gdLst/>
              <a:ahLst/>
              <a:cxnLst/>
              <a:rect l="l" t="t" r="r" b="b"/>
              <a:pathLst>
                <a:path w="2769234" h="4855845">
                  <a:moveTo>
                    <a:pt x="0" y="4855464"/>
                  </a:moveTo>
                  <a:lnTo>
                    <a:pt x="2768981" y="4855464"/>
                  </a:lnTo>
                  <a:lnTo>
                    <a:pt x="2768981" y="0"/>
                  </a:lnTo>
                  <a:lnTo>
                    <a:pt x="0" y="0"/>
                  </a:lnTo>
                  <a:lnTo>
                    <a:pt x="0" y="4855464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371589" y="2461768"/>
              <a:ext cx="2515235" cy="1577340"/>
            </a:xfrm>
            <a:custGeom>
              <a:avLst/>
              <a:gdLst/>
              <a:ahLst/>
              <a:cxnLst/>
              <a:rect l="l" t="t" r="r" b="b"/>
              <a:pathLst>
                <a:path w="2515234" h="1577339">
                  <a:moveTo>
                    <a:pt x="0" y="1576831"/>
                  </a:moveTo>
                  <a:lnTo>
                    <a:pt x="2515235" y="1576831"/>
                  </a:lnTo>
                  <a:lnTo>
                    <a:pt x="2515235" y="0"/>
                  </a:lnTo>
                  <a:lnTo>
                    <a:pt x="0" y="0"/>
                  </a:lnTo>
                  <a:lnTo>
                    <a:pt x="0" y="1576831"/>
                  </a:lnTo>
                  <a:close/>
                </a:path>
                <a:path w="2515234" h="1577339">
                  <a:moveTo>
                    <a:pt x="2183765" y="438403"/>
                  </a:moveTo>
                  <a:lnTo>
                    <a:pt x="2439136" y="438403"/>
                  </a:lnTo>
                  <a:lnTo>
                    <a:pt x="2439136" y="225323"/>
                  </a:lnTo>
                  <a:lnTo>
                    <a:pt x="2183765" y="225323"/>
                  </a:lnTo>
                  <a:lnTo>
                    <a:pt x="2183765" y="438403"/>
                  </a:lnTo>
                  <a:close/>
                </a:path>
                <a:path w="2515234" h="1577339">
                  <a:moveTo>
                    <a:pt x="1653920" y="706373"/>
                  </a:moveTo>
                  <a:lnTo>
                    <a:pt x="2455367" y="706373"/>
                  </a:lnTo>
                  <a:lnTo>
                    <a:pt x="2455367" y="471982"/>
                  </a:lnTo>
                  <a:lnTo>
                    <a:pt x="1653920" y="471982"/>
                  </a:lnTo>
                  <a:lnTo>
                    <a:pt x="1653920" y="706373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9394126" y="5074526"/>
            <a:ext cx="1972945" cy="108585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250190" marR="241935" indent="635">
              <a:lnSpc>
                <a:spcPct val="12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Listagem das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pesquisas </a:t>
            </a:r>
            <a:r>
              <a:rPr dirty="0" sz="1200">
                <a:latin typeface="Verdana"/>
                <a:cs typeface="Verdana"/>
              </a:rPr>
              <a:t> socio</a:t>
            </a:r>
            <a:r>
              <a:rPr dirty="0" sz="1200" spc="5">
                <a:latin typeface="Verdana"/>
                <a:cs typeface="Verdana"/>
              </a:rPr>
              <a:t>e</a:t>
            </a:r>
            <a:r>
              <a:rPr dirty="0" sz="1200">
                <a:latin typeface="Verdana"/>
                <a:cs typeface="Verdana"/>
              </a:rPr>
              <a:t>conôm</a:t>
            </a:r>
            <a:r>
              <a:rPr dirty="0" sz="1200" spc="-5">
                <a:latin typeface="Verdana"/>
                <a:cs typeface="Verdana"/>
              </a:rPr>
              <a:t>i</a:t>
            </a:r>
            <a:r>
              <a:rPr dirty="0" sz="1200">
                <a:latin typeface="Verdana"/>
                <a:cs typeface="Verdana"/>
              </a:rPr>
              <a:t>cas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j</a:t>
            </a:r>
            <a:r>
              <a:rPr dirty="0" sz="1200">
                <a:latin typeface="Verdana"/>
                <a:cs typeface="Verdana"/>
              </a:rPr>
              <a:t>á  </a:t>
            </a:r>
            <a:r>
              <a:rPr dirty="0" sz="1200" spc="-5">
                <a:latin typeface="Verdana"/>
                <a:cs typeface="Verdana"/>
              </a:rPr>
              <a:t>realizadas.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14919" y="4038600"/>
            <a:ext cx="1793875" cy="1645285"/>
          </a:xfrm>
          <a:custGeom>
            <a:avLst/>
            <a:gdLst/>
            <a:ahLst/>
            <a:cxnLst/>
            <a:rect l="l" t="t" r="r" b="b"/>
            <a:pathLst>
              <a:path w="1793875" h="1645285">
                <a:moveTo>
                  <a:pt x="1736766" y="1578652"/>
                </a:moveTo>
                <a:lnTo>
                  <a:pt x="1665477" y="1620291"/>
                </a:lnTo>
                <a:lnTo>
                  <a:pt x="1663064" y="1629041"/>
                </a:lnTo>
                <a:lnTo>
                  <a:pt x="1667128" y="1635848"/>
                </a:lnTo>
                <a:lnTo>
                  <a:pt x="1671065" y="1642668"/>
                </a:lnTo>
                <a:lnTo>
                  <a:pt x="1679828" y="1644967"/>
                </a:lnTo>
                <a:lnTo>
                  <a:pt x="1769016" y="1592935"/>
                </a:lnTo>
                <a:lnTo>
                  <a:pt x="1765173" y="1592935"/>
                </a:lnTo>
                <a:lnTo>
                  <a:pt x="1765173" y="1590992"/>
                </a:lnTo>
                <a:lnTo>
                  <a:pt x="1757933" y="1590992"/>
                </a:lnTo>
                <a:lnTo>
                  <a:pt x="1736766" y="1578652"/>
                </a:lnTo>
                <a:close/>
              </a:path>
              <a:path w="1793875" h="1645285">
                <a:moveTo>
                  <a:pt x="28575" y="0"/>
                </a:moveTo>
                <a:lnTo>
                  <a:pt x="0" y="0"/>
                </a:lnTo>
                <a:lnTo>
                  <a:pt x="0" y="1586534"/>
                </a:lnTo>
                <a:lnTo>
                  <a:pt x="6350" y="1592935"/>
                </a:lnTo>
                <a:lnTo>
                  <a:pt x="1712285" y="1592935"/>
                </a:lnTo>
                <a:lnTo>
                  <a:pt x="1736766" y="1578652"/>
                </a:lnTo>
                <a:lnTo>
                  <a:pt x="28575" y="1578648"/>
                </a:lnTo>
                <a:lnTo>
                  <a:pt x="14350" y="1564360"/>
                </a:lnTo>
                <a:lnTo>
                  <a:pt x="28575" y="1564360"/>
                </a:lnTo>
                <a:lnTo>
                  <a:pt x="28575" y="0"/>
                </a:lnTo>
                <a:close/>
              </a:path>
              <a:path w="1793875" h="1645285">
                <a:moveTo>
                  <a:pt x="1769036" y="1564360"/>
                </a:moveTo>
                <a:lnTo>
                  <a:pt x="1765173" y="1564360"/>
                </a:lnTo>
                <a:lnTo>
                  <a:pt x="1765173" y="1592935"/>
                </a:lnTo>
                <a:lnTo>
                  <a:pt x="1769016" y="1592935"/>
                </a:lnTo>
                <a:lnTo>
                  <a:pt x="1793494" y="1578648"/>
                </a:lnTo>
                <a:lnTo>
                  <a:pt x="1769036" y="1564360"/>
                </a:lnTo>
                <a:close/>
              </a:path>
              <a:path w="1793875" h="1645285">
                <a:moveTo>
                  <a:pt x="1757933" y="1566303"/>
                </a:moveTo>
                <a:lnTo>
                  <a:pt x="1736766" y="1578652"/>
                </a:lnTo>
                <a:lnTo>
                  <a:pt x="1757933" y="1590992"/>
                </a:lnTo>
                <a:lnTo>
                  <a:pt x="1757933" y="1566303"/>
                </a:lnTo>
                <a:close/>
              </a:path>
              <a:path w="1793875" h="1645285">
                <a:moveTo>
                  <a:pt x="1765173" y="1566303"/>
                </a:moveTo>
                <a:lnTo>
                  <a:pt x="1757933" y="1566303"/>
                </a:lnTo>
                <a:lnTo>
                  <a:pt x="1757933" y="1590992"/>
                </a:lnTo>
                <a:lnTo>
                  <a:pt x="1765173" y="1590992"/>
                </a:lnTo>
                <a:lnTo>
                  <a:pt x="1765173" y="1566303"/>
                </a:lnTo>
                <a:close/>
              </a:path>
              <a:path w="1793875" h="1645285">
                <a:moveTo>
                  <a:pt x="1679828" y="1512316"/>
                </a:moveTo>
                <a:lnTo>
                  <a:pt x="1671065" y="1514602"/>
                </a:lnTo>
                <a:lnTo>
                  <a:pt x="1667128" y="1521460"/>
                </a:lnTo>
                <a:lnTo>
                  <a:pt x="1663064" y="1528318"/>
                </a:lnTo>
                <a:lnTo>
                  <a:pt x="1665477" y="1536954"/>
                </a:lnTo>
                <a:lnTo>
                  <a:pt x="1672208" y="1541018"/>
                </a:lnTo>
                <a:lnTo>
                  <a:pt x="1736774" y="1578648"/>
                </a:lnTo>
                <a:lnTo>
                  <a:pt x="1757933" y="1566303"/>
                </a:lnTo>
                <a:lnTo>
                  <a:pt x="1765173" y="1566303"/>
                </a:lnTo>
                <a:lnTo>
                  <a:pt x="1765173" y="1564360"/>
                </a:lnTo>
                <a:lnTo>
                  <a:pt x="1769036" y="1564360"/>
                </a:lnTo>
                <a:lnTo>
                  <a:pt x="1686686" y="1516253"/>
                </a:lnTo>
                <a:lnTo>
                  <a:pt x="1679828" y="1512316"/>
                </a:lnTo>
                <a:close/>
              </a:path>
              <a:path w="1793875" h="1645285">
                <a:moveTo>
                  <a:pt x="28575" y="1564360"/>
                </a:moveTo>
                <a:lnTo>
                  <a:pt x="14350" y="1564360"/>
                </a:lnTo>
                <a:lnTo>
                  <a:pt x="28575" y="1578648"/>
                </a:lnTo>
                <a:lnTo>
                  <a:pt x="28575" y="1564360"/>
                </a:lnTo>
                <a:close/>
              </a:path>
              <a:path w="1793875" h="1645285">
                <a:moveTo>
                  <a:pt x="1712250" y="1564360"/>
                </a:moveTo>
                <a:lnTo>
                  <a:pt x="28575" y="1564360"/>
                </a:lnTo>
                <a:lnTo>
                  <a:pt x="28575" y="1578648"/>
                </a:lnTo>
                <a:lnTo>
                  <a:pt x="1736758" y="1578648"/>
                </a:lnTo>
                <a:lnTo>
                  <a:pt x="1712250" y="156436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393872" y="2618562"/>
            <a:ext cx="1972945" cy="108585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algn="ctr" marL="231775" marR="223520">
              <a:lnSpc>
                <a:spcPct val="120000"/>
              </a:lnSpc>
              <a:spcBef>
                <a:spcPts val="285"/>
              </a:spcBef>
            </a:pPr>
            <a:r>
              <a:rPr dirty="0" sz="1200">
                <a:latin typeface="Verdana"/>
                <a:cs typeface="Verdana"/>
              </a:rPr>
              <a:t>Ícone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 spc="-10">
                <a:latin typeface="Verdana"/>
                <a:cs typeface="Verdana"/>
              </a:rPr>
              <a:t>lixeira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apaga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 </a:t>
            </a:r>
            <a:r>
              <a:rPr dirty="0" sz="1200">
                <a:latin typeface="Verdana"/>
                <a:cs typeface="Verdana"/>
              </a:rPr>
              <a:t> socioeconômica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tablet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810625" y="2779395"/>
            <a:ext cx="597535" cy="448309"/>
          </a:xfrm>
          <a:custGeom>
            <a:avLst/>
            <a:gdLst/>
            <a:ahLst/>
            <a:cxnLst/>
            <a:rect l="l" t="t" r="r" b="b"/>
            <a:pathLst>
              <a:path w="597534" h="448310">
                <a:moveTo>
                  <a:pt x="540844" y="381905"/>
                </a:moveTo>
                <a:lnTo>
                  <a:pt x="469519" y="423544"/>
                </a:lnTo>
                <a:lnTo>
                  <a:pt x="467105" y="432307"/>
                </a:lnTo>
                <a:lnTo>
                  <a:pt x="471170" y="439165"/>
                </a:lnTo>
                <a:lnTo>
                  <a:pt x="475106" y="445896"/>
                </a:lnTo>
                <a:lnTo>
                  <a:pt x="483870" y="448182"/>
                </a:lnTo>
                <a:lnTo>
                  <a:pt x="572954" y="396239"/>
                </a:lnTo>
                <a:lnTo>
                  <a:pt x="569214" y="396239"/>
                </a:lnTo>
                <a:lnTo>
                  <a:pt x="569214" y="394207"/>
                </a:lnTo>
                <a:lnTo>
                  <a:pt x="561975" y="394207"/>
                </a:lnTo>
                <a:lnTo>
                  <a:pt x="540844" y="381905"/>
                </a:lnTo>
                <a:close/>
              </a:path>
              <a:path w="597534" h="448310">
                <a:moveTo>
                  <a:pt x="284479" y="14224"/>
                </a:moveTo>
                <a:lnTo>
                  <a:pt x="284479" y="389763"/>
                </a:lnTo>
                <a:lnTo>
                  <a:pt x="290829" y="396239"/>
                </a:lnTo>
                <a:lnTo>
                  <a:pt x="516290" y="396239"/>
                </a:lnTo>
                <a:lnTo>
                  <a:pt x="540844" y="381905"/>
                </a:lnTo>
                <a:lnTo>
                  <a:pt x="313054" y="381888"/>
                </a:lnTo>
                <a:lnTo>
                  <a:pt x="298830" y="367664"/>
                </a:lnTo>
                <a:lnTo>
                  <a:pt x="313054" y="367664"/>
                </a:lnTo>
                <a:lnTo>
                  <a:pt x="313054" y="28575"/>
                </a:lnTo>
                <a:lnTo>
                  <a:pt x="298830" y="28575"/>
                </a:lnTo>
                <a:lnTo>
                  <a:pt x="284479" y="14224"/>
                </a:lnTo>
                <a:close/>
              </a:path>
              <a:path w="597534" h="448310">
                <a:moveTo>
                  <a:pt x="573171" y="367664"/>
                </a:moveTo>
                <a:lnTo>
                  <a:pt x="569214" y="367664"/>
                </a:lnTo>
                <a:lnTo>
                  <a:pt x="569214" y="396239"/>
                </a:lnTo>
                <a:lnTo>
                  <a:pt x="572954" y="396239"/>
                </a:lnTo>
                <a:lnTo>
                  <a:pt x="597534" y="381888"/>
                </a:lnTo>
                <a:lnTo>
                  <a:pt x="573171" y="367664"/>
                </a:lnTo>
                <a:close/>
              </a:path>
              <a:path w="597534" h="448310">
                <a:moveTo>
                  <a:pt x="561975" y="369569"/>
                </a:moveTo>
                <a:lnTo>
                  <a:pt x="540844" y="381905"/>
                </a:lnTo>
                <a:lnTo>
                  <a:pt x="561975" y="394207"/>
                </a:lnTo>
                <a:lnTo>
                  <a:pt x="561975" y="369569"/>
                </a:lnTo>
                <a:close/>
              </a:path>
              <a:path w="597534" h="448310">
                <a:moveTo>
                  <a:pt x="569214" y="369569"/>
                </a:moveTo>
                <a:lnTo>
                  <a:pt x="561975" y="369569"/>
                </a:lnTo>
                <a:lnTo>
                  <a:pt x="561975" y="394207"/>
                </a:lnTo>
                <a:lnTo>
                  <a:pt x="569214" y="394207"/>
                </a:lnTo>
                <a:lnTo>
                  <a:pt x="569214" y="369569"/>
                </a:lnTo>
                <a:close/>
              </a:path>
              <a:path w="597534" h="448310">
                <a:moveTo>
                  <a:pt x="483870" y="315594"/>
                </a:moveTo>
                <a:lnTo>
                  <a:pt x="475106" y="317880"/>
                </a:lnTo>
                <a:lnTo>
                  <a:pt x="471170" y="324738"/>
                </a:lnTo>
                <a:lnTo>
                  <a:pt x="467105" y="331469"/>
                </a:lnTo>
                <a:lnTo>
                  <a:pt x="469519" y="340232"/>
                </a:lnTo>
                <a:lnTo>
                  <a:pt x="476250" y="344296"/>
                </a:lnTo>
                <a:lnTo>
                  <a:pt x="540844" y="381905"/>
                </a:lnTo>
                <a:lnTo>
                  <a:pt x="561975" y="369569"/>
                </a:lnTo>
                <a:lnTo>
                  <a:pt x="569214" y="369569"/>
                </a:lnTo>
                <a:lnTo>
                  <a:pt x="569214" y="367664"/>
                </a:lnTo>
                <a:lnTo>
                  <a:pt x="573171" y="367664"/>
                </a:lnTo>
                <a:lnTo>
                  <a:pt x="483870" y="315594"/>
                </a:lnTo>
                <a:close/>
              </a:path>
              <a:path w="597534" h="448310">
                <a:moveTo>
                  <a:pt x="313054" y="367664"/>
                </a:moveTo>
                <a:lnTo>
                  <a:pt x="298830" y="367664"/>
                </a:lnTo>
                <a:lnTo>
                  <a:pt x="313054" y="381888"/>
                </a:lnTo>
                <a:lnTo>
                  <a:pt x="313054" y="367664"/>
                </a:lnTo>
                <a:close/>
              </a:path>
              <a:path w="597534" h="448310">
                <a:moveTo>
                  <a:pt x="516385" y="367664"/>
                </a:moveTo>
                <a:lnTo>
                  <a:pt x="313054" y="367664"/>
                </a:lnTo>
                <a:lnTo>
                  <a:pt x="313054" y="381888"/>
                </a:lnTo>
                <a:lnTo>
                  <a:pt x="540816" y="381888"/>
                </a:lnTo>
                <a:lnTo>
                  <a:pt x="516385" y="367664"/>
                </a:lnTo>
                <a:close/>
              </a:path>
              <a:path w="597534" h="448310">
                <a:moveTo>
                  <a:pt x="306704" y="0"/>
                </a:moveTo>
                <a:lnTo>
                  <a:pt x="0" y="0"/>
                </a:lnTo>
                <a:lnTo>
                  <a:pt x="0" y="28575"/>
                </a:lnTo>
                <a:lnTo>
                  <a:pt x="284479" y="28575"/>
                </a:lnTo>
                <a:lnTo>
                  <a:pt x="284479" y="14224"/>
                </a:lnTo>
                <a:lnTo>
                  <a:pt x="313054" y="14224"/>
                </a:lnTo>
                <a:lnTo>
                  <a:pt x="313054" y="6350"/>
                </a:lnTo>
                <a:lnTo>
                  <a:pt x="306704" y="0"/>
                </a:lnTo>
                <a:close/>
              </a:path>
              <a:path w="597534" h="448310">
                <a:moveTo>
                  <a:pt x="313054" y="14224"/>
                </a:moveTo>
                <a:lnTo>
                  <a:pt x="284479" y="14224"/>
                </a:lnTo>
                <a:lnTo>
                  <a:pt x="298830" y="28575"/>
                </a:lnTo>
                <a:lnTo>
                  <a:pt x="313054" y="28575"/>
                </a:lnTo>
                <a:lnTo>
                  <a:pt x="313054" y="14224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9393872" y="3859479"/>
            <a:ext cx="1962150" cy="108585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algn="ctr" marL="111760" marR="102235">
              <a:lnSpc>
                <a:spcPct val="120000"/>
              </a:lnSpc>
              <a:spcBef>
                <a:spcPts val="285"/>
              </a:spcBef>
            </a:pPr>
            <a:r>
              <a:rPr dirty="0" sz="1200" spc="-5">
                <a:latin typeface="Verdana"/>
                <a:cs typeface="Verdana"/>
              </a:rPr>
              <a:t>Botão que sincroniza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socioeconômica </a:t>
            </a:r>
            <a:r>
              <a:rPr dirty="0" sz="1200">
                <a:latin typeface="Verdana"/>
                <a:cs typeface="Verdana"/>
              </a:rPr>
              <a:t>com 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CRM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411971" y="3168142"/>
            <a:ext cx="996315" cy="1300480"/>
          </a:xfrm>
          <a:custGeom>
            <a:avLst/>
            <a:gdLst/>
            <a:ahLst/>
            <a:cxnLst/>
            <a:rect l="l" t="t" r="r" b="b"/>
            <a:pathLst>
              <a:path w="996315" h="1300479">
                <a:moveTo>
                  <a:pt x="939417" y="1233995"/>
                </a:moveTo>
                <a:lnTo>
                  <a:pt x="868172" y="1275588"/>
                </a:lnTo>
                <a:lnTo>
                  <a:pt x="865758" y="1284351"/>
                </a:lnTo>
                <a:lnTo>
                  <a:pt x="869823" y="1291209"/>
                </a:lnTo>
                <a:lnTo>
                  <a:pt x="873759" y="1298067"/>
                </a:lnTo>
                <a:lnTo>
                  <a:pt x="882523" y="1300353"/>
                </a:lnTo>
                <a:lnTo>
                  <a:pt x="971774" y="1248283"/>
                </a:lnTo>
                <a:lnTo>
                  <a:pt x="967867" y="1248283"/>
                </a:lnTo>
                <a:lnTo>
                  <a:pt x="967867" y="1246378"/>
                </a:lnTo>
                <a:lnTo>
                  <a:pt x="960627" y="1246378"/>
                </a:lnTo>
                <a:lnTo>
                  <a:pt x="939417" y="1233995"/>
                </a:lnTo>
                <a:close/>
              </a:path>
              <a:path w="996315" h="1300479">
                <a:moveTo>
                  <a:pt x="28575" y="0"/>
                </a:moveTo>
                <a:lnTo>
                  <a:pt x="0" y="0"/>
                </a:lnTo>
                <a:lnTo>
                  <a:pt x="0" y="1241933"/>
                </a:lnTo>
                <a:lnTo>
                  <a:pt x="6476" y="1248283"/>
                </a:lnTo>
                <a:lnTo>
                  <a:pt x="914943" y="1248283"/>
                </a:lnTo>
                <a:lnTo>
                  <a:pt x="939308" y="1234059"/>
                </a:lnTo>
                <a:lnTo>
                  <a:pt x="28575" y="1234059"/>
                </a:lnTo>
                <a:lnTo>
                  <a:pt x="14350" y="1219708"/>
                </a:lnTo>
                <a:lnTo>
                  <a:pt x="28575" y="1219708"/>
                </a:lnTo>
                <a:lnTo>
                  <a:pt x="28575" y="0"/>
                </a:lnTo>
                <a:close/>
              </a:path>
              <a:path w="996315" h="1300479">
                <a:moveTo>
                  <a:pt x="971607" y="1219708"/>
                </a:moveTo>
                <a:lnTo>
                  <a:pt x="967867" y="1219708"/>
                </a:lnTo>
                <a:lnTo>
                  <a:pt x="967867" y="1248283"/>
                </a:lnTo>
                <a:lnTo>
                  <a:pt x="971774" y="1248283"/>
                </a:lnTo>
                <a:lnTo>
                  <a:pt x="996187" y="1234059"/>
                </a:lnTo>
                <a:lnTo>
                  <a:pt x="971607" y="1219708"/>
                </a:lnTo>
                <a:close/>
              </a:path>
              <a:path w="996315" h="1300479">
                <a:moveTo>
                  <a:pt x="960627" y="1221613"/>
                </a:moveTo>
                <a:lnTo>
                  <a:pt x="939417" y="1233995"/>
                </a:lnTo>
                <a:lnTo>
                  <a:pt x="960627" y="1246378"/>
                </a:lnTo>
                <a:lnTo>
                  <a:pt x="960627" y="1221613"/>
                </a:lnTo>
                <a:close/>
              </a:path>
              <a:path w="996315" h="1300479">
                <a:moveTo>
                  <a:pt x="967867" y="1221613"/>
                </a:moveTo>
                <a:lnTo>
                  <a:pt x="960627" y="1221613"/>
                </a:lnTo>
                <a:lnTo>
                  <a:pt x="960627" y="1246378"/>
                </a:lnTo>
                <a:lnTo>
                  <a:pt x="967867" y="1246378"/>
                </a:lnTo>
                <a:lnTo>
                  <a:pt x="967867" y="1221613"/>
                </a:lnTo>
                <a:close/>
              </a:path>
              <a:path w="996315" h="1300479">
                <a:moveTo>
                  <a:pt x="28575" y="1219708"/>
                </a:moveTo>
                <a:lnTo>
                  <a:pt x="14350" y="1219708"/>
                </a:lnTo>
                <a:lnTo>
                  <a:pt x="28575" y="1234059"/>
                </a:lnTo>
                <a:lnTo>
                  <a:pt x="28575" y="1219708"/>
                </a:lnTo>
                <a:close/>
              </a:path>
              <a:path w="996315" h="1300479">
                <a:moveTo>
                  <a:pt x="914943" y="1219708"/>
                </a:moveTo>
                <a:lnTo>
                  <a:pt x="28575" y="1219708"/>
                </a:lnTo>
                <a:lnTo>
                  <a:pt x="28575" y="1234059"/>
                </a:lnTo>
                <a:lnTo>
                  <a:pt x="939308" y="1234059"/>
                </a:lnTo>
                <a:lnTo>
                  <a:pt x="914943" y="1219708"/>
                </a:lnTo>
                <a:close/>
              </a:path>
              <a:path w="996315" h="1300479">
                <a:moveTo>
                  <a:pt x="882523" y="1167638"/>
                </a:moveTo>
                <a:lnTo>
                  <a:pt x="873759" y="1169924"/>
                </a:lnTo>
                <a:lnTo>
                  <a:pt x="869823" y="1176782"/>
                </a:lnTo>
                <a:lnTo>
                  <a:pt x="865758" y="1183640"/>
                </a:lnTo>
                <a:lnTo>
                  <a:pt x="868172" y="1192403"/>
                </a:lnTo>
                <a:lnTo>
                  <a:pt x="939417" y="1233995"/>
                </a:lnTo>
                <a:lnTo>
                  <a:pt x="960627" y="1221613"/>
                </a:lnTo>
                <a:lnTo>
                  <a:pt x="967867" y="1221613"/>
                </a:lnTo>
                <a:lnTo>
                  <a:pt x="967867" y="1219708"/>
                </a:lnTo>
                <a:lnTo>
                  <a:pt x="971607" y="1219708"/>
                </a:lnTo>
                <a:lnTo>
                  <a:pt x="882523" y="1167638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2" name="object 12"/>
          <p:cNvGrpSpPr/>
          <p:nvPr/>
        </p:nvGrpSpPr>
        <p:grpSpPr>
          <a:xfrm>
            <a:off x="1056258" y="1473352"/>
            <a:ext cx="4736465" cy="4865370"/>
            <a:chOff x="1056258" y="1473352"/>
            <a:chExt cx="4736465" cy="486537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5783" y="1482877"/>
              <a:ext cx="2729483" cy="484593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61021" y="1478114"/>
              <a:ext cx="2739390" cy="4855845"/>
            </a:xfrm>
            <a:custGeom>
              <a:avLst/>
              <a:gdLst/>
              <a:ahLst/>
              <a:cxnLst/>
              <a:rect l="l" t="t" r="r" b="b"/>
              <a:pathLst>
                <a:path w="2739390" h="4855845">
                  <a:moveTo>
                    <a:pt x="0" y="4855464"/>
                  </a:moveTo>
                  <a:lnTo>
                    <a:pt x="2739008" y="4855464"/>
                  </a:lnTo>
                  <a:lnTo>
                    <a:pt x="2739008" y="0"/>
                  </a:lnTo>
                  <a:lnTo>
                    <a:pt x="0" y="0"/>
                  </a:lnTo>
                  <a:lnTo>
                    <a:pt x="0" y="485546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763521" y="5165394"/>
              <a:ext cx="1333500" cy="941705"/>
            </a:xfrm>
            <a:custGeom>
              <a:avLst/>
              <a:gdLst/>
              <a:ahLst/>
              <a:cxnLst/>
              <a:rect l="l" t="t" r="r" b="b"/>
              <a:pathLst>
                <a:path w="1333500" h="941704">
                  <a:moveTo>
                    <a:pt x="0" y="380949"/>
                  </a:moveTo>
                  <a:lnTo>
                    <a:pt x="1333373" y="380949"/>
                  </a:lnTo>
                  <a:lnTo>
                    <a:pt x="1333373" y="0"/>
                  </a:lnTo>
                  <a:lnTo>
                    <a:pt x="0" y="0"/>
                  </a:lnTo>
                  <a:lnTo>
                    <a:pt x="0" y="380949"/>
                  </a:lnTo>
                  <a:close/>
                </a:path>
                <a:path w="1333500" h="941704">
                  <a:moveTo>
                    <a:pt x="127000" y="941197"/>
                  </a:moveTo>
                  <a:lnTo>
                    <a:pt x="1228915" y="941197"/>
                  </a:lnTo>
                  <a:lnTo>
                    <a:pt x="1228915" y="560247"/>
                  </a:lnTo>
                  <a:lnTo>
                    <a:pt x="127000" y="560247"/>
                  </a:lnTo>
                  <a:lnTo>
                    <a:pt x="127000" y="941197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125976" y="2643505"/>
              <a:ext cx="1652270" cy="1776730"/>
            </a:xfrm>
            <a:custGeom>
              <a:avLst/>
              <a:gdLst/>
              <a:ahLst/>
              <a:cxnLst/>
              <a:rect l="l" t="t" r="r" b="b"/>
              <a:pathLst>
                <a:path w="1652270" h="1776729">
                  <a:moveTo>
                    <a:pt x="1618234" y="0"/>
                  </a:moveTo>
                  <a:lnTo>
                    <a:pt x="34036" y="0"/>
                  </a:lnTo>
                  <a:lnTo>
                    <a:pt x="20788" y="2674"/>
                  </a:lnTo>
                  <a:lnTo>
                    <a:pt x="9969" y="9969"/>
                  </a:lnTo>
                  <a:lnTo>
                    <a:pt x="2674" y="20788"/>
                  </a:lnTo>
                  <a:lnTo>
                    <a:pt x="0" y="34036"/>
                  </a:lnTo>
                  <a:lnTo>
                    <a:pt x="0" y="1742567"/>
                  </a:lnTo>
                  <a:lnTo>
                    <a:pt x="2674" y="1755888"/>
                  </a:lnTo>
                  <a:lnTo>
                    <a:pt x="9969" y="1766744"/>
                  </a:lnTo>
                  <a:lnTo>
                    <a:pt x="20788" y="1774053"/>
                  </a:lnTo>
                  <a:lnTo>
                    <a:pt x="34036" y="1776730"/>
                  </a:lnTo>
                  <a:lnTo>
                    <a:pt x="1618234" y="1776730"/>
                  </a:lnTo>
                  <a:lnTo>
                    <a:pt x="1631481" y="1774053"/>
                  </a:lnTo>
                  <a:lnTo>
                    <a:pt x="1642300" y="1766744"/>
                  </a:lnTo>
                  <a:lnTo>
                    <a:pt x="1649595" y="1755888"/>
                  </a:lnTo>
                  <a:lnTo>
                    <a:pt x="1652270" y="1742567"/>
                  </a:lnTo>
                  <a:lnTo>
                    <a:pt x="1652270" y="34036"/>
                  </a:lnTo>
                  <a:lnTo>
                    <a:pt x="1649595" y="20788"/>
                  </a:lnTo>
                  <a:lnTo>
                    <a:pt x="1642300" y="9969"/>
                  </a:lnTo>
                  <a:lnTo>
                    <a:pt x="1631481" y="2674"/>
                  </a:lnTo>
                  <a:lnTo>
                    <a:pt x="1618234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125976" y="2643505"/>
              <a:ext cx="1652270" cy="1776730"/>
            </a:xfrm>
            <a:custGeom>
              <a:avLst/>
              <a:gdLst/>
              <a:ahLst/>
              <a:cxnLst/>
              <a:rect l="l" t="t" r="r" b="b"/>
              <a:pathLst>
                <a:path w="1652270" h="1776729">
                  <a:moveTo>
                    <a:pt x="0" y="34036"/>
                  </a:moveTo>
                  <a:lnTo>
                    <a:pt x="2674" y="20788"/>
                  </a:lnTo>
                  <a:lnTo>
                    <a:pt x="9969" y="9969"/>
                  </a:lnTo>
                  <a:lnTo>
                    <a:pt x="20788" y="2674"/>
                  </a:lnTo>
                  <a:lnTo>
                    <a:pt x="34036" y="0"/>
                  </a:lnTo>
                  <a:lnTo>
                    <a:pt x="1618234" y="0"/>
                  </a:lnTo>
                  <a:lnTo>
                    <a:pt x="1631481" y="2674"/>
                  </a:lnTo>
                  <a:lnTo>
                    <a:pt x="1642300" y="9969"/>
                  </a:lnTo>
                  <a:lnTo>
                    <a:pt x="1649595" y="20788"/>
                  </a:lnTo>
                  <a:lnTo>
                    <a:pt x="1652270" y="34036"/>
                  </a:lnTo>
                  <a:lnTo>
                    <a:pt x="1652270" y="1742567"/>
                  </a:lnTo>
                  <a:lnTo>
                    <a:pt x="1649595" y="1755888"/>
                  </a:lnTo>
                  <a:lnTo>
                    <a:pt x="1642300" y="1766744"/>
                  </a:lnTo>
                  <a:lnTo>
                    <a:pt x="1631481" y="1774053"/>
                  </a:lnTo>
                  <a:lnTo>
                    <a:pt x="1618234" y="1776730"/>
                  </a:lnTo>
                  <a:lnTo>
                    <a:pt x="34036" y="1776730"/>
                  </a:lnTo>
                  <a:lnTo>
                    <a:pt x="20788" y="1774053"/>
                  </a:lnTo>
                  <a:lnTo>
                    <a:pt x="9969" y="1766744"/>
                  </a:lnTo>
                  <a:lnTo>
                    <a:pt x="2674" y="1755888"/>
                  </a:lnTo>
                  <a:lnTo>
                    <a:pt x="0" y="1742567"/>
                  </a:lnTo>
                  <a:lnTo>
                    <a:pt x="0" y="34036"/>
                  </a:lnTo>
                  <a:close/>
                </a:path>
              </a:pathLst>
            </a:custGeom>
            <a:ln w="28574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4133665" y="2643504"/>
            <a:ext cx="1641475" cy="177673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algn="ctr" marL="121285" marR="120014">
              <a:lnSpc>
                <a:spcPct val="120000"/>
              </a:lnSpc>
              <a:spcBef>
                <a:spcPts val="250"/>
              </a:spcBef>
            </a:pPr>
            <a:r>
              <a:rPr dirty="0" sz="1200" spc="-5">
                <a:latin typeface="Verdana"/>
                <a:cs typeface="Verdana"/>
              </a:rPr>
              <a:t>Campo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inserir código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equipamento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sincronizar uma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 do CRM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tablet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96895" y="3465448"/>
            <a:ext cx="1029335" cy="1905000"/>
          </a:xfrm>
          <a:custGeom>
            <a:avLst/>
            <a:gdLst/>
            <a:ahLst/>
            <a:cxnLst/>
            <a:rect l="l" t="t" r="r" b="b"/>
            <a:pathLst>
              <a:path w="1029335" h="1905000">
                <a:moveTo>
                  <a:pt x="500253" y="1876170"/>
                </a:moveTo>
                <a:lnTo>
                  <a:pt x="0" y="1876170"/>
                </a:lnTo>
                <a:lnTo>
                  <a:pt x="0" y="1904745"/>
                </a:lnTo>
                <a:lnTo>
                  <a:pt x="522478" y="1904745"/>
                </a:lnTo>
                <a:lnTo>
                  <a:pt x="528828" y="1898395"/>
                </a:lnTo>
                <a:lnTo>
                  <a:pt x="528828" y="1890395"/>
                </a:lnTo>
                <a:lnTo>
                  <a:pt x="500253" y="1890395"/>
                </a:lnTo>
                <a:lnTo>
                  <a:pt x="500253" y="1876170"/>
                </a:lnTo>
                <a:close/>
              </a:path>
              <a:path w="1029335" h="1905000">
                <a:moveTo>
                  <a:pt x="947957" y="52070"/>
                </a:moveTo>
                <a:lnTo>
                  <a:pt x="506603" y="52070"/>
                </a:lnTo>
                <a:lnTo>
                  <a:pt x="500253" y="58547"/>
                </a:lnTo>
                <a:lnTo>
                  <a:pt x="500253" y="1890395"/>
                </a:lnTo>
                <a:lnTo>
                  <a:pt x="514477" y="1876170"/>
                </a:lnTo>
                <a:lnTo>
                  <a:pt x="528828" y="1876170"/>
                </a:lnTo>
                <a:lnTo>
                  <a:pt x="528828" y="80645"/>
                </a:lnTo>
                <a:lnTo>
                  <a:pt x="514477" y="80645"/>
                </a:lnTo>
                <a:lnTo>
                  <a:pt x="528828" y="66421"/>
                </a:lnTo>
                <a:lnTo>
                  <a:pt x="972325" y="66421"/>
                </a:lnTo>
                <a:lnTo>
                  <a:pt x="947957" y="52070"/>
                </a:lnTo>
                <a:close/>
              </a:path>
              <a:path w="1029335" h="1905000">
                <a:moveTo>
                  <a:pt x="528828" y="1876170"/>
                </a:moveTo>
                <a:lnTo>
                  <a:pt x="514477" y="1876170"/>
                </a:lnTo>
                <a:lnTo>
                  <a:pt x="500253" y="1890395"/>
                </a:lnTo>
                <a:lnTo>
                  <a:pt x="528828" y="1890395"/>
                </a:lnTo>
                <a:lnTo>
                  <a:pt x="528828" y="1876170"/>
                </a:lnTo>
                <a:close/>
              </a:path>
              <a:path w="1029335" h="1905000">
                <a:moveTo>
                  <a:pt x="972434" y="66357"/>
                </a:moveTo>
                <a:lnTo>
                  <a:pt x="901065" y="108076"/>
                </a:lnTo>
                <a:lnTo>
                  <a:pt x="898779" y="116712"/>
                </a:lnTo>
                <a:lnTo>
                  <a:pt x="906653" y="130428"/>
                </a:lnTo>
                <a:lnTo>
                  <a:pt x="915416" y="132714"/>
                </a:lnTo>
                <a:lnTo>
                  <a:pt x="1004815" y="80645"/>
                </a:lnTo>
                <a:lnTo>
                  <a:pt x="1000759" y="80645"/>
                </a:lnTo>
                <a:lnTo>
                  <a:pt x="1000759" y="78739"/>
                </a:lnTo>
                <a:lnTo>
                  <a:pt x="993647" y="78739"/>
                </a:lnTo>
                <a:lnTo>
                  <a:pt x="972434" y="66357"/>
                </a:lnTo>
                <a:close/>
              </a:path>
              <a:path w="1029335" h="1905000">
                <a:moveTo>
                  <a:pt x="528828" y="66421"/>
                </a:moveTo>
                <a:lnTo>
                  <a:pt x="514477" y="80645"/>
                </a:lnTo>
                <a:lnTo>
                  <a:pt x="528828" y="80645"/>
                </a:lnTo>
                <a:lnTo>
                  <a:pt x="528828" y="66421"/>
                </a:lnTo>
                <a:close/>
              </a:path>
              <a:path w="1029335" h="1905000">
                <a:moveTo>
                  <a:pt x="972325" y="66421"/>
                </a:moveTo>
                <a:lnTo>
                  <a:pt x="528828" y="66421"/>
                </a:lnTo>
                <a:lnTo>
                  <a:pt x="528828" y="80645"/>
                </a:lnTo>
                <a:lnTo>
                  <a:pt x="947957" y="80645"/>
                </a:lnTo>
                <a:lnTo>
                  <a:pt x="972325" y="66421"/>
                </a:lnTo>
                <a:close/>
              </a:path>
              <a:path w="1029335" h="1905000">
                <a:moveTo>
                  <a:pt x="1004597" y="52070"/>
                </a:moveTo>
                <a:lnTo>
                  <a:pt x="1000759" y="52070"/>
                </a:lnTo>
                <a:lnTo>
                  <a:pt x="1000759" y="80645"/>
                </a:lnTo>
                <a:lnTo>
                  <a:pt x="1004815" y="80645"/>
                </a:lnTo>
                <a:lnTo>
                  <a:pt x="1029207" y="66421"/>
                </a:lnTo>
                <a:lnTo>
                  <a:pt x="1004597" y="52070"/>
                </a:lnTo>
                <a:close/>
              </a:path>
              <a:path w="1029335" h="1905000">
                <a:moveTo>
                  <a:pt x="993647" y="53975"/>
                </a:moveTo>
                <a:lnTo>
                  <a:pt x="972434" y="66357"/>
                </a:lnTo>
                <a:lnTo>
                  <a:pt x="993647" y="78739"/>
                </a:lnTo>
                <a:lnTo>
                  <a:pt x="993647" y="53975"/>
                </a:lnTo>
                <a:close/>
              </a:path>
              <a:path w="1029335" h="1905000">
                <a:moveTo>
                  <a:pt x="1000759" y="53975"/>
                </a:moveTo>
                <a:lnTo>
                  <a:pt x="993647" y="53975"/>
                </a:lnTo>
                <a:lnTo>
                  <a:pt x="993647" y="78739"/>
                </a:lnTo>
                <a:lnTo>
                  <a:pt x="1000759" y="78739"/>
                </a:lnTo>
                <a:lnTo>
                  <a:pt x="1000759" y="53975"/>
                </a:lnTo>
                <a:close/>
              </a:path>
              <a:path w="1029335" h="1905000">
                <a:moveTo>
                  <a:pt x="915416" y="0"/>
                </a:moveTo>
                <a:lnTo>
                  <a:pt x="906653" y="2412"/>
                </a:lnTo>
                <a:lnTo>
                  <a:pt x="902716" y="9143"/>
                </a:lnTo>
                <a:lnTo>
                  <a:pt x="898779" y="16001"/>
                </a:lnTo>
                <a:lnTo>
                  <a:pt x="901065" y="24764"/>
                </a:lnTo>
                <a:lnTo>
                  <a:pt x="972434" y="66357"/>
                </a:lnTo>
                <a:lnTo>
                  <a:pt x="993647" y="53975"/>
                </a:lnTo>
                <a:lnTo>
                  <a:pt x="1000759" y="53975"/>
                </a:lnTo>
                <a:lnTo>
                  <a:pt x="1000759" y="52070"/>
                </a:lnTo>
                <a:lnTo>
                  <a:pt x="1004597" y="52070"/>
                </a:lnTo>
                <a:lnTo>
                  <a:pt x="915416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4110291" y="4601514"/>
            <a:ext cx="1682750" cy="13309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algn="ctr" marL="133985" marR="126364">
              <a:lnSpc>
                <a:spcPct val="120000"/>
              </a:lnSpc>
              <a:spcBef>
                <a:spcPts val="285"/>
              </a:spcBef>
            </a:pP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sincronizar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pesquisa,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após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inserir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código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equipamento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992501" y="1366900"/>
            <a:ext cx="2534285" cy="4794250"/>
            <a:chOff x="2992501" y="1366900"/>
            <a:chExt cx="2534285" cy="4794250"/>
          </a:xfrm>
        </p:grpSpPr>
        <p:sp>
          <p:nvSpPr>
            <p:cNvPr id="22" name="object 22"/>
            <p:cNvSpPr/>
            <p:nvPr/>
          </p:nvSpPr>
          <p:spPr>
            <a:xfrm>
              <a:off x="2992501" y="5901829"/>
              <a:ext cx="2025650" cy="259079"/>
            </a:xfrm>
            <a:custGeom>
              <a:avLst/>
              <a:gdLst/>
              <a:ahLst/>
              <a:cxnLst/>
              <a:rect l="l" t="t" r="r" b="b"/>
              <a:pathLst>
                <a:path w="2025650" h="259079">
                  <a:moveTo>
                    <a:pt x="551688" y="14287"/>
                  </a:moveTo>
                  <a:lnTo>
                    <a:pt x="551688" y="252463"/>
                  </a:lnTo>
                  <a:lnTo>
                    <a:pt x="558164" y="258864"/>
                  </a:lnTo>
                  <a:lnTo>
                    <a:pt x="1966849" y="258864"/>
                  </a:lnTo>
                  <a:lnTo>
                    <a:pt x="1973199" y="252463"/>
                  </a:lnTo>
                  <a:lnTo>
                    <a:pt x="1973199" y="244576"/>
                  </a:lnTo>
                  <a:lnTo>
                    <a:pt x="580263" y="244576"/>
                  </a:lnTo>
                  <a:lnTo>
                    <a:pt x="566038" y="230289"/>
                  </a:lnTo>
                  <a:lnTo>
                    <a:pt x="580263" y="230289"/>
                  </a:lnTo>
                  <a:lnTo>
                    <a:pt x="580263" y="28574"/>
                  </a:lnTo>
                  <a:lnTo>
                    <a:pt x="566038" y="28574"/>
                  </a:lnTo>
                  <a:lnTo>
                    <a:pt x="551688" y="14287"/>
                  </a:lnTo>
                  <a:close/>
                </a:path>
                <a:path w="2025650" h="259079">
                  <a:moveTo>
                    <a:pt x="580263" y="230289"/>
                  </a:moveTo>
                  <a:lnTo>
                    <a:pt x="566038" y="230289"/>
                  </a:lnTo>
                  <a:lnTo>
                    <a:pt x="580263" y="244576"/>
                  </a:lnTo>
                  <a:lnTo>
                    <a:pt x="580263" y="230289"/>
                  </a:lnTo>
                  <a:close/>
                </a:path>
                <a:path w="2025650" h="259079">
                  <a:moveTo>
                    <a:pt x="1944624" y="230289"/>
                  </a:moveTo>
                  <a:lnTo>
                    <a:pt x="580263" y="230289"/>
                  </a:lnTo>
                  <a:lnTo>
                    <a:pt x="580263" y="244576"/>
                  </a:lnTo>
                  <a:lnTo>
                    <a:pt x="1944624" y="244576"/>
                  </a:lnTo>
                  <a:lnTo>
                    <a:pt x="1944624" y="230289"/>
                  </a:lnTo>
                  <a:close/>
                </a:path>
                <a:path w="2025650" h="259079">
                  <a:moveTo>
                    <a:pt x="1958959" y="72604"/>
                  </a:moveTo>
                  <a:lnTo>
                    <a:pt x="1944683" y="97062"/>
                  </a:lnTo>
                  <a:lnTo>
                    <a:pt x="1944624" y="244576"/>
                  </a:lnTo>
                  <a:lnTo>
                    <a:pt x="1958975" y="230289"/>
                  </a:lnTo>
                  <a:lnTo>
                    <a:pt x="1973199" y="230289"/>
                  </a:lnTo>
                  <a:lnTo>
                    <a:pt x="1973199" y="97062"/>
                  </a:lnTo>
                  <a:lnTo>
                    <a:pt x="1958959" y="72604"/>
                  </a:lnTo>
                  <a:close/>
                </a:path>
                <a:path w="2025650" h="259079">
                  <a:moveTo>
                    <a:pt x="1973199" y="230289"/>
                  </a:moveTo>
                  <a:lnTo>
                    <a:pt x="1958975" y="230289"/>
                  </a:lnTo>
                  <a:lnTo>
                    <a:pt x="1944624" y="244576"/>
                  </a:lnTo>
                  <a:lnTo>
                    <a:pt x="1973199" y="244576"/>
                  </a:lnTo>
                  <a:lnTo>
                    <a:pt x="1973199" y="230289"/>
                  </a:lnTo>
                  <a:close/>
                </a:path>
                <a:path w="2025650" h="259079">
                  <a:moveTo>
                    <a:pt x="1958975" y="15913"/>
                  </a:moveTo>
                  <a:lnTo>
                    <a:pt x="1896618" y="122796"/>
                  </a:lnTo>
                  <a:lnTo>
                    <a:pt x="1892553" y="129603"/>
                  </a:lnTo>
                  <a:lnTo>
                    <a:pt x="1894966" y="138353"/>
                  </a:lnTo>
                  <a:lnTo>
                    <a:pt x="1901698" y="142328"/>
                  </a:lnTo>
                  <a:lnTo>
                    <a:pt x="1908556" y="146303"/>
                  </a:lnTo>
                  <a:lnTo>
                    <a:pt x="1917319" y="144005"/>
                  </a:lnTo>
                  <a:lnTo>
                    <a:pt x="1921256" y="137198"/>
                  </a:lnTo>
                  <a:lnTo>
                    <a:pt x="1944624" y="97164"/>
                  </a:lnTo>
                  <a:lnTo>
                    <a:pt x="1944624" y="44272"/>
                  </a:lnTo>
                  <a:lnTo>
                    <a:pt x="1975520" y="44272"/>
                  </a:lnTo>
                  <a:lnTo>
                    <a:pt x="1958975" y="15913"/>
                  </a:lnTo>
                  <a:close/>
                </a:path>
                <a:path w="2025650" h="259079">
                  <a:moveTo>
                    <a:pt x="1975520" y="44272"/>
                  </a:moveTo>
                  <a:lnTo>
                    <a:pt x="1973199" y="44272"/>
                  </a:lnTo>
                  <a:lnTo>
                    <a:pt x="1973258" y="97164"/>
                  </a:lnTo>
                  <a:lnTo>
                    <a:pt x="1996566" y="137198"/>
                  </a:lnTo>
                  <a:lnTo>
                    <a:pt x="2000631" y="144005"/>
                  </a:lnTo>
                  <a:lnTo>
                    <a:pt x="2009266" y="146303"/>
                  </a:lnTo>
                  <a:lnTo>
                    <a:pt x="2022983" y="138353"/>
                  </a:lnTo>
                  <a:lnTo>
                    <a:pt x="2025269" y="129603"/>
                  </a:lnTo>
                  <a:lnTo>
                    <a:pt x="2021332" y="122796"/>
                  </a:lnTo>
                  <a:lnTo>
                    <a:pt x="1975520" y="44272"/>
                  </a:lnTo>
                  <a:close/>
                </a:path>
                <a:path w="2025650" h="259079">
                  <a:moveTo>
                    <a:pt x="1973199" y="44272"/>
                  </a:moveTo>
                  <a:lnTo>
                    <a:pt x="1944624" y="44272"/>
                  </a:lnTo>
                  <a:lnTo>
                    <a:pt x="1944624" y="97164"/>
                  </a:lnTo>
                  <a:lnTo>
                    <a:pt x="1958959" y="72604"/>
                  </a:lnTo>
                  <a:lnTo>
                    <a:pt x="1946656" y="51473"/>
                  </a:lnTo>
                  <a:lnTo>
                    <a:pt x="1973199" y="51473"/>
                  </a:lnTo>
                  <a:lnTo>
                    <a:pt x="1973199" y="44272"/>
                  </a:lnTo>
                  <a:close/>
                </a:path>
                <a:path w="2025650" h="259079">
                  <a:moveTo>
                    <a:pt x="1973199" y="51473"/>
                  </a:moveTo>
                  <a:lnTo>
                    <a:pt x="1971294" y="51473"/>
                  </a:lnTo>
                  <a:lnTo>
                    <a:pt x="1958959" y="72604"/>
                  </a:lnTo>
                  <a:lnTo>
                    <a:pt x="1973199" y="97062"/>
                  </a:lnTo>
                  <a:lnTo>
                    <a:pt x="1973199" y="51473"/>
                  </a:lnTo>
                  <a:close/>
                </a:path>
                <a:path w="2025650" h="259079">
                  <a:moveTo>
                    <a:pt x="1971294" y="51473"/>
                  </a:moveTo>
                  <a:lnTo>
                    <a:pt x="1946656" y="51473"/>
                  </a:lnTo>
                  <a:lnTo>
                    <a:pt x="1958959" y="72604"/>
                  </a:lnTo>
                  <a:lnTo>
                    <a:pt x="1971294" y="51473"/>
                  </a:lnTo>
                  <a:close/>
                </a:path>
                <a:path w="2025650" h="259079">
                  <a:moveTo>
                    <a:pt x="573913" y="0"/>
                  </a:moveTo>
                  <a:lnTo>
                    <a:pt x="0" y="0"/>
                  </a:lnTo>
                  <a:lnTo>
                    <a:pt x="0" y="28574"/>
                  </a:lnTo>
                  <a:lnTo>
                    <a:pt x="551688" y="28574"/>
                  </a:lnTo>
                  <a:lnTo>
                    <a:pt x="551688" y="14287"/>
                  </a:lnTo>
                  <a:lnTo>
                    <a:pt x="580263" y="14287"/>
                  </a:lnTo>
                  <a:lnTo>
                    <a:pt x="580263" y="6400"/>
                  </a:lnTo>
                  <a:lnTo>
                    <a:pt x="573913" y="0"/>
                  </a:lnTo>
                  <a:close/>
                </a:path>
                <a:path w="2025650" h="259079">
                  <a:moveTo>
                    <a:pt x="580263" y="14287"/>
                  </a:moveTo>
                  <a:lnTo>
                    <a:pt x="551688" y="14287"/>
                  </a:lnTo>
                  <a:lnTo>
                    <a:pt x="566038" y="28574"/>
                  </a:lnTo>
                  <a:lnTo>
                    <a:pt x="580263" y="28574"/>
                  </a:lnTo>
                  <a:lnTo>
                    <a:pt x="580263" y="14287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252851" y="1366900"/>
              <a:ext cx="2273935" cy="512445"/>
            </a:xfrm>
            <a:custGeom>
              <a:avLst/>
              <a:gdLst/>
              <a:ahLst/>
              <a:cxnLst/>
              <a:rect l="l" t="t" r="r" b="b"/>
              <a:pathLst>
                <a:path w="2273935" h="512444">
                  <a:moveTo>
                    <a:pt x="2273554" y="0"/>
                  </a:moveTo>
                  <a:lnTo>
                    <a:pt x="0" y="0"/>
                  </a:lnTo>
                  <a:lnTo>
                    <a:pt x="0" y="512063"/>
                  </a:lnTo>
                  <a:lnTo>
                    <a:pt x="2273554" y="512063"/>
                  </a:lnTo>
                  <a:lnTo>
                    <a:pt x="2273554" y="0"/>
                  </a:lnTo>
                  <a:close/>
                </a:path>
              </a:pathLst>
            </a:custGeom>
            <a:solidFill>
              <a:srgbClr val="FFCFC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134262" y="406400"/>
            <a:ext cx="7616825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0"/>
              <a:t>Visualização</a:t>
            </a:r>
            <a:r>
              <a:rPr dirty="0" sz="1800" spc="160"/>
              <a:t> </a:t>
            </a:r>
            <a:r>
              <a:rPr dirty="0" sz="1800" spc="15"/>
              <a:t>da</a:t>
            </a:r>
            <a:r>
              <a:rPr dirty="0" sz="1800" spc="110"/>
              <a:t> </a:t>
            </a:r>
            <a:r>
              <a:rPr dirty="0" sz="1800" spc="30"/>
              <a:t>tela</a:t>
            </a:r>
            <a:r>
              <a:rPr dirty="0" sz="1800" spc="114"/>
              <a:t> </a:t>
            </a:r>
            <a:r>
              <a:rPr dirty="0" sz="1800" spc="15"/>
              <a:t>de</a:t>
            </a:r>
            <a:r>
              <a:rPr dirty="0" sz="1800" spc="110"/>
              <a:t> </a:t>
            </a:r>
            <a:r>
              <a:rPr dirty="0" sz="1800" spc="35"/>
              <a:t>pesquisas</a:t>
            </a:r>
            <a:r>
              <a:rPr dirty="0" sz="1800" spc="145"/>
              <a:t> </a:t>
            </a:r>
            <a:r>
              <a:rPr dirty="0" sz="1800" spc="35"/>
              <a:t>realizadas</a:t>
            </a:r>
            <a:r>
              <a:rPr dirty="0" sz="1800" spc="150"/>
              <a:t> </a:t>
            </a:r>
            <a:r>
              <a:rPr dirty="0" sz="1800" spc="15"/>
              <a:t>do</a:t>
            </a:r>
            <a:r>
              <a:rPr dirty="0" sz="1800" spc="110"/>
              <a:t> </a:t>
            </a:r>
            <a:r>
              <a:rPr dirty="0" sz="1800" spc="35"/>
              <a:t>aplicativo</a:t>
            </a:r>
            <a:r>
              <a:rPr dirty="0" sz="1800" spc="40"/>
              <a:t> </a:t>
            </a:r>
            <a:r>
              <a:rPr dirty="0" sz="1800" spc="35"/>
              <a:t>Arrolamento</a:t>
            </a:r>
            <a:endParaRPr sz="1800"/>
          </a:p>
        </p:txBody>
      </p:sp>
      <p:sp>
        <p:nvSpPr>
          <p:cNvPr id="25" name="object 25"/>
          <p:cNvSpPr txBox="1"/>
          <p:nvPr/>
        </p:nvSpPr>
        <p:spPr>
          <a:xfrm>
            <a:off x="3706114" y="1412494"/>
            <a:ext cx="13658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5">
                <a:latin typeface="Verdana"/>
                <a:cs typeface="Verdana"/>
              </a:rPr>
              <a:t>Tela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9121" y="1631950"/>
            <a:ext cx="20027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realizadas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sem</a:t>
            </a:r>
            <a:r>
              <a:rPr dirty="0" sz="1200" b="1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536431" y="1381378"/>
            <a:ext cx="2273935" cy="51244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marL="147955" marR="139700" indent="318135">
              <a:lnSpc>
                <a:spcPct val="120000"/>
              </a:lnSpc>
              <a:spcBef>
                <a:spcPts val="170"/>
              </a:spcBef>
            </a:pPr>
            <a:r>
              <a:rPr dirty="0" sz="1200" spc="-35">
                <a:latin typeface="Verdana"/>
                <a:cs typeface="Verdana"/>
              </a:rPr>
              <a:t>Tela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realizadas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com</a:t>
            </a:r>
            <a:r>
              <a:rPr dirty="0" sz="1200" spc="-20" b="1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364232" y="1124077"/>
            <a:ext cx="2040255" cy="359410"/>
          </a:xfrm>
          <a:custGeom>
            <a:avLst/>
            <a:gdLst/>
            <a:ahLst/>
            <a:cxnLst/>
            <a:rect l="l" t="t" r="r" b="b"/>
            <a:pathLst>
              <a:path w="2040254" h="359409">
                <a:moveTo>
                  <a:pt x="15875" y="228473"/>
                </a:moveTo>
                <a:lnTo>
                  <a:pt x="9143" y="232537"/>
                </a:lnTo>
                <a:lnTo>
                  <a:pt x="2286" y="236474"/>
                </a:lnTo>
                <a:lnTo>
                  <a:pt x="0" y="245237"/>
                </a:lnTo>
                <a:lnTo>
                  <a:pt x="66293" y="358901"/>
                </a:lnTo>
                <a:lnTo>
                  <a:pt x="82808" y="330581"/>
                </a:lnTo>
                <a:lnTo>
                  <a:pt x="52069" y="330581"/>
                </a:lnTo>
                <a:lnTo>
                  <a:pt x="51943" y="277651"/>
                </a:lnTo>
                <a:lnTo>
                  <a:pt x="28575" y="237617"/>
                </a:lnTo>
                <a:lnTo>
                  <a:pt x="24637" y="230759"/>
                </a:lnTo>
                <a:lnTo>
                  <a:pt x="15875" y="228473"/>
                </a:lnTo>
                <a:close/>
              </a:path>
              <a:path w="2040254" h="359409">
                <a:moveTo>
                  <a:pt x="52069" y="277868"/>
                </a:moveTo>
                <a:lnTo>
                  <a:pt x="52069" y="330581"/>
                </a:lnTo>
                <a:lnTo>
                  <a:pt x="80644" y="330581"/>
                </a:lnTo>
                <a:lnTo>
                  <a:pt x="80644" y="323342"/>
                </a:lnTo>
                <a:lnTo>
                  <a:pt x="53975" y="323342"/>
                </a:lnTo>
                <a:lnTo>
                  <a:pt x="66293" y="302237"/>
                </a:lnTo>
                <a:lnTo>
                  <a:pt x="52069" y="277868"/>
                </a:lnTo>
                <a:close/>
              </a:path>
              <a:path w="2040254" h="359409">
                <a:moveTo>
                  <a:pt x="116712" y="228473"/>
                </a:moveTo>
                <a:lnTo>
                  <a:pt x="107950" y="230759"/>
                </a:lnTo>
                <a:lnTo>
                  <a:pt x="104012" y="237617"/>
                </a:lnTo>
                <a:lnTo>
                  <a:pt x="80644" y="277651"/>
                </a:lnTo>
                <a:lnTo>
                  <a:pt x="80644" y="330581"/>
                </a:lnTo>
                <a:lnTo>
                  <a:pt x="82808" y="330581"/>
                </a:lnTo>
                <a:lnTo>
                  <a:pt x="132587" y="245237"/>
                </a:lnTo>
                <a:lnTo>
                  <a:pt x="130301" y="236474"/>
                </a:lnTo>
                <a:lnTo>
                  <a:pt x="123443" y="232537"/>
                </a:lnTo>
                <a:lnTo>
                  <a:pt x="116712" y="228473"/>
                </a:lnTo>
                <a:close/>
              </a:path>
              <a:path w="2040254" h="359409">
                <a:moveTo>
                  <a:pt x="66293" y="302237"/>
                </a:moveTo>
                <a:lnTo>
                  <a:pt x="53975" y="323342"/>
                </a:lnTo>
                <a:lnTo>
                  <a:pt x="78612" y="323342"/>
                </a:lnTo>
                <a:lnTo>
                  <a:pt x="66293" y="302237"/>
                </a:lnTo>
                <a:close/>
              </a:path>
              <a:path w="2040254" h="359409">
                <a:moveTo>
                  <a:pt x="80644" y="277651"/>
                </a:moveTo>
                <a:lnTo>
                  <a:pt x="66293" y="302237"/>
                </a:lnTo>
                <a:lnTo>
                  <a:pt x="78612" y="323342"/>
                </a:lnTo>
                <a:lnTo>
                  <a:pt x="80644" y="323342"/>
                </a:lnTo>
                <a:lnTo>
                  <a:pt x="80644" y="277651"/>
                </a:lnTo>
                <a:close/>
              </a:path>
              <a:path w="2040254" h="359409">
                <a:moveTo>
                  <a:pt x="2033396" y="0"/>
                </a:moveTo>
                <a:lnTo>
                  <a:pt x="58419" y="0"/>
                </a:lnTo>
                <a:lnTo>
                  <a:pt x="52069" y="6350"/>
                </a:lnTo>
                <a:lnTo>
                  <a:pt x="52069" y="277868"/>
                </a:lnTo>
                <a:lnTo>
                  <a:pt x="66293" y="302237"/>
                </a:lnTo>
                <a:lnTo>
                  <a:pt x="80518" y="277868"/>
                </a:lnTo>
                <a:lnTo>
                  <a:pt x="80644" y="28575"/>
                </a:lnTo>
                <a:lnTo>
                  <a:pt x="66293" y="28575"/>
                </a:lnTo>
                <a:lnTo>
                  <a:pt x="80644" y="14224"/>
                </a:lnTo>
                <a:lnTo>
                  <a:pt x="2039746" y="14224"/>
                </a:lnTo>
                <a:lnTo>
                  <a:pt x="2039746" y="6350"/>
                </a:lnTo>
                <a:lnTo>
                  <a:pt x="2033396" y="0"/>
                </a:lnTo>
                <a:close/>
              </a:path>
              <a:path w="2040254" h="359409">
                <a:moveTo>
                  <a:pt x="2011171" y="14224"/>
                </a:moveTo>
                <a:lnTo>
                  <a:pt x="2011171" y="242824"/>
                </a:lnTo>
                <a:lnTo>
                  <a:pt x="2039746" y="242824"/>
                </a:lnTo>
                <a:lnTo>
                  <a:pt x="2039746" y="28575"/>
                </a:lnTo>
                <a:lnTo>
                  <a:pt x="2025522" y="28575"/>
                </a:lnTo>
                <a:lnTo>
                  <a:pt x="2011171" y="14224"/>
                </a:lnTo>
                <a:close/>
              </a:path>
              <a:path w="2040254" h="359409">
                <a:moveTo>
                  <a:pt x="80644" y="14224"/>
                </a:moveTo>
                <a:lnTo>
                  <a:pt x="66293" y="28575"/>
                </a:lnTo>
                <a:lnTo>
                  <a:pt x="80644" y="28575"/>
                </a:lnTo>
                <a:lnTo>
                  <a:pt x="80644" y="14224"/>
                </a:lnTo>
                <a:close/>
              </a:path>
              <a:path w="2040254" h="359409">
                <a:moveTo>
                  <a:pt x="2011171" y="14224"/>
                </a:moveTo>
                <a:lnTo>
                  <a:pt x="80644" y="14224"/>
                </a:lnTo>
                <a:lnTo>
                  <a:pt x="80644" y="28575"/>
                </a:lnTo>
                <a:lnTo>
                  <a:pt x="2011171" y="28575"/>
                </a:lnTo>
                <a:lnTo>
                  <a:pt x="2011171" y="14224"/>
                </a:lnTo>
                <a:close/>
              </a:path>
              <a:path w="2040254" h="359409">
                <a:moveTo>
                  <a:pt x="2039746" y="14224"/>
                </a:moveTo>
                <a:lnTo>
                  <a:pt x="2011171" y="14224"/>
                </a:lnTo>
                <a:lnTo>
                  <a:pt x="2025522" y="28575"/>
                </a:lnTo>
                <a:lnTo>
                  <a:pt x="2039746" y="28575"/>
                </a:lnTo>
                <a:lnTo>
                  <a:pt x="2039746" y="14224"/>
                </a:lnTo>
                <a:close/>
              </a:path>
            </a:pathLst>
          </a:custGeom>
          <a:solidFill>
            <a:srgbClr val="F41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553452" y="1138555"/>
            <a:ext cx="2134235" cy="366395"/>
          </a:xfrm>
          <a:custGeom>
            <a:avLst/>
            <a:gdLst/>
            <a:ahLst/>
            <a:cxnLst/>
            <a:rect l="l" t="t" r="r" b="b"/>
            <a:pathLst>
              <a:path w="2134234" h="366394">
                <a:moveTo>
                  <a:pt x="15875" y="235585"/>
                </a:moveTo>
                <a:lnTo>
                  <a:pt x="9144" y="239522"/>
                </a:lnTo>
                <a:lnTo>
                  <a:pt x="2286" y="243459"/>
                </a:lnTo>
                <a:lnTo>
                  <a:pt x="0" y="252222"/>
                </a:lnTo>
                <a:lnTo>
                  <a:pt x="3937" y="259080"/>
                </a:lnTo>
                <a:lnTo>
                  <a:pt x="66294" y="366014"/>
                </a:lnTo>
                <a:lnTo>
                  <a:pt x="82883" y="337566"/>
                </a:lnTo>
                <a:lnTo>
                  <a:pt x="52070" y="337566"/>
                </a:lnTo>
                <a:lnTo>
                  <a:pt x="51943" y="284763"/>
                </a:lnTo>
                <a:lnTo>
                  <a:pt x="28575" y="244729"/>
                </a:lnTo>
                <a:lnTo>
                  <a:pt x="24638" y="237871"/>
                </a:lnTo>
                <a:lnTo>
                  <a:pt x="15875" y="235585"/>
                </a:lnTo>
                <a:close/>
              </a:path>
              <a:path w="2134234" h="366394">
                <a:moveTo>
                  <a:pt x="52070" y="284980"/>
                </a:moveTo>
                <a:lnTo>
                  <a:pt x="52070" y="337566"/>
                </a:lnTo>
                <a:lnTo>
                  <a:pt x="80645" y="337566"/>
                </a:lnTo>
                <a:lnTo>
                  <a:pt x="80645" y="330454"/>
                </a:lnTo>
                <a:lnTo>
                  <a:pt x="53975" y="330454"/>
                </a:lnTo>
                <a:lnTo>
                  <a:pt x="66294" y="309349"/>
                </a:lnTo>
                <a:lnTo>
                  <a:pt x="52070" y="284980"/>
                </a:lnTo>
                <a:close/>
              </a:path>
              <a:path w="2134234" h="366394">
                <a:moveTo>
                  <a:pt x="116713" y="235585"/>
                </a:moveTo>
                <a:lnTo>
                  <a:pt x="107950" y="237871"/>
                </a:lnTo>
                <a:lnTo>
                  <a:pt x="104013" y="244729"/>
                </a:lnTo>
                <a:lnTo>
                  <a:pt x="80645" y="284763"/>
                </a:lnTo>
                <a:lnTo>
                  <a:pt x="80645" y="337566"/>
                </a:lnTo>
                <a:lnTo>
                  <a:pt x="82883" y="337566"/>
                </a:lnTo>
                <a:lnTo>
                  <a:pt x="128650" y="259080"/>
                </a:lnTo>
                <a:lnTo>
                  <a:pt x="132588" y="252222"/>
                </a:lnTo>
                <a:lnTo>
                  <a:pt x="130301" y="243459"/>
                </a:lnTo>
                <a:lnTo>
                  <a:pt x="123444" y="239522"/>
                </a:lnTo>
                <a:lnTo>
                  <a:pt x="116713" y="235585"/>
                </a:lnTo>
                <a:close/>
              </a:path>
              <a:path w="2134234" h="366394">
                <a:moveTo>
                  <a:pt x="66294" y="309349"/>
                </a:moveTo>
                <a:lnTo>
                  <a:pt x="53975" y="330454"/>
                </a:lnTo>
                <a:lnTo>
                  <a:pt x="78613" y="330454"/>
                </a:lnTo>
                <a:lnTo>
                  <a:pt x="66294" y="309349"/>
                </a:lnTo>
                <a:close/>
              </a:path>
              <a:path w="2134234" h="366394">
                <a:moveTo>
                  <a:pt x="80645" y="284763"/>
                </a:moveTo>
                <a:lnTo>
                  <a:pt x="66294" y="309349"/>
                </a:lnTo>
                <a:lnTo>
                  <a:pt x="78613" y="330454"/>
                </a:lnTo>
                <a:lnTo>
                  <a:pt x="80645" y="330454"/>
                </a:lnTo>
                <a:lnTo>
                  <a:pt x="80645" y="284763"/>
                </a:lnTo>
                <a:close/>
              </a:path>
              <a:path w="2134234" h="366394">
                <a:moveTo>
                  <a:pt x="2127630" y="0"/>
                </a:moveTo>
                <a:lnTo>
                  <a:pt x="58420" y="0"/>
                </a:lnTo>
                <a:lnTo>
                  <a:pt x="52070" y="6350"/>
                </a:lnTo>
                <a:lnTo>
                  <a:pt x="52070" y="284980"/>
                </a:lnTo>
                <a:lnTo>
                  <a:pt x="66294" y="309349"/>
                </a:lnTo>
                <a:lnTo>
                  <a:pt x="80518" y="284980"/>
                </a:lnTo>
                <a:lnTo>
                  <a:pt x="80645" y="28575"/>
                </a:lnTo>
                <a:lnTo>
                  <a:pt x="66294" y="28575"/>
                </a:lnTo>
                <a:lnTo>
                  <a:pt x="80645" y="14224"/>
                </a:lnTo>
                <a:lnTo>
                  <a:pt x="2134107" y="14224"/>
                </a:lnTo>
                <a:lnTo>
                  <a:pt x="2134107" y="6350"/>
                </a:lnTo>
                <a:lnTo>
                  <a:pt x="2127630" y="0"/>
                </a:lnTo>
                <a:close/>
              </a:path>
              <a:path w="2134234" h="366394">
                <a:moveTo>
                  <a:pt x="2105532" y="14224"/>
                </a:moveTo>
                <a:lnTo>
                  <a:pt x="2105532" y="242824"/>
                </a:lnTo>
                <a:lnTo>
                  <a:pt x="2134107" y="242824"/>
                </a:lnTo>
                <a:lnTo>
                  <a:pt x="2134107" y="28575"/>
                </a:lnTo>
                <a:lnTo>
                  <a:pt x="2119756" y="28575"/>
                </a:lnTo>
                <a:lnTo>
                  <a:pt x="2105532" y="14224"/>
                </a:lnTo>
                <a:close/>
              </a:path>
              <a:path w="2134234" h="366394">
                <a:moveTo>
                  <a:pt x="80645" y="14224"/>
                </a:moveTo>
                <a:lnTo>
                  <a:pt x="66294" y="28575"/>
                </a:lnTo>
                <a:lnTo>
                  <a:pt x="80645" y="28575"/>
                </a:lnTo>
                <a:lnTo>
                  <a:pt x="80645" y="14224"/>
                </a:lnTo>
                <a:close/>
              </a:path>
              <a:path w="2134234" h="366394">
                <a:moveTo>
                  <a:pt x="2105532" y="14224"/>
                </a:moveTo>
                <a:lnTo>
                  <a:pt x="80645" y="14224"/>
                </a:lnTo>
                <a:lnTo>
                  <a:pt x="80645" y="28575"/>
                </a:lnTo>
                <a:lnTo>
                  <a:pt x="2105532" y="28575"/>
                </a:lnTo>
                <a:lnTo>
                  <a:pt x="2105532" y="14224"/>
                </a:lnTo>
                <a:close/>
              </a:path>
              <a:path w="2134234" h="366394">
                <a:moveTo>
                  <a:pt x="2134107" y="14224"/>
                </a:moveTo>
                <a:lnTo>
                  <a:pt x="2105532" y="14224"/>
                </a:lnTo>
                <a:lnTo>
                  <a:pt x="2119756" y="28575"/>
                </a:lnTo>
                <a:lnTo>
                  <a:pt x="2134107" y="28575"/>
                </a:lnTo>
                <a:lnTo>
                  <a:pt x="2134107" y="14224"/>
                </a:lnTo>
                <a:close/>
              </a:path>
            </a:pathLst>
          </a:custGeom>
          <a:solidFill>
            <a:srgbClr val="F417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3715" y="4621307"/>
            <a:ext cx="4714240" cy="12147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2600" spc="-5" b="1">
                <a:latin typeface="Verdana"/>
                <a:cs typeface="Verdana"/>
              </a:rPr>
              <a:t>2.2.2. </a:t>
            </a:r>
            <a:r>
              <a:rPr dirty="0" sz="2600" b="1">
                <a:latin typeface="Verdana"/>
                <a:cs typeface="Verdana"/>
              </a:rPr>
              <a:t>Aplicação </a:t>
            </a:r>
            <a:r>
              <a:rPr dirty="0" sz="2600" spc="-5" b="1">
                <a:latin typeface="Verdana"/>
                <a:cs typeface="Verdana"/>
              </a:rPr>
              <a:t>de </a:t>
            </a:r>
            <a:r>
              <a:rPr dirty="0" sz="2600" b="1">
                <a:latin typeface="Verdana"/>
                <a:cs typeface="Verdana"/>
              </a:rPr>
              <a:t> </a:t>
            </a:r>
            <a:r>
              <a:rPr dirty="0" sz="2600" spc="-5" b="1">
                <a:latin typeface="Verdana"/>
                <a:cs typeface="Verdana"/>
              </a:rPr>
              <a:t>pesquisa</a:t>
            </a:r>
            <a:r>
              <a:rPr dirty="0" sz="2600" spc="-80" b="1">
                <a:latin typeface="Verdana"/>
                <a:cs typeface="Verdana"/>
              </a:rPr>
              <a:t> </a:t>
            </a:r>
            <a:r>
              <a:rPr dirty="0" sz="2600" spc="-5" b="1">
                <a:latin typeface="Verdana"/>
                <a:cs typeface="Verdana"/>
              </a:rPr>
              <a:t>socioeconômica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1067" y="1547215"/>
            <a:ext cx="2982595" cy="4530725"/>
            <a:chOff x="721067" y="1547215"/>
            <a:chExt cx="2982595" cy="45307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0592" y="1556740"/>
              <a:ext cx="2541778" cy="45116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5830" y="1551978"/>
              <a:ext cx="2551430" cy="4521200"/>
            </a:xfrm>
            <a:custGeom>
              <a:avLst/>
              <a:gdLst/>
              <a:ahLst/>
              <a:cxnLst/>
              <a:rect l="l" t="t" r="r" b="b"/>
              <a:pathLst>
                <a:path w="2551429" h="4521200">
                  <a:moveTo>
                    <a:pt x="0" y="4521200"/>
                  </a:moveTo>
                  <a:lnTo>
                    <a:pt x="2551303" y="4521200"/>
                  </a:lnTo>
                  <a:lnTo>
                    <a:pt x="2551303" y="0"/>
                  </a:lnTo>
                  <a:lnTo>
                    <a:pt x="0" y="0"/>
                  </a:lnTo>
                  <a:lnTo>
                    <a:pt x="0" y="45212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23582" y="2053132"/>
              <a:ext cx="2372995" cy="3533140"/>
            </a:xfrm>
            <a:custGeom>
              <a:avLst/>
              <a:gdLst/>
              <a:ahLst/>
              <a:cxnLst/>
              <a:rect l="l" t="t" r="r" b="b"/>
              <a:pathLst>
                <a:path w="2372995" h="3533140">
                  <a:moveTo>
                    <a:pt x="0" y="2217496"/>
                  </a:moveTo>
                  <a:lnTo>
                    <a:pt x="2275459" y="2217496"/>
                  </a:lnTo>
                  <a:lnTo>
                    <a:pt x="2275459" y="419684"/>
                  </a:lnTo>
                  <a:lnTo>
                    <a:pt x="0" y="419684"/>
                  </a:lnTo>
                  <a:lnTo>
                    <a:pt x="0" y="2217496"/>
                  </a:lnTo>
                  <a:close/>
                </a:path>
                <a:path w="2372995" h="3533140">
                  <a:moveTo>
                    <a:pt x="959624" y="293954"/>
                  </a:moveTo>
                  <a:lnTo>
                    <a:pt x="2372499" y="293954"/>
                  </a:lnTo>
                  <a:lnTo>
                    <a:pt x="2372499" y="0"/>
                  </a:lnTo>
                  <a:lnTo>
                    <a:pt x="959624" y="0"/>
                  </a:lnTo>
                  <a:lnTo>
                    <a:pt x="959624" y="293954"/>
                  </a:lnTo>
                  <a:close/>
                </a:path>
                <a:path w="2372995" h="3533140">
                  <a:moveTo>
                    <a:pt x="0" y="2878023"/>
                  </a:moveTo>
                  <a:lnTo>
                    <a:pt x="2275459" y="2878023"/>
                  </a:lnTo>
                  <a:lnTo>
                    <a:pt x="2275459" y="2486761"/>
                  </a:lnTo>
                  <a:lnTo>
                    <a:pt x="0" y="2486761"/>
                  </a:lnTo>
                  <a:lnTo>
                    <a:pt x="0" y="2878023"/>
                  </a:lnTo>
                  <a:close/>
                </a:path>
                <a:path w="2372995" h="3533140">
                  <a:moveTo>
                    <a:pt x="0" y="3532708"/>
                  </a:moveTo>
                  <a:lnTo>
                    <a:pt x="2275459" y="3532708"/>
                  </a:lnTo>
                  <a:lnTo>
                    <a:pt x="2275459" y="3238754"/>
                  </a:lnTo>
                  <a:lnTo>
                    <a:pt x="0" y="3238754"/>
                  </a:lnTo>
                  <a:lnTo>
                    <a:pt x="0" y="3532708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477262" y="2340101"/>
              <a:ext cx="1226185" cy="3569335"/>
            </a:xfrm>
            <a:custGeom>
              <a:avLst/>
              <a:gdLst/>
              <a:ahLst/>
              <a:cxnLst/>
              <a:rect l="l" t="t" r="r" b="b"/>
              <a:pathLst>
                <a:path w="1226185" h="3569335">
                  <a:moveTo>
                    <a:pt x="1214374" y="3569208"/>
                  </a:moveTo>
                  <a:lnTo>
                    <a:pt x="1211859" y="3562769"/>
                  </a:lnTo>
                  <a:lnTo>
                    <a:pt x="1169416" y="3453917"/>
                  </a:lnTo>
                  <a:lnTo>
                    <a:pt x="1166622" y="3446564"/>
                  </a:lnTo>
                  <a:lnTo>
                    <a:pt x="1158367" y="3442932"/>
                  </a:lnTo>
                  <a:lnTo>
                    <a:pt x="1143635" y="3448659"/>
                  </a:lnTo>
                  <a:lnTo>
                    <a:pt x="1139952" y="3456952"/>
                  </a:lnTo>
                  <a:lnTo>
                    <a:pt x="1142873" y="3464306"/>
                  </a:lnTo>
                  <a:lnTo>
                    <a:pt x="1159764" y="3507625"/>
                  </a:lnTo>
                  <a:lnTo>
                    <a:pt x="630682" y="3087497"/>
                  </a:lnTo>
                  <a:lnTo>
                    <a:pt x="612902" y="3109976"/>
                  </a:lnTo>
                  <a:lnTo>
                    <a:pt x="1141996" y="3529927"/>
                  </a:lnTo>
                  <a:lnTo>
                    <a:pt x="1088263" y="3522167"/>
                  </a:lnTo>
                  <a:lnTo>
                    <a:pt x="1080897" y="3527590"/>
                  </a:lnTo>
                  <a:lnTo>
                    <a:pt x="1079881" y="3535400"/>
                  </a:lnTo>
                  <a:lnTo>
                    <a:pt x="1078738" y="3543211"/>
                  </a:lnTo>
                  <a:lnTo>
                    <a:pt x="1084072" y="3550450"/>
                  </a:lnTo>
                  <a:lnTo>
                    <a:pt x="1214374" y="3569208"/>
                  </a:lnTo>
                  <a:close/>
                </a:path>
                <a:path w="1226185" h="3569335">
                  <a:moveTo>
                    <a:pt x="1226185" y="2014220"/>
                  </a:moveTo>
                  <a:lnTo>
                    <a:pt x="1219835" y="2007743"/>
                  </a:lnTo>
                  <a:lnTo>
                    <a:pt x="1204087" y="2007489"/>
                  </a:lnTo>
                  <a:lnTo>
                    <a:pt x="1197610" y="2013839"/>
                  </a:lnTo>
                  <a:lnTo>
                    <a:pt x="1197470" y="2022094"/>
                  </a:lnTo>
                  <a:lnTo>
                    <a:pt x="1196886" y="2067966"/>
                  </a:lnTo>
                  <a:lnTo>
                    <a:pt x="24892" y="0"/>
                  </a:lnTo>
                  <a:lnTo>
                    <a:pt x="0" y="14097"/>
                  </a:lnTo>
                  <a:lnTo>
                    <a:pt x="1144117" y="2032901"/>
                  </a:lnTo>
                  <a:lnTo>
                    <a:pt x="1142619" y="2033778"/>
                  </a:lnTo>
                  <a:lnTo>
                    <a:pt x="1135761" y="2037715"/>
                  </a:lnTo>
                  <a:lnTo>
                    <a:pt x="1133475" y="2046478"/>
                  </a:lnTo>
                  <a:lnTo>
                    <a:pt x="1137412" y="2053336"/>
                  </a:lnTo>
                  <a:lnTo>
                    <a:pt x="1145095" y="2066518"/>
                  </a:lnTo>
                  <a:lnTo>
                    <a:pt x="1125093" y="2054860"/>
                  </a:lnTo>
                  <a:lnTo>
                    <a:pt x="1116330" y="2057146"/>
                  </a:lnTo>
                  <a:lnTo>
                    <a:pt x="1111516" y="2065515"/>
                  </a:lnTo>
                  <a:lnTo>
                    <a:pt x="622808" y="1789430"/>
                  </a:lnTo>
                  <a:lnTo>
                    <a:pt x="608838" y="1814322"/>
                  </a:lnTo>
                  <a:lnTo>
                    <a:pt x="1146771" y="2118283"/>
                  </a:lnTo>
                  <a:lnTo>
                    <a:pt x="1092581" y="2118995"/>
                  </a:lnTo>
                  <a:lnTo>
                    <a:pt x="1086231" y="2125472"/>
                  </a:lnTo>
                  <a:lnTo>
                    <a:pt x="1086408" y="2136952"/>
                  </a:lnTo>
                  <a:lnTo>
                    <a:pt x="1084834" y="2149094"/>
                  </a:lnTo>
                  <a:lnTo>
                    <a:pt x="1090295" y="2156333"/>
                  </a:lnTo>
                  <a:lnTo>
                    <a:pt x="1144117" y="2163597"/>
                  </a:lnTo>
                  <a:lnTo>
                    <a:pt x="616331" y="2382266"/>
                  </a:lnTo>
                  <a:lnTo>
                    <a:pt x="627253" y="2408682"/>
                  </a:lnTo>
                  <a:lnTo>
                    <a:pt x="1154912" y="2190064"/>
                  </a:lnTo>
                  <a:lnTo>
                    <a:pt x="1122172" y="2233168"/>
                  </a:lnTo>
                  <a:lnTo>
                    <a:pt x="1123315" y="2242185"/>
                  </a:lnTo>
                  <a:lnTo>
                    <a:pt x="1135888" y="2251710"/>
                  </a:lnTo>
                  <a:lnTo>
                    <a:pt x="1144905" y="2250567"/>
                  </a:lnTo>
                  <a:lnTo>
                    <a:pt x="1149604" y="2244217"/>
                  </a:lnTo>
                  <a:lnTo>
                    <a:pt x="1224432" y="2145804"/>
                  </a:lnTo>
                  <a:lnTo>
                    <a:pt x="1224534" y="2145665"/>
                  </a:lnTo>
                  <a:lnTo>
                    <a:pt x="1224749" y="2128139"/>
                  </a:lnTo>
                  <a:lnTo>
                    <a:pt x="1226058" y="2022094"/>
                  </a:lnTo>
                  <a:lnTo>
                    <a:pt x="1226185" y="201422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6412293" y="1547215"/>
            <a:ext cx="3949065" cy="4530725"/>
            <a:chOff x="6412293" y="1547215"/>
            <a:chExt cx="3949065" cy="4530725"/>
          </a:xfrm>
        </p:grpSpPr>
        <p:sp>
          <p:nvSpPr>
            <p:cNvPr id="8" name="object 8"/>
            <p:cNvSpPr/>
            <p:nvPr/>
          </p:nvSpPr>
          <p:spPr>
            <a:xfrm>
              <a:off x="8963532" y="4084320"/>
              <a:ext cx="1398270" cy="866140"/>
            </a:xfrm>
            <a:custGeom>
              <a:avLst/>
              <a:gdLst/>
              <a:ahLst/>
              <a:cxnLst/>
              <a:rect l="l" t="t" r="r" b="b"/>
              <a:pathLst>
                <a:path w="1398270" h="866139">
                  <a:moveTo>
                    <a:pt x="1317117" y="837056"/>
                  </a:moveTo>
                  <a:lnTo>
                    <a:pt x="0" y="837056"/>
                  </a:lnTo>
                  <a:lnTo>
                    <a:pt x="0" y="865631"/>
                  </a:lnTo>
                  <a:lnTo>
                    <a:pt x="1339342" y="865631"/>
                  </a:lnTo>
                  <a:lnTo>
                    <a:pt x="1345692" y="859154"/>
                  </a:lnTo>
                  <a:lnTo>
                    <a:pt x="1345692" y="851280"/>
                  </a:lnTo>
                  <a:lnTo>
                    <a:pt x="1317117" y="851280"/>
                  </a:lnTo>
                  <a:lnTo>
                    <a:pt x="1317117" y="837056"/>
                  </a:lnTo>
                  <a:close/>
                </a:path>
                <a:path w="1398270" h="866139">
                  <a:moveTo>
                    <a:pt x="1331404" y="56773"/>
                  </a:moveTo>
                  <a:lnTo>
                    <a:pt x="1317117" y="81250"/>
                  </a:lnTo>
                  <a:lnTo>
                    <a:pt x="1317117" y="851280"/>
                  </a:lnTo>
                  <a:lnTo>
                    <a:pt x="1331341" y="837056"/>
                  </a:lnTo>
                  <a:lnTo>
                    <a:pt x="1345692" y="837056"/>
                  </a:lnTo>
                  <a:lnTo>
                    <a:pt x="1345692" y="81250"/>
                  </a:lnTo>
                  <a:lnTo>
                    <a:pt x="1331404" y="56773"/>
                  </a:lnTo>
                  <a:close/>
                </a:path>
                <a:path w="1398270" h="866139">
                  <a:moveTo>
                    <a:pt x="1345692" y="837056"/>
                  </a:moveTo>
                  <a:lnTo>
                    <a:pt x="1331341" y="837056"/>
                  </a:lnTo>
                  <a:lnTo>
                    <a:pt x="1317117" y="851280"/>
                  </a:lnTo>
                  <a:lnTo>
                    <a:pt x="1345692" y="851280"/>
                  </a:lnTo>
                  <a:lnTo>
                    <a:pt x="1345692" y="837056"/>
                  </a:lnTo>
                  <a:close/>
                </a:path>
                <a:path w="1398270" h="866139">
                  <a:moveTo>
                    <a:pt x="1331341" y="0"/>
                  </a:moveTo>
                  <a:lnTo>
                    <a:pt x="1269111" y="106933"/>
                  </a:lnTo>
                  <a:lnTo>
                    <a:pt x="1265047" y="113791"/>
                  </a:lnTo>
                  <a:lnTo>
                    <a:pt x="1267333" y="122554"/>
                  </a:lnTo>
                  <a:lnTo>
                    <a:pt x="1281049" y="130428"/>
                  </a:lnTo>
                  <a:lnTo>
                    <a:pt x="1289812" y="128142"/>
                  </a:lnTo>
                  <a:lnTo>
                    <a:pt x="1293749" y="121284"/>
                  </a:lnTo>
                  <a:lnTo>
                    <a:pt x="1317117" y="81250"/>
                  </a:lnTo>
                  <a:lnTo>
                    <a:pt x="1317117" y="28447"/>
                  </a:lnTo>
                  <a:lnTo>
                    <a:pt x="1347930" y="28447"/>
                  </a:lnTo>
                  <a:lnTo>
                    <a:pt x="1331341" y="0"/>
                  </a:lnTo>
                  <a:close/>
                </a:path>
                <a:path w="1398270" h="866139">
                  <a:moveTo>
                    <a:pt x="1347930" y="28447"/>
                  </a:moveTo>
                  <a:lnTo>
                    <a:pt x="1345692" y="28447"/>
                  </a:lnTo>
                  <a:lnTo>
                    <a:pt x="1345692" y="81250"/>
                  </a:lnTo>
                  <a:lnTo>
                    <a:pt x="1369060" y="121284"/>
                  </a:lnTo>
                  <a:lnTo>
                    <a:pt x="1372997" y="128142"/>
                  </a:lnTo>
                  <a:lnTo>
                    <a:pt x="1381760" y="130428"/>
                  </a:lnTo>
                  <a:lnTo>
                    <a:pt x="1395476" y="122554"/>
                  </a:lnTo>
                  <a:lnTo>
                    <a:pt x="1397762" y="113791"/>
                  </a:lnTo>
                  <a:lnTo>
                    <a:pt x="1393698" y="106933"/>
                  </a:lnTo>
                  <a:lnTo>
                    <a:pt x="1347930" y="28447"/>
                  </a:lnTo>
                  <a:close/>
                </a:path>
                <a:path w="1398270" h="866139">
                  <a:moveTo>
                    <a:pt x="1345692" y="28447"/>
                  </a:moveTo>
                  <a:lnTo>
                    <a:pt x="1317117" y="28447"/>
                  </a:lnTo>
                  <a:lnTo>
                    <a:pt x="1317117" y="81250"/>
                  </a:lnTo>
                  <a:lnTo>
                    <a:pt x="1331404" y="56773"/>
                  </a:lnTo>
                  <a:lnTo>
                    <a:pt x="1319022" y="35559"/>
                  </a:lnTo>
                  <a:lnTo>
                    <a:pt x="1345692" y="35559"/>
                  </a:lnTo>
                  <a:lnTo>
                    <a:pt x="1345692" y="28447"/>
                  </a:lnTo>
                  <a:close/>
                </a:path>
                <a:path w="1398270" h="866139">
                  <a:moveTo>
                    <a:pt x="1345692" y="35559"/>
                  </a:moveTo>
                  <a:lnTo>
                    <a:pt x="1343787" y="35559"/>
                  </a:lnTo>
                  <a:lnTo>
                    <a:pt x="1331404" y="56773"/>
                  </a:lnTo>
                  <a:lnTo>
                    <a:pt x="1345692" y="81250"/>
                  </a:lnTo>
                  <a:lnTo>
                    <a:pt x="1345692" y="35559"/>
                  </a:lnTo>
                  <a:close/>
                </a:path>
                <a:path w="1398270" h="866139">
                  <a:moveTo>
                    <a:pt x="1343787" y="35559"/>
                  </a:moveTo>
                  <a:lnTo>
                    <a:pt x="1319022" y="35559"/>
                  </a:lnTo>
                  <a:lnTo>
                    <a:pt x="1331404" y="56773"/>
                  </a:lnTo>
                  <a:lnTo>
                    <a:pt x="1343787" y="35559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21881" y="1556753"/>
              <a:ext cx="2554477" cy="451167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417055" y="1551978"/>
              <a:ext cx="2564130" cy="4521200"/>
            </a:xfrm>
            <a:custGeom>
              <a:avLst/>
              <a:gdLst/>
              <a:ahLst/>
              <a:cxnLst/>
              <a:rect l="l" t="t" r="r" b="b"/>
              <a:pathLst>
                <a:path w="2564129" h="4521200">
                  <a:moveTo>
                    <a:pt x="0" y="4521200"/>
                  </a:moveTo>
                  <a:lnTo>
                    <a:pt x="2564003" y="4521200"/>
                  </a:lnTo>
                  <a:lnTo>
                    <a:pt x="2564003" y="0"/>
                  </a:lnTo>
                  <a:lnTo>
                    <a:pt x="0" y="0"/>
                  </a:lnTo>
                  <a:lnTo>
                    <a:pt x="0" y="45212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460489" y="2668397"/>
              <a:ext cx="2503170" cy="3327400"/>
            </a:xfrm>
            <a:custGeom>
              <a:avLst/>
              <a:gdLst/>
              <a:ahLst/>
              <a:cxnLst/>
              <a:rect l="l" t="t" r="r" b="b"/>
              <a:pathLst>
                <a:path w="2503170" h="3327400">
                  <a:moveTo>
                    <a:pt x="0" y="1634363"/>
                  </a:moveTo>
                  <a:lnTo>
                    <a:pt x="2503042" y="1634363"/>
                  </a:lnTo>
                  <a:lnTo>
                    <a:pt x="2503042" y="0"/>
                  </a:lnTo>
                  <a:lnTo>
                    <a:pt x="0" y="0"/>
                  </a:lnTo>
                  <a:lnTo>
                    <a:pt x="0" y="1634363"/>
                  </a:lnTo>
                  <a:close/>
                </a:path>
                <a:path w="2503170" h="3327400">
                  <a:moveTo>
                    <a:pt x="0" y="2881249"/>
                  </a:moveTo>
                  <a:lnTo>
                    <a:pt x="2503042" y="2881249"/>
                  </a:lnTo>
                  <a:lnTo>
                    <a:pt x="2503042" y="1653298"/>
                  </a:lnTo>
                  <a:lnTo>
                    <a:pt x="0" y="1653298"/>
                  </a:lnTo>
                  <a:lnTo>
                    <a:pt x="0" y="2881249"/>
                  </a:lnTo>
                  <a:close/>
                </a:path>
                <a:path w="2503170" h="3327400">
                  <a:moveTo>
                    <a:pt x="1228089" y="3327095"/>
                  </a:moveTo>
                  <a:lnTo>
                    <a:pt x="2193137" y="3327095"/>
                  </a:lnTo>
                  <a:lnTo>
                    <a:pt x="2193137" y="2935833"/>
                  </a:lnTo>
                  <a:lnTo>
                    <a:pt x="1228089" y="2935833"/>
                  </a:lnTo>
                  <a:lnTo>
                    <a:pt x="1228089" y="3327095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8653652" y="5488178"/>
              <a:ext cx="711835" cy="326390"/>
            </a:xfrm>
            <a:custGeom>
              <a:avLst/>
              <a:gdLst/>
              <a:ahLst/>
              <a:cxnLst/>
              <a:rect l="l" t="t" r="r" b="b"/>
              <a:pathLst>
                <a:path w="711834" h="326389">
                  <a:moveTo>
                    <a:pt x="341502" y="297395"/>
                  </a:moveTo>
                  <a:lnTo>
                    <a:pt x="0" y="297395"/>
                  </a:lnTo>
                  <a:lnTo>
                    <a:pt x="0" y="325970"/>
                  </a:lnTo>
                  <a:lnTo>
                    <a:pt x="363727" y="325970"/>
                  </a:lnTo>
                  <a:lnTo>
                    <a:pt x="370077" y="319582"/>
                  </a:lnTo>
                  <a:lnTo>
                    <a:pt x="370077" y="311683"/>
                  </a:lnTo>
                  <a:lnTo>
                    <a:pt x="341502" y="311683"/>
                  </a:lnTo>
                  <a:lnTo>
                    <a:pt x="341502" y="297395"/>
                  </a:lnTo>
                  <a:close/>
                </a:path>
                <a:path w="711834" h="326389">
                  <a:moveTo>
                    <a:pt x="630463" y="52070"/>
                  </a:moveTo>
                  <a:lnTo>
                    <a:pt x="347979" y="52070"/>
                  </a:lnTo>
                  <a:lnTo>
                    <a:pt x="341502" y="58547"/>
                  </a:lnTo>
                  <a:lnTo>
                    <a:pt x="341502" y="311683"/>
                  </a:lnTo>
                  <a:lnTo>
                    <a:pt x="355853" y="297395"/>
                  </a:lnTo>
                  <a:lnTo>
                    <a:pt x="370077" y="297395"/>
                  </a:lnTo>
                  <a:lnTo>
                    <a:pt x="370077" y="80645"/>
                  </a:lnTo>
                  <a:lnTo>
                    <a:pt x="355853" y="80645"/>
                  </a:lnTo>
                  <a:lnTo>
                    <a:pt x="370077" y="66421"/>
                  </a:lnTo>
                  <a:lnTo>
                    <a:pt x="655025" y="66409"/>
                  </a:lnTo>
                  <a:lnTo>
                    <a:pt x="630463" y="52070"/>
                  </a:lnTo>
                  <a:close/>
                </a:path>
                <a:path w="711834" h="326389">
                  <a:moveTo>
                    <a:pt x="370077" y="297395"/>
                  </a:moveTo>
                  <a:lnTo>
                    <a:pt x="355853" y="297395"/>
                  </a:lnTo>
                  <a:lnTo>
                    <a:pt x="341502" y="311683"/>
                  </a:lnTo>
                  <a:lnTo>
                    <a:pt x="370077" y="311683"/>
                  </a:lnTo>
                  <a:lnTo>
                    <a:pt x="370077" y="297395"/>
                  </a:lnTo>
                  <a:close/>
                </a:path>
                <a:path w="711834" h="326389">
                  <a:moveTo>
                    <a:pt x="655025" y="66409"/>
                  </a:moveTo>
                  <a:lnTo>
                    <a:pt x="583692" y="108026"/>
                  </a:lnTo>
                  <a:lnTo>
                    <a:pt x="581405" y="116763"/>
                  </a:lnTo>
                  <a:lnTo>
                    <a:pt x="589279" y="130403"/>
                  </a:lnTo>
                  <a:lnTo>
                    <a:pt x="598043" y="132702"/>
                  </a:lnTo>
                  <a:lnTo>
                    <a:pt x="687324" y="80645"/>
                  </a:lnTo>
                  <a:lnTo>
                    <a:pt x="683387" y="80645"/>
                  </a:lnTo>
                  <a:lnTo>
                    <a:pt x="683387" y="78740"/>
                  </a:lnTo>
                  <a:lnTo>
                    <a:pt x="676148" y="78740"/>
                  </a:lnTo>
                  <a:lnTo>
                    <a:pt x="655025" y="66409"/>
                  </a:lnTo>
                  <a:close/>
                </a:path>
                <a:path w="711834" h="326389">
                  <a:moveTo>
                    <a:pt x="370077" y="66421"/>
                  </a:moveTo>
                  <a:lnTo>
                    <a:pt x="355853" y="80645"/>
                  </a:lnTo>
                  <a:lnTo>
                    <a:pt x="370077" y="80645"/>
                  </a:lnTo>
                  <a:lnTo>
                    <a:pt x="370077" y="66421"/>
                  </a:lnTo>
                  <a:close/>
                </a:path>
                <a:path w="711834" h="326389">
                  <a:moveTo>
                    <a:pt x="655005" y="66421"/>
                  </a:moveTo>
                  <a:lnTo>
                    <a:pt x="370077" y="66421"/>
                  </a:lnTo>
                  <a:lnTo>
                    <a:pt x="370077" y="80645"/>
                  </a:lnTo>
                  <a:lnTo>
                    <a:pt x="630593" y="80645"/>
                  </a:lnTo>
                  <a:lnTo>
                    <a:pt x="655005" y="66421"/>
                  </a:lnTo>
                  <a:close/>
                </a:path>
                <a:path w="711834" h="326389">
                  <a:moveTo>
                    <a:pt x="687127" y="52070"/>
                  </a:moveTo>
                  <a:lnTo>
                    <a:pt x="683387" y="52070"/>
                  </a:lnTo>
                  <a:lnTo>
                    <a:pt x="683387" y="80645"/>
                  </a:lnTo>
                  <a:lnTo>
                    <a:pt x="687324" y="80645"/>
                  </a:lnTo>
                  <a:lnTo>
                    <a:pt x="711707" y="66421"/>
                  </a:lnTo>
                  <a:lnTo>
                    <a:pt x="687127" y="52070"/>
                  </a:lnTo>
                  <a:close/>
                </a:path>
                <a:path w="711834" h="326389">
                  <a:moveTo>
                    <a:pt x="676148" y="54102"/>
                  </a:moveTo>
                  <a:lnTo>
                    <a:pt x="655025" y="66409"/>
                  </a:lnTo>
                  <a:lnTo>
                    <a:pt x="676148" y="78740"/>
                  </a:lnTo>
                  <a:lnTo>
                    <a:pt x="676148" y="54102"/>
                  </a:lnTo>
                  <a:close/>
                </a:path>
                <a:path w="711834" h="326389">
                  <a:moveTo>
                    <a:pt x="683387" y="54102"/>
                  </a:moveTo>
                  <a:lnTo>
                    <a:pt x="676148" y="54102"/>
                  </a:lnTo>
                  <a:lnTo>
                    <a:pt x="676148" y="78740"/>
                  </a:lnTo>
                  <a:lnTo>
                    <a:pt x="683387" y="78740"/>
                  </a:lnTo>
                  <a:lnTo>
                    <a:pt x="683387" y="54102"/>
                  </a:lnTo>
                  <a:close/>
                </a:path>
                <a:path w="711834" h="326389">
                  <a:moveTo>
                    <a:pt x="598043" y="0"/>
                  </a:moveTo>
                  <a:lnTo>
                    <a:pt x="589279" y="2413"/>
                  </a:lnTo>
                  <a:lnTo>
                    <a:pt x="585343" y="9144"/>
                  </a:lnTo>
                  <a:lnTo>
                    <a:pt x="581405" y="16002"/>
                  </a:lnTo>
                  <a:lnTo>
                    <a:pt x="583692" y="24765"/>
                  </a:lnTo>
                  <a:lnTo>
                    <a:pt x="655025" y="66409"/>
                  </a:lnTo>
                  <a:lnTo>
                    <a:pt x="676148" y="54102"/>
                  </a:lnTo>
                  <a:lnTo>
                    <a:pt x="683387" y="54102"/>
                  </a:lnTo>
                  <a:lnTo>
                    <a:pt x="683387" y="52070"/>
                  </a:lnTo>
                  <a:lnTo>
                    <a:pt x="687127" y="52070"/>
                  </a:lnTo>
                  <a:lnTo>
                    <a:pt x="598043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3488435" y="1404747"/>
            <a:ext cx="2476500" cy="184213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10489" marR="103505" indent="-127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Antes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10">
                <a:latin typeface="Verdana"/>
                <a:cs typeface="Verdana"/>
              </a:rPr>
              <a:t>iniciar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 pesquisa,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certificar-se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 pessoa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irá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responder</a:t>
            </a:r>
            <a:r>
              <a:rPr dirty="0" sz="1200">
                <a:latin typeface="Verdana"/>
                <a:cs typeface="Verdana"/>
              </a:rPr>
              <a:t> ao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questionário </a:t>
            </a:r>
            <a:r>
              <a:rPr dirty="0" sz="1200">
                <a:latin typeface="Verdana"/>
                <a:cs typeface="Verdana"/>
              </a:rPr>
              <a:t>seja </a:t>
            </a:r>
            <a:r>
              <a:rPr dirty="0" sz="1200" spc="-5">
                <a:latin typeface="Verdana"/>
                <a:cs typeface="Verdana"/>
              </a:rPr>
              <a:t>maior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idade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e/ou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emancipado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saiba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responder sobre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moradia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as demais pessoas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composição </a:t>
            </a:r>
            <a:r>
              <a:rPr dirty="0" sz="1200" spc="-25">
                <a:latin typeface="Verdana"/>
                <a:cs typeface="Verdana"/>
              </a:rPr>
              <a:t>familiar.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91756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Aplicação</a:t>
            </a:r>
            <a:r>
              <a:rPr dirty="0" spc="90"/>
              <a:t> </a:t>
            </a:r>
            <a:r>
              <a:rPr dirty="0" spc="20"/>
              <a:t>de</a:t>
            </a:r>
            <a:r>
              <a:rPr dirty="0" spc="90"/>
              <a:t> </a:t>
            </a:r>
            <a:r>
              <a:rPr dirty="0" spc="30"/>
              <a:t>uma</a:t>
            </a:r>
            <a:r>
              <a:rPr dirty="0" spc="90"/>
              <a:t> </a:t>
            </a:r>
            <a:r>
              <a:rPr dirty="0" spc="30"/>
              <a:t>nova</a:t>
            </a:r>
            <a:r>
              <a:rPr dirty="0" spc="95"/>
              <a:t> </a:t>
            </a:r>
            <a:r>
              <a:rPr dirty="0" spc="40"/>
              <a:t>pesquisa</a:t>
            </a:r>
            <a:r>
              <a:rPr dirty="0" spc="80"/>
              <a:t> </a:t>
            </a:r>
            <a:r>
              <a:rPr dirty="0" spc="40"/>
              <a:t>socioeconômica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687508" y="3550729"/>
            <a:ext cx="2000885" cy="187071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algn="ctr" marL="130175" marR="124460" indent="1905">
              <a:lnSpc>
                <a:spcPct val="120000"/>
              </a:lnSpc>
              <a:spcBef>
                <a:spcPts val="285"/>
              </a:spcBef>
            </a:pPr>
            <a:r>
              <a:rPr dirty="0" sz="1200" spc="-5">
                <a:latin typeface="Verdana"/>
                <a:cs typeface="Verdana"/>
              </a:rPr>
              <a:t>Ao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iniciar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pesquisa,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escolher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Projeto correto (pode-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 </a:t>
            </a:r>
            <a:r>
              <a:rPr dirty="0" sz="1200" spc="-5">
                <a:latin typeface="Verdana"/>
                <a:cs typeface="Verdana"/>
              </a:rPr>
              <a:t>utilizar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campo 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parte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superior do </a:t>
            </a:r>
            <a:r>
              <a:rPr dirty="0" sz="1200" spc="-10">
                <a:latin typeface="Verdana"/>
                <a:cs typeface="Verdana"/>
              </a:rPr>
              <a:t>aplicativo)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preencher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as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demais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77348" y="5638952"/>
            <a:ext cx="2008505" cy="5410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marL="335280" marR="228600" indent="-100965">
              <a:lnSpc>
                <a:spcPct val="120000"/>
              </a:lnSpc>
              <a:spcBef>
                <a:spcPts val="290"/>
              </a:spcBef>
            </a:pP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data </a:t>
            </a:r>
            <a:r>
              <a:rPr dirty="0" sz="1200">
                <a:latin typeface="Verdana"/>
                <a:cs typeface="Verdana"/>
              </a:rPr>
              <a:t>é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preenchida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automaticamente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351073" y="5284241"/>
            <a:ext cx="1915795" cy="5410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marL="817244" marR="123189" indent="-684530">
              <a:lnSpc>
                <a:spcPct val="120000"/>
              </a:lnSpc>
              <a:spcBef>
                <a:spcPts val="290"/>
              </a:spcBef>
            </a:pPr>
            <a:r>
              <a:rPr dirty="0" sz="1200" spc="-10">
                <a:latin typeface="Verdana"/>
                <a:cs typeface="Verdana"/>
              </a:rPr>
              <a:t>Passa para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próxima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323260" y="2893301"/>
            <a:ext cx="1943735" cy="120586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algn="ctr" marL="177165" marR="168910" indent="-1905">
              <a:lnSpc>
                <a:spcPct val="120000"/>
              </a:lnSpc>
              <a:spcBef>
                <a:spcPts val="285"/>
              </a:spcBef>
            </a:pPr>
            <a:r>
              <a:rPr dirty="0" sz="1200" spc="-5">
                <a:latin typeface="Verdana"/>
                <a:cs typeface="Verdana"/>
              </a:rPr>
              <a:t>Os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campos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endereço devem </a:t>
            </a:r>
            <a:r>
              <a:rPr dirty="0" sz="1200">
                <a:latin typeface="Verdana"/>
                <a:cs typeface="Verdana"/>
              </a:rPr>
              <a:t>ser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preenchidos </a:t>
            </a:r>
            <a:r>
              <a:rPr dirty="0" sz="1200">
                <a:latin typeface="Verdana"/>
                <a:cs typeface="Verdana"/>
              </a:rPr>
              <a:t>com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pessoa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entrevistada.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645781" y="1983104"/>
            <a:ext cx="1546860" cy="685800"/>
          </a:xfrm>
          <a:custGeom>
            <a:avLst/>
            <a:gdLst/>
            <a:ahLst/>
            <a:cxnLst/>
            <a:rect l="l" t="t" r="r" b="b"/>
            <a:pathLst>
              <a:path w="1546859" h="685800">
                <a:moveTo>
                  <a:pt x="15875" y="554863"/>
                </a:moveTo>
                <a:lnTo>
                  <a:pt x="9017" y="558800"/>
                </a:lnTo>
                <a:lnTo>
                  <a:pt x="2286" y="562864"/>
                </a:lnTo>
                <a:lnTo>
                  <a:pt x="0" y="571627"/>
                </a:lnTo>
                <a:lnTo>
                  <a:pt x="66294" y="685292"/>
                </a:lnTo>
                <a:lnTo>
                  <a:pt x="82811" y="656971"/>
                </a:lnTo>
                <a:lnTo>
                  <a:pt x="51943" y="656971"/>
                </a:lnTo>
                <a:lnTo>
                  <a:pt x="51943" y="604041"/>
                </a:lnTo>
                <a:lnTo>
                  <a:pt x="28575" y="564007"/>
                </a:lnTo>
                <a:lnTo>
                  <a:pt x="24638" y="557149"/>
                </a:lnTo>
                <a:lnTo>
                  <a:pt x="15875" y="554863"/>
                </a:lnTo>
                <a:close/>
              </a:path>
              <a:path w="1546859" h="685800">
                <a:moveTo>
                  <a:pt x="51943" y="604041"/>
                </a:moveTo>
                <a:lnTo>
                  <a:pt x="51943" y="656971"/>
                </a:lnTo>
                <a:lnTo>
                  <a:pt x="80518" y="656971"/>
                </a:lnTo>
                <a:lnTo>
                  <a:pt x="80518" y="649732"/>
                </a:lnTo>
                <a:lnTo>
                  <a:pt x="53975" y="649732"/>
                </a:lnTo>
                <a:lnTo>
                  <a:pt x="66278" y="628600"/>
                </a:lnTo>
                <a:lnTo>
                  <a:pt x="51943" y="604041"/>
                </a:lnTo>
                <a:close/>
              </a:path>
              <a:path w="1546859" h="685800">
                <a:moveTo>
                  <a:pt x="116713" y="554863"/>
                </a:moveTo>
                <a:lnTo>
                  <a:pt x="107950" y="557149"/>
                </a:lnTo>
                <a:lnTo>
                  <a:pt x="103886" y="564007"/>
                </a:lnTo>
                <a:lnTo>
                  <a:pt x="80577" y="604041"/>
                </a:lnTo>
                <a:lnTo>
                  <a:pt x="80518" y="656971"/>
                </a:lnTo>
                <a:lnTo>
                  <a:pt x="82811" y="656971"/>
                </a:lnTo>
                <a:lnTo>
                  <a:pt x="132588" y="571627"/>
                </a:lnTo>
                <a:lnTo>
                  <a:pt x="130301" y="562864"/>
                </a:lnTo>
                <a:lnTo>
                  <a:pt x="116713" y="554863"/>
                </a:lnTo>
                <a:close/>
              </a:path>
              <a:path w="1546859" h="685800">
                <a:moveTo>
                  <a:pt x="66278" y="628600"/>
                </a:moveTo>
                <a:lnTo>
                  <a:pt x="53975" y="649732"/>
                </a:lnTo>
                <a:lnTo>
                  <a:pt x="78613" y="649732"/>
                </a:lnTo>
                <a:lnTo>
                  <a:pt x="66278" y="628600"/>
                </a:lnTo>
                <a:close/>
              </a:path>
              <a:path w="1546859" h="685800">
                <a:moveTo>
                  <a:pt x="80518" y="604142"/>
                </a:moveTo>
                <a:lnTo>
                  <a:pt x="66278" y="628600"/>
                </a:lnTo>
                <a:lnTo>
                  <a:pt x="78613" y="649732"/>
                </a:lnTo>
                <a:lnTo>
                  <a:pt x="80518" y="649732"/>
                </a:lnTo>
                <a:lnTo>
                  <a:pt x="80518" y="604142"/>
                </a:lnTo>
                <a:close/>
              </a:path>
              <a:path w="1546859" h="685800">
                <a:moveTo>
                  <a:pt x="1546605" y="0"/>
                </a:moveTo>
                <a:lnTo>
                  <a:pt x="58420" y="0"/>
                </a:lnTo>
                <a:lnTo>
                  <a:pt x="51943" y="6350"/>
                </a:lnTo>
                <a:lnTo>
                  <a:pt x="52002" y="604142"/>
                </a:lnTo>
                <a:lnTo>
                  <a:pt x="66278" y="628600"/>
                </a:lnTo>
                <a:lnTo>
                  <a:pt x="80518" y="604142"/>
                </a:lnTo>
                <a:lnTo>
                  <a:pt x="80518" y="28575"/>
                </a:lnTo>
                <a:lnTo>
                  <a:pt x="66294" y="28575"/>
                </a:lnTo>
                <a:lnTo>
                  <a:pt x="80518" y="14350"/>
                </a:lnTo>
                <a:lnTo>
                  <a:pt x="1546605" y="14350"/>
                </a:lnTo>
                <a:lnTo>
                  <a:pt x="1546605" y="0"/>
                </a:lnTo>
                <a:close/>
              </a:path>
              <a:path w="1546859" h="685800">
                <a:moveTo>
                  <a:pt x="80518" y="14350"/>
                </a:moveTo>
                <a:lnTo>
                  <a:pt x="66294" y="28575"/>
                </a:lnTo>
                <a:lnTo>
                  <a:pt x="80518" y="28575"/>
                </a:lnTo>
                <a:lnTo>
                  <a:pt x="80518" y="14350"/>
                </a:lnTo>
                <a:close/>
              </a:path>
              <a:path w="1546859" h="685800">
                <a:moveTo>
                  <a:pt x="1546605" y="14350"/>
                </a:moveTo>
                <a:lnTo>
                  <a:pt x="80518" y="14350"/>
                </a:lnTo>
                <a:lnTo>
                  <a:pt x="80518" y="28575"/>
                </a:lnTo>
                <a:lnTo>
                  <a:pt x="1546605" y="28575"/>
                </a:lnTo>
                <a:lnTo>
                  <a:pt x="1546605" y="14350"/>
                </a:lnTo>
                <a:close/>
              </a:path>
            </a:pathLst>
          </a:custGeom>
          <a:solidFill>
            <a:srgbClr val="F41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9192386" y="1408988"/>
            <a:ext cx="2357755" cy="117729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30810" marR="125095" indent="127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Preencher </a:t>
            </a:r>
            <a:r>
              <a:rPr dirty="0" sz="1200">
                <a:latin typeface="Verdana"/>
                <a:cs typeface="Verdana"/>
              </a:rPr>
              <a:t>as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“Identificação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Edificação”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conforme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placa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fixada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pela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equipe 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mapeamento.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91756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Aplicação</a:t>
            </a:r>
            <a:r>
              <a:rPr dirty="0" spc="90"/>
              <a:t> </a:t>
            </a:r>
            <a:r>
              <a:rPr dirty="0" spc="20"/>
              <a:t>de</a:t>
            </a:r>
            <a:r>
              <a:rPr dirty="0" spc="90"/>
              <a:t> </a:t>
            </a:r>
            <a:r>
              <a:rPr dirty="0" spc="30"/>
              <a:t>uma</a:t>
            </a:r>
            <a:r>
              <a:rPr dirty="0" spc="90"/>
              <a:t> </a:t>
            </a:r>
            <a:r>
              <a:rPr dirty="0" spc="30"/>
              <a:t>nova</a:t>
            </a:r>
            <a:r>
              <a:rPr dirty="0" spc="95"/>
              <a:t> </a:t>
            </a:r>
            <a:r>
              <a:rPr dirty="0" spc="40"/>
              <a:t>pesquisa</a:t>
            </a:r>
            <a:r>
              <a:rPr dirty="0" spc="80"/>
              <a:t> </a:t>
            </a:r>
            <a:r>
              <a:rPr dirty="0" spc="40"/>
              <a:t>socioeconômica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318002" y="1122299"/>
            <a:ext cx="4720590" cy="3847465"/>
            <a:chOff x="3318002" y="1122299"/>
            <a:chExt cx="4720590" cy="38474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56102" y="1164844"/>
              <a:ext cx="2118741" cy="376669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37052" y="1145794"/>
              <a:ext cx="2157095" cy="3804920"/>
            </a:xfrm>
            <a:custGeom>
              <a:avLst/>
              <a:gdLst/>
              <a:ahLst/>
              <a:cxnLst/>
              <a:rect l="l" t="t" r="r" b="b"/>
              <a:pathLst>
                <a:path w="2157095" h="3804920">
                  <a:moveTo>
                    <a:pt x="0" y="3804792"/>
                  </a:moveTo>
                  <a:lnTo>
                    <a:pt x="2156841" y="3804792"/>
                  </a:lnTo>
                  <a:lnTo>
                    <a:pt x="2156841" y="0"/>
                  </a:lnTo>
                  <a:lnTo>
                    <a:pt x="0" y="0"/>
                  </a:lnTo>
                  <a:lnTo>
                    <a:pt x="0" y="3804792"/>
                  </a:lnTo>
                  <a:close/>
                </a:path>
              </a:pathLst>
            </a:custGeom>
            <a:ln w="38099">
              <a:solidFill>
                <a:srgbClr val="FFCFC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376549" y="1941322"/>
              <a:ext cx="2045970" cy="1503045"/>
            </a:xfrm>
            <a:custGeom>
              <a:avLst/>
              <a:gdLst/>
              <a:ahLst/>
              <a:cxnLst/>
              <a:rect l="l" t="t" r="r" b="b"/>
              <a:pathLst>
                <a:path w="2045970" h="1503045">
                  <a:moveTo>
                    <a:pt x="0" y="1502917"/>
                  </a:moveTo>
                  <a:lnTo>
                    <a:pt x="2045716" y="1502917"/>
                  </a:lnTo>
                  <a:lnTo>
                    <a:pt x="2045716" y="0"/>
                  </a:lnTo>
                  <a:lnTo>
                    <a:pt x="0" y="0"/>
                  </a:lnTo>
                  <a:lnTo>
                    <a:pt x="0" y="1502917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7400" y="1160399"/>
              <a:ext cx="2132711" cy="297662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848350" y="1141349"/>
              <a:ext cx="2171065" cy="3014980"/>
            </a:xfrm>
            <a:custGeom>
              <a:avLst/>
              <a:gdLst/>
              <a:ahLst/>
              <a:cxnLst/>
              <a:rect l="l" t="t" r="r" b="b"/>
              <a:pathLst>
                <a:path w="2171065" h="3014979">
                  <a:moveTo>
                    <a:pt x="0" y="3014726"/>
                  </a:moveTo>
                  <a:lnTo>
                    <a:pt x="2170811" y="3014726"/>
                  </a:lnTo>
                  <a:lnTo>
                    <a:pt x="2170811" y="0"/>
                  </a:lnTo>
                  <a:lnTo>
                    <a:pt x="0" y="0"/>
                  </a:lnTo>
                  <a:lnTo>
                    <a:pt x="0" y="3014726"/>
                  </a:lnTo>
                  <a:close/>
                </a:path>
              </a:pathLst>
            </a:custGeom>
            <a:ln w="38100">
              <a:solidFill>
                <a:srgbClr val="FFCFC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959475" y="1664462"/>
              <a:ext cx="2045970" cy="1815464"/>
            </a:xfrm>
            <a:custGeom>
              <a:avLst/>
              <a:gdLst/>
              <a:ahLst/>
              <a:cxnLst/>
              <a:rect l="l" t="t" r="r" b="b"/>
              <a:pathLst>
                <a:path w="2045970" h="1815464">
                  <a:moveTo>
                    <a:pt x="0" y="1815464"/>
                  </a:moveTo>
                  <a:lnTo>
                    <a:pt x="2045716" y="1815464"/>
                  </a:lnTo>
                  <a:lnTo>
                    <a:pt x="2045716" y="0"/>
                  </a:lnTo>
                  <a:lnTo>
                    <a:pt x="0" y="0"/>
                  </a:lnTo>
                  <a:lnTo>
                    <a:pt x="0" y="1815464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4351464" y="5124843"/>
            <a:ext cx="2833370" cy="120586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147320" marR="140335" indent="-1270">
              <a:lnSpc>
                <a:spcPct val="12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Preencher </a:t>
            </a:r>
            <a:r>
              <a:rPr dirty="0" sz="1200">
                <a:latin typeface="Verdana"/>
                <a:cs typeface="Verdana"/>
              </a:rPr>
              <a:t>as </a:t>
            </a:r>
            <a:r>
              <a:rPr dirty="0" sz="1200" spc="-5">
                <a:latin typeface="Verdana"/>
                <a:cs typeface="Verdana"/>
              </a:rPr>
              <a:t>informações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“Identificação da Edificação”</a:t>
            </a:r>
            <a:r>
              <a:rPr dirty="0" sz="1200" spc="-5">
                <a:latin typeface="Verdana"/>
                <a:cs typeface="Verdana"/>
              </a:rPr>
              <a:t>,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conforme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as </a:t>
            </a:r>
            <a:r>
              <a:rPr dirty="0" sz="1200" spc="-5">
                <a:latin typeface="Verdana"/>
                <a:cs typeface="Verdana"/>
              </a:rPr>
              <a:t>características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imóvel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as informações dadas </a:t>
            </a:r>
            <a:r>
              <a:rPr dirty="0" sz="1200">
                <a:latin typeface="Verdana"/>
                <a:cs typeface="Verdana"/>
              </a:rPr>
              <a:t> pelo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morador.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1383" y="1124750"/>
            <a:ext cx="2804795" cy="542417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5778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455"/>
              </a:spcBef>
            </a:pPr>
            <a:r>
              <a:rPr dirty="0" sz="1200" spc="-5" b="1">
                <a:latin typeface="Verdana"/>
                <a:cs typeface="Verdana"/>
              </a:rPr>
              <a:t>CONDIÇÃO</a:t>
            </a:r>
            <a:r>
              <a:rPr dirty="0" sz="1200" spc="-30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DE</a:t>
            </a:r>
            <a:r>
              <a:rPr dirty="0" sz="1200" spc="-25" b="1">
                <a:latin typeface="Verdana"/>
                <a:cs typeface="Verdana"/>
              </a:rPr>
              <a:t> </a:t>
            </a:r>
            <a:r>
              <a:rPr dirty="0" sz="1200" b="1">
                <a:latin typeface="Verdana"/>
                <a:cs typeface="Verdana"/>
              </a:rPr>
              <a:t>USO</a:t>
            </a:r>
            <a:endParaRPr sz="1200">
              <a:latin typeface="Verdana"/>
              <a:cs typeface="Verdana"/>
            </a:endParaRPr>
          </a:p>
          <a:p>
            <a:pPr marL="91440" marR="655320">
              <a:lnSpc>
                <a:spcPct val="120200"/>
              </a:lnSpc>
              <a:spcBef>
                <a:spcPts val="1200"/>
              </a:spcBef>
              <a:buAutoNum type="arabicPlain"/>
              <a:tabLst>
                <a:tab pos="251460" algn="l"/>
              </a:tabLst>
            </a:pPr>
            <a:r>
              <a:rPr dirty="0" sz="1200" b="1">
                <a:latin typeface="Verdana"/>
                <a:cs typeface="Verdana"/>
              </a:rPr>
              <a:t>–</a:t>
            </a:r>
            <a:r>
              <a:rPr dirty="0" sz="1200" spc="-30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Ocupada</a:t>
            </a:r>
            <a:r>
              <a:rPr dirty="0" sz="1200" spc="-35" b="1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=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ocupada</a:t>
            </a:r>
            <a:endParaRPr sz="1200">
              <a:latin typeface="Verdana"/>
              <a:cs typeface="Verdana"/>
            </a:endParaRPr>
          </a:p>
          <a:p>
            <a:pPr marL="91440" marR="90170">
              <a:lnSpc>
                <a:spcPct val="120000"/>
              </a:lnSpc>
              <a:spcBef>
                <a:spcPts val="1200"/>
              </a:spcBef>
              <a:buAutoNum type="arabicPlain"/>
              <a:tabLst>
                <a:tab pos="251460" algn="l"/>
              </a:tabLst>
            </a:pPr>
            <a:r>
              <a:rPr dirty="0" sz="1200" b="1">
                <a:latin typeface="Verdana"/>
                <a:cs typeface="Verdana"/>
              </a:rPr>
              <a:t>– </a:t>
            </a:r>
            <a:r>
              <a:rPr dirty="0" sz="1200" spc="-5" b="1">
                <a:latin typeface="Verdana"/>
                <a:cs typeface="Verdana"/>
              </a:rPr>
              <a:t>Ocupada Recusa </a:t>
            </a:r>
            <a:r>
              <a:rPr dirty="0" sz="1200">
                <a:latin typeface="Verdana"/>
                <a:cs typeface="Verdana"/>
              </a:rPr>
              <a:t>=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ocupada,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mas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cujo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responsável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não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responder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</a:t>
            </a:r>
            <a:endParaRPr sz="1200">
              <a:latin typeface="Verdana"/>
              <a:cs typeface="Verdana"/>
            </a:endParaRPr>
          </a:p>
          <a:p>
            <a:pPr marL="91440" marR="196850">
              <a:lnSpc>
                <a:spcPct val="120000"/>
              </a:lnSpc>
              <a:spcBef>
                <a:spcPts val="1200"/>
              </a:spcBef>
              <a:buAutoNum type="arabicPlain"/>
              <a:tabLst>
                <a:tab pos="251460" algn="l"/>
              </a:tabLst>
            </a:pPr>
            <a:r>
              <a:rPr dirty="0" sz="1200" b="1">
                <a:latin typeface="Verdana"/>
                <a:cs typeface="Verdana"/>
              </a:rPr>
              <a:t>– </a:t>
            </a:r>
            <a:r>
              <a:rPr dirty="0" sz="1200" spc="-5" b="1">
                <a:latin typeface="Verdana"/>
                <a:cs typeface="Verdana"/>
              </a:rPr>
              <a:t>Uso Ocasional </a:t>
            </a:r>
            <a:r>
              <a:rPr dirty="0" sz="1200">
                <a:latin typeface="Verdana"/>
                <a:cs typeface="Verdana"/>
              </a:rPr>
              <a:t>= </a:t>
            </a:r>
            <a:r>
              <a:rPr dirty="0" sz="1200" spc="-5">
                <a:latin typeface="Verdana"/>
                <a:cs typeface="Verdana"/>
              </a:rPr>
              <a:t>edificação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ocupada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apenas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em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determinados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períodos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(casa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veraneio, </a:t>
            </a:r>
            <a:r>
              <a:rPr dirty="0" sz="1200" spc="-5">
                <a:latin typeface="Verdana"/>
                <a:cs typeface="Verdana"/>
              </a:rPr>
              <a:t>por exemplo)</a:t>
            </a:r>
            <a:endParaRPr sz="1200">
              <a:latin typeface="Verdana"/>
              <a:cs typeface="Verdana"/>
            </a:endParaRPr>
          </a:p>
          <a:p>
            <a:pPr marL="91440" marR="294640">
              <a:lnSpc>
                <a:spcPct val="120000"/>
              </a:lnSpc>
              <a:spcBef>
                <a:spcPts val="1205"/>
              </a:spcBef>
              <a:buAutoNum type="arabicPlain"/>
              <a:tabLst>
                <a:tab pos="251460" algn="l"/>
              </a:tabLst>
            </a:pPr>
            <a:r>
              <a:rPr dirty="0" sz="1200" b="1">
                <a:latin typeface="Verdana"/>
                <a:cs typeface="Verdana"/>
              </a:rPr>
              <a:t>– </a:t>
            </a:r>
            <a:r>
              <a:rPr dirty="0" sz="1200" spc="-5" b="1">
                <a:latin typeface="Verdana"/>
                <a:cs typeface="Verdana"/>
              </a:rPr>
              <a:t>Fechada </a:t>
            </a:r>
            <a:r>
              <a:rPr dirty="0" sz="1200">
                <a:latin typeface="Verdana"/>
                <a:cs typeface="Verdana"/>
              </a:rPr>
              <a:t>= </a:t>
            </a:r>
            <a:r>
              <a:rPr dirty="0" sz="1200" spc="-5">
                <a:latin typeface="Verdana"/>
                <a:cs typeface="Verdana"/>
              </a:rPr>
              <a:t>edificação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ocupada,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mas cujo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responsável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não</a:t>
            </a:r>
            <a:r>
              <a:rPr dirty="0" sz="1200">
                <a:latin typeface="Verdana"/>
                <a:cs typeface="Verdana"/>
              </a:rPr>
              <a:t> se</a:t>
            </a:r>
            <a:r>
              <a:rPr dirty="0" sz="1200" spc="-5">
                <a:latin typeface="Verdana"/>
                <a:cs typeface="Verdana"/>
              </a:rPr>
              <a:t> encontra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durante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período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arrolamento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Verdana"/>
              <a:buAutoNum type="arabicPlain"/>
            </a:pPr>
            <a:endParaRPr sz="1200">
              <a:latin typeface="Verdana"/>
              <a:cs typeface="Verdana"/>
            </a:endParaRPr>
          </a:p>
          <a:p>
            <a:pPr marL="251460" indent="-160020">
              <a:lnSpc>
                <a:spcPct val="100000"/>
              </a:lnSpc>
              <a:spcBef>
                <a:spcPts val="5"/>
              </a:spcBef>
              <a:buAutoNum type="arabicPlain"/>
              <a:tabLst>
                <a:tab pos="251460" algn="l"/>
              </a:tabLst>
            </a:pPr>
            <a:r>
              <a:rPr dirty="0" sz="1200" b="1">
                <a:latin typeface="Verdana"/>
                <a:cs typeface="Verdana"/>
              </a:rPr>
              <a:t>–</a:t>
            </a:r>
            <a:r>
              <a:rPr dirty="0" sz="1200" spc="-30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Vaga</a:t>
            </a:r>
            <a:r>
              <a:rPr dirty="0" sz="1200" spc="-25" b="1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=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</a:t>
            </a:r>
            <a:endParaRPr sz="1200">
              <a:latin typeface="Verdana"/>
              <a:cs typeface="Verdana"/>
            </a:endParaRPr>
          </a:p>
          <a:p>
            <a:pPr marL="91440">
              <a:lnSpc>
                <a:spcPct val="10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desocupada</a:t>
            </a:r>
            <a:endParaRPr sz="1200">
              <a:latin typeface="Verdana"/>
              <a:cs typeface="Verdana"/>
            </a:endParaRPr>
          </a:p>
          <a:p>
            <a:pPr algn="just" marL="91440" marR="117475">
              <a:lnSpc>
                <a:spcPct val="120000"/>
              </a:lnSpc>
              <a:spcBef>
                <a:spcPts val="1200"/>
              </a:spcBef>
              <a:buAutoNum type="arabicPlain" startAt="6"/>
              <a:tabLst>
                <a:tab pos="251460" algn="l"/>
              </a:tabLst>
            </a:pPr>
            <a:r>
              <a:rPr dirty="0" sz="1200" b="1">
                <a:latin typeface="Verdana"/>
                <a:cs typeface="Verdana"/>
              </a:rPr>
              <a:t>– </a:t>
            </a:r>
            <a:r>
              <a:rPr dirty="0" sz="1200" spc="-5" b="1">
                <a:latin typeface="Verdana"/>
                <a:cs typeface="Verdana"/>
              </a:rPr>
              <a:t>Em Construção </a:t>
            </a:r>
            <a:r>
              <a:rPr dirty="0" sz="1200">
                <a:latin typeface="Verdana"/>
                <a:cs typeface="Verdana"/>
              </a:rPr>
              <a:t>= </a:t>
            </a:r>
            <a:r>
              <a:rPr dirty="0" sz="1200" spc="-5">
                <a:latin typeface="Verdana"/>
                <a:cs typeface="Verdana"/>
              </a:rPr>
              <a:t>edificação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cuja construção não </a:t>
            </a:r>
            <a:r>
              <a:rPr dirty="0" sz="1200">
                <a:latin typeface="Verdana"/>
                <a:cs typeface="Verdana"/>
              </a:rPr>
              <a:t>foi </a:t>
            </a:r>
            <a:r>
              <a:rPr dirty="0" sz="1200" spc="-5">
                <a:latin typeface="Verdana"/>
                <a:cs typeface="Verdana"/>
              </a:rPr>
              <a:t>finalizada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 não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está ocupada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24368" y="1124724"/>
            <a:ext cx="3616325" cy="535686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57785" rIns="0" bIns="0" rtlCol="0" vert="horz">
            <a:spAutoFit/>
          </a:bodyPr>
          <a:lstStyle/>
          <a:p>
            <a:pPr marL="92075">
              <a:lnSpc>
                <a:spcPct val="100000"/>
              </a:lnSpc>
              <a:spcBef>
                <a:spcPts val="455"/>
              </a:spcBef>
            </a:pPr>
            <a:r>
              <a:rPr dirty="0" sz="1200" b="1">
                <a:latin typeface="Verdana"/>
                <a:cs typeface="Verdana"/>
              </a:rPr>
              <a:t>TIPO</a:t>
            </a:r>
            <a:r>
              <a:rPr dirty="0" sz="1200" spc="-40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DE</a:t>
            </a:r>
            <a:r>
              <a:rPr dirty="0" sz="1200" spc="-30" b="1">
                <a:latin typeface="Verdana"/>
                <a:cs typeface="Verdana"/>
              </a:rPr>
              <a:t> </a:t>
            </a:r>
            <a:r>
              <a:rPr dirty="0" sz="1200" b="1">
                <a:latin typeface="Verdana"/>
                <a:cs typeface="Verdana"/>
              </a:rPr>
              <a:t>USO</a:t>
            </a:r>
            <a:endParaRPr sz="1200">
              <a:latin typeface="Verdana"/>
              <a:cs typeface="Verdana"/>
            </a:endParaRPr>
          </a:p>
          <a:p>
            <a:pPr marL="92075" marR="283210">
              <a:lnSpc>
                <a:spcPct val="120200"/>
              </a:lnSpc>
              <a:spcBef>
                <a:spcPts val="1200"/>
              </a:spcBef>
              <a:buAutoNum type="arabicPlain"/>
              <a:tabLst>
                <a:tab pos="252729" algn="l"/>
              </a:tabLst>
            </a:pPr>
            <a:r>
              <a:rPr dirty="0" sz="1200" b="1">
                <a:latin typeface="Verdana"/>
                <a:cs typeface="Verdana"/>
              </a:rPr>
              <a:t>–</a:t>
            </a:r>
            <a:r>
              <a:rPr dirty="0" sz="1200" spc="-20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Residencial</a:t>
            </a:r>
            <a:r>
              <a:rPr dirty="0" sz="1200" spc="5" b="1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= </a:t>
            </a:r>
            <a:r>
              <a:rPr dirty="0" sz="1200" spc="-5">
                <a:latin typeface="Verdana"/>
                <a:cs typeface="Verdana"/>
              </a:rPr>
              <a:t>utilizada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apenas</a:t>
            </a:r>
            <a:r>
              <a:rPr dirty="0" sz="1200">
                <a:latin typeface="Verdana"/>
                <a:cs typeface="Verdana"/>
              </a:rPr>
              <a:t> como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moradia</a:t>
            </a:r>
            <a:endParaRPr sz="1200">
              <a:latin typeface="Verdana"/>
              <a:cs typeface="Verdana"/>
            </a:endParaRPr>
          </a:p>
          <a:p>
            <a:pPr marL="92075" marR="182245">
              <a:lnSpc>
                <a:spcPct val="120000"/>
              </a:lnSpc>
              <a:spcBef>
                <a:spcPts val="1200"/>
              </a:spcBef>
              <a:buAutoNum type="arabicPlain"/>
              <a:tabLst>
                <a:tab pos="252729" algn="l"/>
              </a:tabLst>
            </a:pPr>
            <a:r>
              <a:rPr dirty="0" sz="1200" b="1">
                <a:latin typeface="Verdana"/>
                <a:cs typeface="Verdana"/>
              </a:rPr>
              <a:t>–</a:t>
            </a:r>
            <a:r>
              <a:rPr dirty="0" sz="1200" spc="-20" b="1">
                <a:latin typeface="Verdana"/>
                <a:cs typeface="Verdana"/>
              </a:rPr>
              <a:t> </a:t>
            </a:r>
            <a:r>
              <a:rPr dirty="0" sz="1200" b="1">
                <a:latin typeface="Verdana"/>
                <a:cs typeface="Verdana"/>
              </a:rPr>
              <a:t>Misto </a:t>
            </a:r>
            <a:r>
              <a:rPr dirty="0" sz="1200">
                <a:latin typeface="Verdana"/>
                <a:cs typeface="Verdana"/>
              </a:rPr>
              <a:t>=</a:t>
            </a:r>
            <a:r>
              <a:rPr dirty="0" sz="1200" spc="-5">
                <a:latin typeface="Verdana"/>
                <a:cs typeface="Verdana"/>
              </a:rPr>
              <a:t> utilizada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como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moradia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10">
                <a:latin typeface="Verdana"/>
                <a:cs typeface="Verdana"/>
              </a:rPr>
              <a:t> para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outro fim, </a:t>
            </a:r>
            <a:r>
              <a:rPr dirty="0" sz="1200">
                <a:latin typeface="Verdana"/>
                <a:cs typeface="Verdana"/>
              </a:rPr>
              <a:t>como </a:t>
            </a:r>
            <a:r>
              <a:rPr dirty="0" sz="1200" spc="-5">
                <a:latin typeface="Verdana"/>
                <a:cs typeface="Verdana"/>
              </a:rPr>
              <a:t>comércio/serviço, por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exemplo</a:t>
            </a:r>
            <a:endParaRPr sz="1200">
              <a:latin typeface="Verdana"/>
              <a:cs typeface="Verdana"/>
            </a:endParaRPr>
          </a:p>
          <a:p>
            <a:pPr marL="92075" marR="676910">
              <a:lnSpc>
                <a:spcPct val="120000"/>
              </a:lnSpc>
              <a:spcBef>
                <a:spcPts val="1200"/>
              </a:spcBef>
              <a:buAutoNum type="arabicPlain"/>
              <a:tabLst>
                <a:tab pos="252729" algn="l"/>
              </a:tabLst>
            </a:pPr>
            <a:r>
              <a:rPr dirty="0" sz="1200" b="1">
                <a:latin typeface="Verdana"/>
                <a:cs typeface="Verdana"/>
              </a:rPr>
              <a:t>– </a:t>
            </a:r>
            <a:r>
              <a:rPr dirty="0" sz="1200" spc="-5" b="1">
                <a:latin typeface="Verdana"/>
                <a:cs typeface="Verdana"/>
              </a:rPr>
              <a:t>Entidade Religiosa </a:t>
            </a:r>
            <a:r>
              <a:rPr dirty="0" sz="1200">
                <a:latin typeface="Verdana"/>
                <a:cs typeface="Verdana"/>
              </a:rPr>
              <a:t>= </a:t>
            </a:r>
            <a:r>
              <a:rPr dirty="0" sz="1200" spc="-5">
                <a:latin typeface="Verdana"/>
                <a:cs typeface="Verdana"/>
              </a:rPr>
              <a:t>utilizada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exclusivamente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por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grupos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religiosos</a:t>
            </a:r>
            <a:endParaRPr sz="1200">
              <a:latin typeface="Verdana"/>
              <a:cs typeface="Verdana"/>
            </a:endParaRPr>
          </a:p>
          <a:p>
            <a:pPr marL="92075" marR="245110">
              <a:lnSpc>
                <a:spcPct val="120100"/>
              </a:lnSpc>
              <a:spcBef>
                <a:spcPts val="1200"/>
              </a:spcBef>
              <a:buAutoNum type="arabicPlain"/>
              <a:tabLst>
                <a:tab pos="252729" algn="l"/>
              </a:tabLst>
            </a:pPr>
            <a:r>
              <a:rPr dirty="0" sz="1200" b="1">
                <a:latin typeface="Verdana"/>
                <a:cs typeface="Verdana"/>
              </a:rPr>
              <a:t>–</a:t>
            </a:r>
            <a:r>
              <a:rPr dirty="0" sz="1200" spc="-15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Entidade Associativa</a:t>
            </a:r>
            <a:r>
              <a:rPr dirty="0" sz="1200" b="1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= </a:t>
            </a:r>
            <a:r>
              <a:rPr dirty="0" sz="1200" spc="-5">
                <a:latin typeface="Verdana"/>
                <a:cs typeface="Verdana"/>
              </a:rPr>
              <a:t>utilizada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por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entidade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voltada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promoção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melhorias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qualidade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vida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núcleo,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com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formal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ou</a:t>
            </a:r>
            <a:r>
              <a:rPr dirty="0" sz="1200" spc="-5">
                <a:latin typeface="Verdana"/>
                <a:cs typeface="Verdana"/>
              </a:rPr>
              <a:t> não.</a:t>
            </a:r>
            <a:endParaRPr sz="1200">
              <a:latin typeface="Verdana"/>
              <a:cs typeface="Verdana"/>
            </a:endParaRPr>
          </a:p>
          <a:p>
            <a:pPr marL="92075" marR="304800">
              <a:lnSpc>
                <a:spcPct val="120000"/>
              </a:lnSpc>
              <a:spcBef>
                <a:spcPts val="1200"/>
              </a:spcBef>
              <a:buAutoNum type="arabicPlain"/>
              <a:tabLst>
                <a:tab pos="252729" algn="l"/>
              </a:tabLst>
            </a:pPr>
            <a:r>
              <a:rPr dirty="0" sz="1200" b="1">
                <a:latin typeface="Verdana"/>
                <a:cs typeface="Verdana"/>
              </a:rPr>
              <a:t>– </a:t>
            </a:r>
            <a:r>
              <a:rPr dirty="0" sz="1200" spc="-5" b="1">
                <a:latin typeface="Verdana"/>
                <a:cs typeface="Verdana"/>
              </a:rPr>
              <a:t>Comercial/Serviço </a:t>
            </a:r>
            <a:r>
              <a:rPr dirty="0" sz="1200">
                <a:latin typeface="Verdana"/>
                <a:cs typeface="Verdana"/>
              </a:rPr>
              <a:t>= </a:t>
            </a:r>
            <a:r>
              <a:rPr dirty="0" sz="1200" spc="-5">
                <a:latin typeface="Verdana"/>
                <a:cs typeface="Verdana"/>
              </a:rPr>
              <a:t>onde funciona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comércio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e/ou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prestação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serviços</a:t>
            </a:r>
            <a:endParaRPr sz="1200">
              <a:latin typeface="Verdana"/>
              <a:cs typeface="Verdana"/>
            </a:endParaRPr>
          </a:p>
          <a:p>
            <a:pPr algn="just" marL="92075" marR="766445">
              <a:lnSpc>
                <a:spcPct val="120100"/>
              </a:lnSpc>
              <a:spcBef>
                <a:spcPts val="1200"/>
              </a:spcBef>
              <a:buAutoNum type="arabicPlain"/>
              <a:tabLst>
                <a:tab pos="252729" algn="l"/>
              </a:tabLst>
            </a:pPr>
            <a:r>
              <a:rPr dirty="0" sz="1200" b="1">
                <a:latin typeface="Verdana"/>
                <a:cs typeface="Verdana"/>
              </a:rPr>
              <a:t>– </a:t>
            </a:r>
            <a:r>
              <a:rPr dirty="0" sz="1200" spc="-5" b="1">
                <a:latin typeface="Verdana"/>
                <a:cs typeface="Verdana"/>
              </a:rPr>
              <a:t>Equipamento Comunitário </a:t>
            </a:r>
            <a:r>
              <a:rPr dirty="0" sz="1200">
                <a:latin typeface="Verdana"/>
                <a:cs typeface="Verdana"/>
              </a:rPr>
              <a:t>=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 de uso dos moradores da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comunidade</a:t>
            </a:r>
            <a:endParaRPr sz="1200">
              <a:latin typeface="Verdana"/>
              <a:cs typeface="Verdana"/>
            </a:endParaRPr>
          </a:p>
          <a:p>
            <a:pPr marL="92075" marR="215265">
              <a:lnSpc>
                <a:spcPct val="120000"/>
              </a:lnSpc>
              <a:spcBef>
                <a:spcPts val="1200"/>
              </a:spcBef>
              <a:buAutoNum type="arabicPlain"/>
              <a:tabLst>
                <a:tab pos="252729" algn="l"/>
              </a:tabLst>
            </a:pPr>
            <a:r>
              <a:rPr dirty="0" sz="1200" b="1">
                <a:latin typeface="Verdana"/>
                <a:cs typeface="Verdana"/>
              </a:rPr>
              <a:t>– </a:t>
            </a:r>
            <a:r>
              <a:rPr dirty="0" sz="1200" spc="-5" b="1">
                <a:latin typeface="Verdana"/>
                <a:cs typeface="Verdana"/>
              </a:rPr>
              <a:t>Outro </a:t>
            </a:r>
            <a:r>
              <a:rPr dirty="0" sz="1200">
                <a:latin typeface="Verdana"/>
                <a:cs typeface="Verdana"/>
              </a:rPr>
              <a:t>= outros </a:t>
            </a:r>
            <a:r>
              <a:rPr dirty="0" sz="1200" spc="-5">
                <a:latin typeface="Verdana"/>
                <a:cs typeface="Verdana"/>
              </a:rPr>
              <a:t>usos (lotes </a:t>
            </a:r>
            <a:r>
              <a:rPr dirty="0" sz="1200" spc="-10">
                <a:latin typeface="Verdana"/>
                <a:cs typeface="Verdana"/>
              </a:rPr>
              <a:t>vazios, </a:t>
            </a:r>
            <a:r>
              <a:rPr dirty="0" sz="1200" spc="-5">
                <a:latin typeface="Verdana"/>
                <a:cs typeface="Verdana"/>
              </a:rPr>
              <a:t>por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exemplo)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88358" y="3435350"/>
            <a:ext cx="2606040" cy="1704339"/>
          </a:xfrm>
          <a:custGeom>
            <a:avLst/>
            <a:gdLst/>
            <a:ahLst/>
            <a:cxnLst/>
            <a:rect l="l" t="t" r="r" b="b"/>
            <a:pathLst>
              <a:path w="2606040" h="1704339">
                <a:moveTo>
                  <a:pt x="2605532" y="53086"/>
                </a:moveTo>
                <a:lnTo>
                  <a:pt x="2582545" y="36195"/>
                </a:lnTo>
                <a:lnTo>
                  <a:pt x="1416189" y="1629752"/>
                </a:lnTo>
                <a:lnTo>
                  <a:pt x="1421003" y="1583690"/>
                </a:lnTo>
                <a:lnTo>
                  <a:pt x="1421765" y="1575816"/>
                </a:lnTo>
                <a:lnTo>
                  <a:pt x="1416050" y="1568831"/>
                </a:lnTo>
                <a:lnTo>
                  <a:pt x="1408176" y="1568069"/>
                </a:lnTo>
                <a:lnTo>
                  <a:pt x="1400429" y="1567180"/>
                </a:lnTo>
                <a:lnTo>
                  <a:pt x="1393317" y="1572895"/>
                </a:lnTo>
                <a:lnTo>
                  <a:pt x="1392555" y="1580769"/>
                </a:lnTo>
                <a:lnTo>
                  <a:pt x="1379778" y="1703349"/>
                </a:lnTo>
                <a:lnTo>
                  <a:pt x="1377848" y="1690751"/>
                </a:lnTo>
                <a:lnTo>
                  <a:pt x="1361186" y="1581531"/>
                </a:lnTo>
                <a:lnTo>
                  <a:pt x="1359916" y="1573657"/>
                </a:lnTo>
                <a:lnTo>
                  <a:pt x="1352677" y="1568323"/>
                </a:lnTo>
                <a:lnTo>
                  <a:pt x="1344930" y="1569466"/>
                </a:lnTo>
                <a:lnTo>
                  <a:pt x="1337056" y="1570736"/>
                </a:lnTo>
                <a:lnTo>
                  <a:pt x="1331722" y="1577975"/>
                </a:lnTo>
                <a:lnTo>
                  <a:pt x="1332865" y="1585849"/>
                </a:lnTo>
                <a:lnTo>
                  <a:pt x="1339862" y="1631670"/>
                </a:lnTo>
                <a:lnTo>
                  <a:pt x="22225" y="0"/>
                </a:lnTo>
                <a:lnTo>
                  <a:pt x="0" y="17907"/>
                </a:lnTo>
                <a:lnTo>
                  <a:pt x="1317675" y="1649615"/>
                </a:lnTo>
                <a:lnTo>
                  <a:pt x="1266952" y="1630299"/>
                </a:lnTo>
                <a:lnTo>
                  <a:pt x="1258697" y="1633982"/>
                </a:lnTo>
                <a:lnTo>
                  <a:pt x="1255903" y="1641348"/>
                </a:lnTo>
                <a:lnTo>
                  <a:pt x="1253109" y="1648841"/>
                </a:lnTo>
                <a:lnTo>
                  <a:pt x="1256792" y="1657096"/>
                </a:lnTo>
                <a:lnTo>
                  <a:pt x="1379728" y="1703793"/>
                </a:lnTo>
                <a:lnTo>
                  <a:pt x="1379855" y="1703832"/>
                </a:lnTo>
                <a:lnTo>
                  <a:pt x="1412963" y="1689354"/>
                </a:lnTo>
                <a:lnTo>
                  <a:pt x="1500378" y="1651254"/>
                </a:lnTo>
                <a:lnTo>
                  <a:pt x="1503680" y="1642872"/>
                </a:lnTo>
                <a:lnTo>
                  <a:pt x="1500505" y="1635633"/>
                </a:lnTo>
                <a:lnTo>
                  <a:pt x="1497457" y="1628394"/>
                </a:lnTo>
                <a:lnTo>
                  <a:pt x="1488948" y="1625092"/>
                </a:lnTo>
                <a:lnTo>
                  <a:pt x="1481709" y="1628140"/>
                </a:lnTo>
                <a:lnTo>
                  <a:pt x="1439265" y="1646694"/>
                </a:lnTo>
                <a:lnTo>
                  <a:pt x="2605532" y="53086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98790" y="1232090"/>
            <a:ext cx="2181225" cy="3856990"/>
            <a:chOff x="1498790" y="1232090"/>
            <a:chExt cx="2181225" cy="38569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8378" y="1241551"/>
              <a:ext cx="2161921" cy="383743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03552" y="1236852"/>
              <a:ext cx="2171700" cy="3847465"/>
            </a:xfrm>
            <a:custGeom>
              <a:avLst/>
              <a:gdLst/>
              <a:ahLst/>
              <a:cxnLst/>
              <a:rect l="l" t="t" r="r" b="b"/>
              <a:pathLst>
                <a:path w="2171700" h="3847465">
                  <a:moveTo>
                    <a:pt x="0" y="3846957"/>
                  </a:moveTo>
                  <a:lnTo>
                    <a:pt x="2171446" y="3846957"/>
                  </a:lnTo>
                  <a:lnTo>
                    <a:pt x="2171446" y="0"/>
                  </a:lnTo>
                  <a:lnTo>
                    <a:pt x="0" y="0"/>
                  </a:lnTo>
                  <a:lnTo>
                    <a:pt x="0" y="384695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58079" y="1233297"/>
            <a:ext cx="2161921" cy="383743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20785" y="1235075"/>
            <a:ext cx="2161921" cy="380466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428622" y="3443338"/>
            <a:ext cx="2162175" cy="1207135"/>
          </a:xfrm>
          <a:custGeom>
            <a:avLst/>
            <a:gdLst/>
            <a:ahLst/>
            <a:cxnLst/>
            <a:rect l="l" t="t" r="r" b="b"/>
            <a:pathLst>
              <a:path w="2162175" h="1207135">
                <a:moveTo>
                  <a:pt x="0" y="1206639"/>
                </a:moveTo>
                <a:lnTo>
                  <a:pt x="2161920" y="1206639"/>
                </a:lnTo>
                <a:lnTo>
                  <a:pt x="2161920" y="0"/>
                </a:lnTo>
                <a:lnTo>
                  <a:pt x="0" y="0"/>
                </a:lnTo>
                <a:lnTo>
                  <a:pt x="0" y="1206639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036311" y="1988794"/>
            <a:ext cx="2162175" cy="673735"/>
          </a:xfrm>
          <a:custGeom>
            <a:avLst/>
            <a:gdLst/>
            <a:ahLst/>
            <a:cxnLst/>
            <a:rect l="l" t="t" r="r" b="b"/>
            <a:pathLst>
              <a:path w="2162175" h="673735">
                <a:moveTo>
                  <a:pt x="0" y="673633"/>
                </a:moveTo>
                <a:lnTo>
                  <a:pt x="2161920" y="673633"/>
                </a:lnTo>
                <a:lnTo>
                  <a:pt x="2161920" y="0"/>
                </a:lnTo>
                <a:lnTo>
                  <a:pt x="0" y="0"/>
                </a:lnTo>
                <a:lnTo>
                  <a:pt x="0" y="673633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400795" y="2754883"/>
            <a:ext cx="2233930" cy="1943735"/>
          </a:xfrm>
          <a:custGeom>
            <a:avLst/>
            <a:gdLst/>
            <a:ahLst/>
            <a:cxnLst/>
            <a:rect l="l" t="t" r="r" b="b"/>
            <a:pathLst>
              <a:path w="2233929" h="1943735">
                <a:moveTo>
                  <a:pt x="0" y="1943354"/>
                </a:moveTo>
                <a:lnTo>
                  <a:pt x="2233422" y="1943354"/>
                </a:lnTo>
                <a:lnTo>
                  <a:pt x="2233422" y="0"/>
                </a:lnTo>
                <a:lnTo>
                  <a:pt x="0" y="0"/>
                </a:lnTo>
                <a:lnTo>
                  <a:pt x="0" y="1943354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85748" y="4032377"/>
            <a:ext cx="307340" cy="1954530"/>
          </a:xfrm>
          <a:custGeom>
            <a:avLst/>
            <a:gdLst/>
            <a:ahLst/>
            <a:cxnLst/>
            <a:rect l="l" t="t" r="r" b="b"/>
            <a:pathLst>
              <a:path w="307340" h="1954529">
                <a:moveTo>
                  <a:pt x="250039" y="1888167"/>
                </a:moveTo>
                <a:lnTo>
                  <a:pt x="178612" y="1929803"/>
                </a:lnTo>
                <a:lnTo>
                  <a:pt x="176326" y="1938553"/>
                </a:lnTo>
                <a:lnTo>
                  <a:pt x="184200" y="1952180"/>
                </a:lnTo>
                <a:lnTo>
                  <a:pt x="192963" y="1954491"/>
                </a:lnTo>
                <a:lnTo>
                  <a:pt x="282254" y="1902447"/>
                </a:lnTo>
                <a:lnTo>
                  <a:pt x="278307" y="1902447"/>
                </a:lnTo>
                <a:lnTo>
                  <a:pt x="278307" y="1900504"/>
                </a:lnTo>
                <a:lnTo>
                  <a:pt x="271195" y="1900504"/>
                </a:lnTo>
                <a:lnTo>
                  <a:pt x="250039" y="1888167"/>
                </a:lnTo>
                <a:close/>
              </a:path>
              <a:path w="307340" h="1954529">
                <a:moveTo>
                  <a:pt x="242874" y="0"/>
                </a:moveTo>
                <a:lnTo>
                  <a:pt x="6388" y="0"/>
                </a:lnTo>
                <a:lnTo>
                  <a:pt x="0" y="6476"/>
                </a:lnTo>
                <a:lnTo>
                  <a:pt x="0" y="1896059"/>
                </a:lnTo>
                <a:lnTo>
                  <a:pt x="6388" y="1902447"/>
                </a:lnTo>
                <a:lnTo>
                  <a:pt x="225557" y="1902447"/>
                </a:lnTo>
                <a:lnTo>
                  <a:pt x="250039" y="1888167"/>
                </a:lnTo>
                <a:lnTo>
                  <a:pt x="28575" y="1888159"/>
                </a:lnTo>
                <a:lnTo>
                  <a:pt x="14287" y="1873872"/>
                </a:lnTo>
                <a:lnTo>
                  <a:pt x="28575" y="1873872"/>
                </a:lnTo>
                <a:lnTo>
                  <a:pt x="28575" y="28575"/>
                </a:lnTo>
                <a:lnTo>
                  <a:pt x="14287" y="28575"/>
                </a:lnTo>
                <a:lnTo>
                  <a:pt x="28575" y="14350"/>
                </a:lnTo>
                <a:lnTo>
                  <a:pt x="242874" y="14350"/>
                </a:lnTo>
                <a:lnTo>
                  <a:pt x="242874" y="0"/>
                </a:lnTo>
                <a:close/>
              </a:path>
              <a:path w="307340" h="1954529">
                <a:moveTo>
                  <a:pt x="282249" y="1873872"/>
                </a:moveTo>
                <a:lnTo>
                  <a:pt x="278307" y="1873872"/>
                </a:lnTo>
                <a:lnTo>
                  <a:pt x="278307" y="1902447"/>
                </a:lnTo>
                <a:lnTo>
                  <a:pt x="282254" y="1902447"/>
                </a:lnTo>
                <a:lnTo>
                  <a:pt x="306755" y="1888159"/>
                </a:lnTo>
                <a:lnTo>
                  <a:pt x="282249" y="1873872"/>
                </a:lnTo>
                <a:close/>
              </a:path>
              <a:path w="307340" h="1954529">
                <a:moveTo>
                  <a:pt x="271195" y="1875828"/>
                </a:moveTo>
                <a:lnTo>
                  <a:pt x="250039" y="1888167"/>
                </a:lnTo>
                <a:lnTo>
                  <a:pt x="271195" y="1900504"/>
                </a:lnTo>
                <a:lnTo>
                  <a:pt x="271195" y="1875828"/>
                </a:lnTo>
                <a:close/>
              </a:path>
              <a:path w="307340" h="1954529">
                <a:moveTo>
                  <a:pt x="278307" y="1875828"/>
                </a:moveTo>
                <a:lnTo>
                  <a:pt x="271195" y="1875828"/>
                </a:lnTo>
                <a:lnTo>
                  <a:pt x="271195" y="1900504"/>
                </a:lnTo>
                <a:lnTo>
                  <a:pt x="278307" y="1900504"/>
                </a:lnTo>
                <a:lnTo>
                  <a:pt x="278307" y="1875828"/>
                </a:lnTo>
                <a:close/>
              </a:path>
              <a:path w="307340" h="1954529">
                <a:moveTo>
                  <a:pt x="192963" y="1821840"/>
                </a:moveTo>
                <a:lnTo>
                  <a:pt x="184200" y="1824139"/>
                </a:lnTo>
                <a:lnTo>
                  <a:pt x="176326" y="1837778"/>
                </a:lnTo>
                <a:lnTo>
                  <a:pt x="178612" y="1846516"/>
                </a:lnTo>
                <a:lnTo>
                  <a:pt x="250039" y="1888167"/>
                </a:lnTo>
                <a:lnTo>
                  <a:pt x="271195" y="1875828"/>
                </a:lnTo>
                <a:lnTo>
                  <a:pt x="278307" y="1875828"/>
                </a:lnTo>
                <a:lnTo>
                  <a:pt x="278307" y="1873872"/>
                </a:lnTo>
                <a:lnTo>
                  <a:pt x="282249" y="1873872"/>
                </a:lnTo>
                <a:lnTo>
                  <a:pt x="192963" y="1821840"/>
                </a:lnTo>
                <a:close/>
              </a:path>
              <a:path w="307340" h="1954529">
                <a:moveTo>
                  <a:pt x="28575" y="1873872"/>
                </a:moveTo>
                <a:lnTo>
                  <a:pt x="14287" y="1873872"/>
                </a:lnTo>
                <a:lnTo>
                  <a:pt x="28575" y="1888159"/>
                </a:lnTo>
                <a:lnTo>
                  <a:pt x="28575" y="1873872"/>
                </a:lnTo>
                <a:close/>
              </a:path>
              <a:path w="307340" h="1954529">
                <a:moveTo>
                  <a:pt x="225525" y="1873872"/>
                </a:moveTo>
                <a:lnTo>
                  <a:pt x="28575" y="1873872"/>
                </a:lnTo>
                <a:lnTo>
                  <a:pt x="28575" y="1888159"/>
                </a:lnTo>
                <a:lnTo>
                  <a:pt x="250026" y="1888159"/>
                </a:lnTo>
                <a:lnTo>
                  <a:pt x="225525" y="1873872"/>
                </a:lnTo>
                <a:close/>
              </a:path>
              <a:path w="307340" h="1954529">
                <a:moveTo>
                  <a:pt x="28575" y="14350"/>
                </a:moveTo>
                <a:lnTo>
                  <a:pt x="14287" y="28575"/>
                </a:lnTo>
                <a:lnTo>
                  <a:pt x="28575" y="28575"/>
                </a:lnTo>
                <a:lnTo>
                  <a:pt x="28575" y="14350"/>
                </a:lnTo>
                <a:close/>
              </a:path>
              <a:path w="307340" h="1954529">
                <a:moveTo>
                  <a:pt x="242874" y="14350"/>
                </a:moveTo>
                <a:lnTo>
                  <a:pt x="28575" y="14350"/>
                </a:lnTo>
                <a:lnTo>
                  <a:pt x="28575" y="28575"/>
                </a:lnTo>
                <a:lnTo>
                  <a:pt x="242874" y="28575"/>
                </a:lnTo>
                <a:lnTo>
                  <a:pt x="242874" y="1435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198106" y="2311400"/>
            <a:ext cx="570230" cy="3047365"/>
          </a:xfrm>
          <a:custGeom>
            <a:avLst/>
            <a:gdLst/>
            <a:ahLst/>
            <a:cxnLst/>
            <a:rect l="l" t="t" r="r" b="b"/>
            <a:pathLst>
              <a:path w="570229" h="3047365">
                <a:moveTo>
                  <a:pt x="453517" y="2916809"/>
                </a:moveTo>
                <a:lnTo>
                  <a:pt x="446659" y="2920746"/>
                </a:lnTo>
                <a:lnTo>
                  <a:pt x="439800" y="2924810"/>
                </a:lnTo>
                <a:lnTo>
                  <a:pt x="437515" y="2933446"/>
                </a:lnTo>
                <a:lnTo>
                  <a:pt x="441451" y="2940304"/>
                </a:lnTo>
                <a:lnTo>
                  <a:pt x="503809" y="3047238"/>
                </a:lnTo>
                <a:lnTo>
                  <a:pt x="520323" y="3018916"/>
                </a:lnTo>
                <a:lnTo>
                  <a:pt x="489585" y="3018916"/>
                </a:lnTo>
                <a:lnTo>
                  <a:pt x="489525" y="2965987"/>
                </a:lnTo>
                <a:lnTo>
                  <a:pt x="466217" y="2925953"/>
                </a:lnTo>
                <a:lnTo>
                  <a:pt x="462152" y="2919095"/>
                </a:lnTo>
                <a:lnTo>
                  <a:pt x="453517" y="2916809"/>
                </a:lnTo>
                <a:close/>
              </a:path>
              <a:path w="570229" h="3047365">
                <a:moveTo>
                  <a:pt x="489585" y="2966088"/>
                </a:moveTo>
                <a:lnTo>
                  <a:pt x="489585" y="3018916"/>
                </a:lnTo>
                <a:lnTo>
                  <a:pt x="518160" y="3018916"/>
                </a:lnTo>
                <a:lnTo>
                  <a:pt x="518160" y="3011678"/>
                </a:lnTo>
                <a:lnTo>
                  <a:pt x="491490" y="3011678"/>
                </a:lnTo>
                <a:lnTo>
                  <a:pt x="503824" y="2990546"/>
                </a:lnTo>
                <a:lnTo>
                  <a:pt x="489585" y="2966088"/>
                </a:lnTo>
                <a:close/>
              </a:path>
              <a:path w="570229" h="3047365">
                <a:moveTo>
                  <a:pt x="554227" y="2916809"/>
                </a:moveTo>
                <a:lnTo>
                  <a:pt x="545465" y="2919095"/>
                </a:lnTo>
                <a:lnTo>
                  <a:pt x="541527" y="2925953"/>
                </a:lnTo>
                <a:lnTo>
                  <a:pt x="518160" y="2965987"/>
                </a:lnTo>
                <a:lnTo>
                  <a:pt x="518160" y="3018916"/>
                </a:lnTo>
                <a:lnTo>
                  <a:pt x="520323" y="3018916"/>
                </a:lnTo>
                <a:lnTo>
                  <a:pt x="566166" y="2940304"/>
                </a:lnTo>
                <a:lnTo>
                  <a:pt x="570229" y="2933446"/>
                </a:lnTo>
                <a:lnTo>
                  <a:pt x="567817" y="2924810"/>
                </a:lnTo>
                <a:lnTo>
                  <a:pt x="561086" y="2920746"/>
                </a:lnTo>
                <a:lnTo>
                  <a:pt x="554227" y="2916809"/>
                </a:lnTo>
                <a:close/>
              </a:path>
              <a:path w="570229" h="3047365">
                <a:moveTo>
                  <a:pt x="503824" y="2990546"/>
                </a:moveTo>
                <a:lnTo>
                  <a:pt x="491490" y="3011678"/>
                </a:lnTo>
                <a:lnTo>
                  <a:pt x="516127" y="3011678"/>
                </a:lnTo>
                <a:lnTo>
                  <a:pt x="503824" y="2990546"/>
                </a:lnTo>
                <a:close/>
              </a:path>
              <a:path w="570229" h="3047365">
                <a:moveTo>
                  <a:pt x="518160" y="2965987"/>
                </a:moveTo>
                <a:lnTo>
                  <a:pt x="503824" y="2990546"/>
                </a:lnTo>
                <a:lnTo>
                  <a:pt x="516127" y="3011678"/>
                </a:lnTo>
                <a:lnTo>
                  <a:pt x="518160" y="3011678"/>
                </a:lnTo>
                <a:lnTo>
                  <a:pt x="518160" y="2965987"/>
                </a:lnTo>
                <a:close/>
              </a:path>
              <a:path w="570229" h="3047365">
                <a:moveTo>
                  <a:pt x="489585" y="14224"/>
                </a:moveTo>
                <a:lnTo>
                  <a:pt x="489585" y="2966088"/>
                </a:lnTo>
                <a:lnTo>
                  <a:pt x="503824" y="2990546"/>
                </a:lnTo>
                <a:lnTo>
                  <a:pt x="518100" y="2966088"/>
                </a:lnTo>
                <a:lnTo>
                  <a:pt x="518160" y="28575"/>
                </a:lnTo>
                <a:lnTo>
                  <a:pt x="503809" y="28575"/>
                </a:lnTo>
                <a:lnTo>
                  <a:pt x="489585" y="14224"/>
                </a:lnTo>
                <a:close/>
              </a:path>
              <a:path w="570229" h="3047365">
                <a:moveTo>
                  <a:pt x="511683" y="0"/>
                </a:moveTo>
                <a:lnTo>
                  <a:pt x="0" y="0"/>
                </a:lnTo>
                <a:lnTo>
                  <a:pt x="0" y="28575"/>
                </a:lnTo>
                <a:lnTo>
                  <a:pt x="489585" y="28575"/>
                </a:lnTo>
                <a:lnTo>
                  <a:pt x="489585" y="14224"/>
                </a:lnTo>
                <a:lnTo>
                  <a:pt x="518160" y="14224"/>
                </a:lnTo>
                <a:lnTo>
                  <a:pt x="518160" y="6350"/>
                </a:lnTo>
                <a:lnTo>
                  <a:pt x="511683" y="0"/>
                </a:lnTo>
                <a:close/>
              </a:path>
              <a:path w="570229" h="3047365">
                <a:moveTo>
                  <a:pt x="518160" y="14224"/>
                </a:moveTo>
                <a:lnTo>
                  <a:pt x="489585" y="14224"/>
                </a:lnTo>
                <a:lnTo>
                  <a:pt x="503809" y="28575"/>
                </a:lnTo>
                <a:lnTo>
                  <a:pt x="518160" y="28575"/>
                </a:lnTo>
                <a:lnTo>
                  <a:pt x="518160" y="14224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634218" y="3712336"/>
            <a:ext cx="501015" cy="2301240"/>
          </a:xfrm>
          <a:custGeom>
            <a:avLst/>
            <a:gdLst/>
            <a:ahLst/>
            <a:cxnLst/>
            <a:rect l="l" t="t" r="r" b="b"/>
            <a:pathLst>
              <a:path w="501015" h="2301240">
                <a:moveTo>
                  <a:pt x="371475" y="2168309"/>
                </a:moveTo>
                <a:lnTo>
                  <a:pt x="257809" y="2234628"/>
                </a:lnTo>
                <a:lnTo>
                  <a:pt x="371475" y="2300960"/>
                </a:lnTo>
                <a:lnTo>
                  <a:pt x="380237" y="2298649"/>
                </a:lnTo>
                <a:lnTo>
                  <a:pt x="384175" y="2291841"/>
                </a:lnTo>
                <a:lnTo>
                  <a:pt x="388238" y="2285022"/>
                </a:lnTo>
                <a:lnTo>
                  <a:pt x="385952" y="2276271"/>
                </a:lnTo>
                <a:lnTo>
                  <a:pt x="339008" y="2248916"/>
                </a:lnTo>
                <a:lnTo>
                  <a:pt x="286130" y="2248916"/>
                </a:lnTo>
                <a:lnTo>
                  <a:pt x="286130" y="2220341"/>
                </a:lnTo>
                <a:lnTo>
                  <a:pt x="339030" y="2220341"/>
                </a:lnTo>
                <a:lnTo>
                  <a:pt x="385952" y="2192997"/>
                </a:lnTo>
                <a:lnTo>
                  <a:pt x="388238" y="2184247"/>
                </a:lnTo>
                <a:lnTo>
                  <a:pt x="384175" y="2177427"/>
                </a:lnTo>
                <a:lnTo>
                  <a:pt x="380237" y="2170607"/>
                </a:lnTo>
                <a:lnTo>
                  <a:pt x="371475" y="2168309"/>
                </a:lnTo>
                <a:close/>
              </a:path>
              <a:path w="501015" h="2301240">
                <a:moveTo>
                  <a:pt x="339030" y="2220341"/>
                </a:moveTo>
                <a:lnTo>
                  <a:pt x="286130" y="2220341"/>
                </a:lnTo>
                <a:lnTo>
                  <a:pt x="286130" y="2248916"/>
                </a:lnTo>
                <a:lnTo>
                  <a:pt x="339008" y="2248916"/>
                </a:lnTo>
                <a:lnTo>
                  <a:pt x="335677" y="2246972"/>
                </a:lnTo>
                <a:lnTo>
                  <a:pt x="293370" y="2246972"/>
                </a:lnTo>
                <a:lnTo>
                  <a:pt x="293370" y="2222296"/>
                </a:lnTo>
                <a:lnTo>
                  <a:pt x="335677" y="2222296"/>
                </a:lnTo>
                <a:lnTo>
                  <a:pt x="339030" y="2220341"/>
                </a:lnTo>
                <a:close/>
              </a:path>
              <a:path w="501015" h="2301240">
                <a:moveTo>
                  <a:pt x="472185" y="2220341"/>
                </a:moveTo>
                <a:lnTo>
                  <a:pt x="339030" y="2220341"/>
                </a:lnTo>
                <a:lnTo>
                  <a:pt x="314523" y="2234634"/>
                </a:lnTo>
                <a:lnTo>
                  <a:pt x="339008" y="2248916"/>
                </a:lnTo>
                <a:lnTo>
                  <a:pt x="494410" y="2248916"/>
                </a:lnTo>
                <a:lnTo>
                  <a:pt x="500760" y="2242527"/>
                </a:lnTo>
                <a:lnTo>
                  <a:pt x="500760" y="2234628"/>
                </a:lnTo>
                <a:lnTo>
                  <a:pt x="472185" y="2234628"/>
                </a:lnTo>
                <a:lnTo>
                  <a:pt x="472185" y="2220341"/>
                </a:lnTo>
                <a:close/>
              </a:path>
              <a:path w="501015" h="2301240">
                <a:moveTo>
                  <a:pt x="293370" y="2222296"/>
                </a:moveTo>
                <a:lnTo>
                  <a:pt x="293370" y="2246972"/>
                </a:lnTo>
                <a:lnTo>
                  <a:pt x="314523" y="2234634"/>
                </a:lnTo>
                <a:lnTo>
                  <a:pt x="293370" y="2222296"/>
                </a:lnTo>
                <a:close/>
              </a:path>
              <a:path w="501015" h="2301240">
                <a:moveTo>
                  <a:pt x="314523" y="2234634"/>
                </a:moveTo>
                <a:lnTo>
                  <a:pt x="293370" y="2246972"/>
                </a:lnTo>
                <a:lnTo>
                  <a:pt x="335677" y="2246972"/>
                </a:lnTo>
                <a:lnTo>
                  <a:pt x="314523" y="2234634"/>
                </a:lnTo>
                <a:close/>
              </a:path>
              <a:path w="501015" h="2301240">
                <a:moveTo>
                  <a:pt x="335677" y="2222296"/>
                </a:moveTo>
                <a:lnTo>
                  <a:pt x="293370" y="2222296"/>
                </a:lnTo>
                <a:lnTo>
                  <a:pt x="314534" y="2234628"/>
                </a:lnTo>
                <a:lnTo>
                  <a:pt x="335677" y="2222296"/>
                </a:lnTo>
                <a:close/>
              </a:path>
              <a:path w="501015" h="2301240">
                <a:moveTo>
                  <a:pt x="472185" y="14224"/>
                </a:moveTo>
                <a:lnTo>
                  <a:pt x="472185" y="2234628"/>
                </a:lnTo>
                <a:lnTo>
                  <a:pt x="486409" y="2220341"/>
                </a:lnTo>
                <a:lnTo>
                  <a:pt x="500760" y="2220341"/>
                </a:lnTo>
                <a:lnTo>
                  <a:pt x="500760" y="28575"/>
                </a:lnTo>
                <a:lnTo>
                  <a:pt x="486409" y="28575"/>
                </a:lnTo>
                <a:lnTo>
                  <a:pt x="472185" y="14224"/>
                </a:lnTo>
                <a:close/>
              </a:path>
              <a:path w="501015" h="2301240">
                <a:moveTo>
                  <a:pt x="500760" y="2220341"/>
                </a:moveTo>
                <a:lnTo>
                  <a:pt x="486409" y="2220341"/>
                </a:lnTo>
                <a:lnTo>
                  <a:pt x="472185" y="2234628"/>
                </a:lnTo>
                <a:lnTo>
                  <a:pt x="500760" y="2234628"/>
                </a:lnTo>
                <a:lnTo>
                  <a:pt x="500760" y="2220341"/>
                </a:lnTo>
                <a:close/>
              </a:path>
              <a:path w="501015" h="2301240">
                <a:moveTo>
                  <a:pt x="494410" y="0"/>
                </a:moveTo>
                <a:lnTo>
                  <a:pt x="0" y="0"/>
                </a:lnTo>
                <a:lnTo>
                  <a:pt x="0" y="28575"/>
                </a:lnTo>
                <a:lnTo>
                  <a:pt x="472185" y="28575"/>
                </a:lnTo>
                <a:lnTo>
                  <a:pt x="472185" y="14224"/>
                </a:lnTo>
                <a:lnTo>
                  <a:pt x="500760" y="14224"/>
                </a:lnTo>
                <a:lnTo>
                  <a:pt x="500760" y="6350"/>
                </a:lnTo>
                <a:lnTo>
                  <a:pt x="494410" y="0"/>
                </a:lnTo>
                <a:close/>
              </a:path>
              <a:path w="501015" h="2301240">
                <a:moveTo>
                  <a:pt x="500760" y="14224"/>
                </a:moveTo>
                <a:lnTo>
                  <a:pt x="472185" y="14224"/>
                </a:lnTo>
                <a:lnTo>
                  <a:pt x="486409" y="28575"/>
                </a:lnTo>
                <a:lnTo>
                  <a:pt x="500760" y="28575"/>
                </a:lnTo>
                <a:lnTo>
                  <a:pt x="500760" y="14224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91756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Aplicação</a:t>
            </a:r>
            <a:r>
              <a:rPr dirty="0" spc="90"/>
              <a:t> </a:t>
            </a:r>
            <a:r>
              <a:rPr dirty="0" spc="20"/>
              <a:t>de</a:t>
            </a:r>
            <a:r>
              <a:rPr dirty="0" spc="90"/>
              <a:t> </a:t>
            </a:r>
            <a:r>
              <a:rPr dirty="0" spc="30"/>
              <a:t>uma</a:t>
            </a:r>
            <a:r>
              <a:rPr dirty="0" spc="90"/>
              <a:t> </a:t>
            </a:r>
            <a:r>
              <a:rPr dirty="0" spc="30"/>
              <a:t>nova</a:t>
            </a:r>
            <a:r>
              <a:rPr dirty="0" spc="95"/>
              <a:t> </a:t>
            </a:r>
            <a:r>
              <a:rPr dirty="0" spc="40"/>
              <a:t>pesquisa</a:t>
            </a:r>
            <a:r>
              <a:rPr dirty="0" spc="80"/>
              <a:t> </a:t>
            </a:r>
            <a:r>
              <a:rPr dirty="0" spc="40"/>
              <a:t>socioeconômica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478089" y="5317832"/>
            <a:ext cx="2190750" cy="120586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115570" marR="110489">
              <a:lnSpc>
                <a:spcPct val="12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Preencher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moradia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é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própria de alguém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composição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familiar</a:t>
            </a:r>
            <a:r>
              <a:rPr dirty="0" sz="1200" spc="40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ou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 é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alugada/cedida/ocupada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97514" y="5344261"/>
            <a:ext cx="6409055" cy="120586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144780" marR="138430" indent="2540">
              <a:lnSpc>
                <a:spcPct val="12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Se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 edificação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não</a:t>
            </a:r>
            <a:r>
              <a:rPr dirty="0" sz="1200">
                <a:latin typeface="Verdana"/>
                <a:cs typeface="Verdana"/>
              </a:rPr>
              <a:t> for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uso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“Residencial”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ou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“Misto”,</a:t>
            </a:r>
            <a:r>
              <a:rPr dirty="0" sz="1200" spc="-5">
                <a:latin typeface="Verdana"/>
                <a:cs typeface="Verdana"/>
              </a:rPr>
              <a:t> abrirá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campo</a:t>
            </a:r>
            <a:r>
              <a:rPr dirty="0" sz="1200">
                <a:latin typeface="Verdana"/>
                <a:cs typeface="Verdana"/>
              </a:rPr>
              <a:t> “Local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residência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responsável”,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refere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proprietário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moradia.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Nele, </a:t>
            </a:r>
            <a:r>
              <a:rPr dirty="0" sz="1200" spc="-5">
                <a:latin typeface="Verdana"/>
                <a:cs typeface="Verdana"/>
              </a:rPr>
              <a:t> escolher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 </a:t>
            </a:r>
            <a:r>
              <a:rPr dirty="0" sz="1200" spc="-5">
                <a:latin typeface="Verdana"/>
                <a:cs typeface="Verdana"/>
              </a:rPr>
              <a:t>proprietário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moradia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reside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dentro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ou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fora da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área</a:t>
            </a:r>
            <a:r>
              <a:rPr dirty="0" sz="1200" spc="-5">
                <a:latin typeface="Verdana"/>
                <a:cs typeface="Verdana"/>
              </a:rPr>
              <a:t>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intervenção.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Caso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resida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núcleo, preencher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as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Setor,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Quadra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 Número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CDHU da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moradia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proprietário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8378" y="1254505"/>
            <a:ext cx="2161921" cy="381139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46904" y="1242186"/>
            <a:ext cx="2161921" cy="38195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2161" y="1235075"/>
            <a:ext cx="2130171" cy="380466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545145" y="2409913"/>
            <a:ext cx="2084705" cy="3133090"/>
            <a:chOff x="1545145" y="2409913"/>
            <a:chExt cx="2084705" cy="3133090"/>
          </a:xfrm>
        </p:grpSpPr>
        <p:sp>
          <p:nvSpPr>
            <p:cNvPr id="6" name="object 6"/>
            <p:cNvSpPr/>
            <p:nvPr/>
          </p:nvSpPr>
          <p:spPr>
            <a:xfrm>
              <a:off x="1559433" y="2424201"/>
              <a:ext cx="2056130" cy="1005205"/>
            </a:xfrm>
            <a:custGeom>
              <a:avLst/>
              <a:gdLst/>
              <a:ahLst/>
              <a:cxnLst/>
              <a:rect l="l" t="t" r="r" b="b"/>
              <a:pathLst>
                <a:path w="2056129" h="1005204">
                  <a:moveTo>
                    <a:pt x="0" y="1004798"/>
                  </a:moveTo>
                  <a:lnTo>
                    <a:pt x="2056129" y="1004798"/>
                  </a:lnTo>
                  <a:lnTo>
                    <a:pt x="2056129" y="0"/>
                  </a:lnTo>
                  <a:lnTo>
                    <a:pt x="0" y="0"/>
                  </a:lnTo>
                  <a:lnTo>
                    <a:pt x="0" y="1004798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522855" y="3429000"/>
              <a:ext cx="132715" cy="2113915"/>
            </a:xfrm>
            <a:custGeom>
              <a:avLst/>
              <a:gdLst/>
              <a:ahLst/>
              <a:cxnLst/>
              <a:rect l="l" t="t" r="r" b="b"/>
              <a:pathLst>
                <a:path w="132714" h="2113915">
                  <a:moveTo>
                    <a:pt x="16001" y="1983359"/>
                  </a:moveTo>
                  <a:lnTo>
                    <a:pt x="9143" y="1987296"/>
                  </a:lnTo>
                  <a:lnTo>
                    <a:pt x="2286" y="1991360"/>
                  </a:lnTo>
                  <a:lnTo>
                    <a:pt x="0" y="2000123"/>
                  </a:lnTo>
                  <a:lnTo>
                    <a:pt x="4063" y="2006853"/>
                  </a:lnTo>
                  <a:lnTo>
                    <a:pt x="66420" y="2113661"/>
                  </a:lnTo>
                  <a:lnTo>
                    <a:pt x="82902" y="2085339"/>
                  </a:lnTo>
                  <a:lnTo>
                    <a:pt x="52196" y="2085339"/>
                  </a:lnTo>
                  <a:lnTo>
                    <a:pt x="52152" y="2032618"/>
                  </a:lnTo>
                  <a:lnTo>
                    <a:pt x="27949" y="1991233"/>
                  </a:lnTo>
                  <a:lnTo>
                    <a:pt x="24637" y="1985645"/>
                  </a:lnTo>
                  <a:lnTo>
                    <a:pt x="16001" y="1983359"/>
                  </a:lnTo>
                  <a:close/>
                </a:path>
                <a:path w="132714" h="2113915">
                  <a:moveTo>
                    <a:pt x="52152" y="2032618"/>
                  </a:moveTo>
                  <a:lnTo>
                    <a:pt x="52196" y="2085339"/>
                  </a:lnTo>
                  <a:lnTo>
                    <a:pt x="80771" y="2085339"/>
                  </a:lnTo>
                  <a:lnTo>
                    <a:pt x="80765" y="2078101"/>
                  </a:lnTo>
                  <a:lnTo>
                    <a:pt x="54101" y="2078101"/>
                  </a:lnTo>
                  <a:lnTo>
                    <a:pt x="66396" y="2056984"/>
                  </a:lnTo>
                  <a:lnTo>
                    <a:pt x="52152" y="2032618"/>
                  </a:lnTo>
                  <a:close/>
                </a:path>
                <a:path w="132714" h="2113915">
                  <a:moveTo>
                    <a:pt x="116712" y="1983232"/>
                  </a:moveTo>
                  <a:lnTo>
                    <a:pt x="107950" y="1985518"/>
                  </a:lnTo>
                  <a:lnTo>
                    <a:pt x="103939" y="1992502"/>
                  </a:lnTo>
                  <a:lnTo>
                    <a:pt x="80726" y="2032371"/>
                  </a:lnTo>
                  <a:lnTo>
                    <a:pt x="80771" y="2085339"/>
                  </a:lnTo>
                  <a:lnTo>
                    <a:pt x="82902" y="2085339"/>
                  </a:lnTo>
                  <a:lnTo>
                    <a:pt x="128650" y="2006727"/>
                  </a:lnTo>
                  <a:lnTo>
                    <a:pt x="132714" y="1999996"/>
                  </a:lnTo>
                  <a:lnTo>
                    <a:pt x="130301" y="1991233"/>
                  </a:lnTo>
                  <a:lnTo>
                    <a:pt x="116712" y="1983232"/>
                  </a:lnTo>
                  <a:close/>
                </a:path>
                <a:path w="132714" h="2113915">
                  <a:moveTo>
                    <a:pt x="66396" y="2056984"/>
                  </a:moveTo>
                  <a:lnTo>
                    <a:pt x="54101" y="2078101"/>
                  </a:lnTo>
                  <a:lnTo>
                    <a:pt x="78739" y="2078101"/>
                  </a:lnTo>
                  <a:lnTo>
                    <a:pt x="66396" y="2056984"/>
                  </a:lnTo>
                  <a:close/>
                </a:path>
                <a:path w="132714" h="2113915">
                  <a:moveTo>
                    <a:pt x="80726" y="2032371"/>
                  </a:moveTo>
                  <a:lnTo>
                    <a:pt x="66396" y="2056984"/>
                  </a:lnTo>
                  <a:lnTo>
                    <a:pt x="78739" y="2078101"/>
                  </a:lnTo>
                  <a:lnTo>
                    <a:pt x="80765" y="2078101"/>
                  </a:lnTo>
                  <a:lnTo>
                    <a:pt x="80726" y="2032371"/>
                  </a:lnTo>
                  <a:close/>
                </a:path>
                <a:path w="132714" h="2113915">
                  <a:moveTo>
                    <a:pt x="78993" y="0"/>
                  </a:moveTo>
                  <a:lnTo>
                    <a:pt x="50418" y="0"/>
                  </a:lnTo>
                  <a:lnTo>
                    <a:pt x="52152" y="2032618"/>
                  </a:lnTo>
                  <a:lnTo>
                    <a:pt x="66396" y="2056984"/>
                  </a:lnTo>
                  <a:lnTo>
                    <a:pt x="80726" y="2032371"/>
                  </a:lnTo>
                  <a:lnTo>
                    <a:pt x="78993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4496371" y="2407259"/>
            <a:ext cx="2119630" cy="3138805"/>
            <a:chOff x="4496371" y="2407259"/>
            <a:chExt cx="2119630" cy="3138805"/>
          </a:xfrm>
        </p:grpSpPr>
        <p:sp>
          <p:nvSpPr>
            <p:cNvPr id="9" name="object 9"/>
            <p:cNvSpPr/>
            <p:nvPr/>
          </p:nvSpPr>
          <p:spPr>
            <a:xfrm>
              <a:off x="4510659" y="2421547"/>
              <a:ext cx="2091055" cy="1007744"/>
            </a:xfrm>
            <a:custGeom>
              <a:avLst/>
              <a:gdLst/>
              <a:ahLst/>
              <a:cxnLst/>
              <a:rect l="l" t="t" r="r" b="b"/>
              <a:pathLst>
                <a:path w="2091054" h="1007745">
                  <a:moveTo>
                    <a:pt x="0" y="1007452"/>
                  </a:moveTo>
                  <a:lnTo>
                    <a:pt x="2090800" y="1007452"/>
                  </a:lnTo>
                  <a:lnTo>
                    <a:pt x="2090800" y="0"/>
                  </a:lnTo>
                  <a:lnTo>
                    <a:pt x="0" y="0"/>
                  </a:lnTo>
                  <a:lnTo>
                    <a:pt x="0" y="1007452"/>
                  </a:lnTo>
                  <a:close/>
                </a:path>
              </a:pathLst>
            </a:custGeom>
            <a:ln w="28574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517007" y="3428746"/>
              <a:ext cx="132715" cy="2117090"/>
            </a:xfrm>
            <a:custGeom>
              <a:avLst/>
              <a:gdLst/>
              <a:ahLst/>
              <a:cxnLst/>
              <a:rect l="l" t="t" r="r" b="b"/>
              <a:pathLst>
                <a:path w="132714" h="2117090">
                  <a:moveTo>
                    <a:pt x="15620" y="1987295"/>
                  </a:moveTo>
                  <a:lnTo>
                    <a:pt x="2158" y="1995423"/>
                  </a:lnTo>
                  <a:lnTo>
                    <a:pt x="0" y="2004187"/>
                  </a:lnTo>
                  <a:lnTo>
                    <a:pt x="4063" y="2011044"/>
                  </a:lnTo>
                  <a:lnTo>
                    <a:pt x="67817" y="2116963"/>
                  </a:lnTo>
                  <a:lnTo>
                    <a:pt x="83704" y="2088895"/>
                  </a:lnTo>
                  <a:lnTo>
                    <a:pt x="53212" y="2088895"/>
                  </a:lnTo>
                  <a:lnTo>
                    <a:pt x="52492" y="2036017"/>
                  </a:lnTo>
                  <a:lnTo>
                    <a:pt x="28575" y="1996313"/>
                  </a:lnTo>
                  <a:lnTo>
                    <a:pt x="24510" y="1989454"/>
                  </a:lnTo>
                  <a:lnTo>
                    <a:pt x="15620" y="1987295"/>
                  </a:lnTo>
                  <a:close/>
                </a:path>
                <a:path w="132714" h="2117090">
                  <a:moveTo>
                    <a:pt x="52492" y="2036017"/>
                  </a:moveTo>
                  <a:lnTo>
                    <a:pt x="53212" y="2088895"/>
                  </a:lnTo>
                  <a:lnTo>
                    <a:pt x="81787" y="2088514"/>
                  </a:lnTo>
                  <a:lnTo>
                    <a:pt x="81694" y="2081656"/>
                  </a:lnTo>
                  <a:lnTo>
                    <a:pt x="54990" y="2081656"/>
                  </a:lnTo>
                  <a:lnTo>
                    <a:pt x="67091" y="2060252"/>
                  </a:lnTo>
                  <a:lnTo>
                    <a:pt x="52492" y="2036017"/>
                  </a:lnTo>
                  <a:close/>
                </a:path>
                <a:path w="132714" h="2117090">
                  <a:moveTo>
                    <a:pt x="116458" y="1985898"/>
                  </a:moveTo>
                  <a:lnTo>
                    <a:pt x="107695" y="1988312"/>
                  </a:lnTo>
                  <a:lnTo>
                    <a:pt x="103885" y="1995169"/>
                  </a:lnTo>
                  <a:lnTo>
                    <a:pt x="81066" y="2035534"/>
                  </a:lnTo>
                  <a:lnTo>
                    <a:pt x="81787" y="2088514"/>
                  </a:lnTo>
                  <a:lnTo>
                    <a:pt x="53212" y="2088895"/>
                  </a:lnTo>
                  <a:lnTo>
                    <a:pt x="83704" y="2088895"/>
                  </a:lnTo>
                  <a:lnTo>
                    <a:pt x="128777" y="2009266"/>
                  </a:lnTo>
                  <a:lnTo>
                    <a:pt x="132587" y="2002408"/>
                  </a:lnTo>
                  <a:lnTo>
                    <a:pt x="130175" y="1993645"/>
                  </a:lnTo>
                  <a:lnTo>
                    <a:pt x="123316" y="1989835"/>
                  </a:lnTo>
                  <a:lnTo>
                    <a:pt x="116458" y="1985898"/>
                  </a:lnTo>
                  <a:close/>
                </a:path>
                <a:path w="132714" h="2117090">
                  <a:moveTo>
                    <a:pt x="67091" y="2060252"/>
                  </a:moveTo>
                  <a:lnTo>
                    <a:pt x="54990" y="2081656"/>
                  </a:lnTo>
                  <a:lnTo>
                    <a:pt x="79755" y="2081276"/>
                  </a:lnTo>
                  <a:lnTo>
                    <a:pt x="67091" y="2060252"/>
                  </a:lnTo>
                  <a:close/>
                </a:path>
                <a:path w="132714" h="2117090">
                  <a:moveTo>
                    <a:pt x="81066" y="2035534"/>
                  </a:moveTo>
                  <a:lnTo>
                    <a:pt x="67091" y="2060252"/>
                  </a:lnTo>
                  <a:lnTo>
                    <a:pt x="79755" y="2081276"/>
                  </a:lnTo>
                  <a:lnTo>
                    <a:pt x="54990" y="2081656"/>
                  </a:lnTo>
                  <a:lnTo>
                    <a:pt x="81694" y="2081656"/>
                  </a:lnTo>
                  <a:lnTo>
                    <a:pt x="81066" y="2035534"/>
                  </a:lnTo>
                  <a:close/>
                </a:path>
                <a:path w="132714" h="2117090">
                  <a:moveTo>
                    <a:pt x="53339" y="0"/>
                  </a:moveTo>
                  <a:lnTo>
                    <a:pt x="24764" y="507"/>
                  </a:lnTo>
                  <a:lnTo>
                    <a:pt x="52492" y="2036017"/>
                  </a:lnTo>
                  <a:lnTo>
                    <a:pt x="67091" y="2060252"/>
                  </a:lnTo>
                  <a:lnTo>
                    <a:pt x="81066" y="2035534"/>
                  </a:lnTo>
                  <a:lnTo>
                    <a:pt x="53339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7658989" y="3789032"/>
            <a:ext cx="1525270" cy="552450"/>
          </a:xfrm>
          <a:custGeom>
            <a:avLst/>
            <a:gdLst/>
            <a:ahLst/>
            <a:cxnLst/>
            <a:rect l="l" t="t" r="r" b="b"/>
            <a:pathLst>
              <a:path w="1525270" h="552450">
                <a:moveTo>
                  <a:pt x="0" y="552081"/>
                </a:moveTo>
                <a:lnTo>
                  <a:pt x="1525016" y="552081"/>
                </a:lnTo>
                <a:lnTo>
                  <a:pt x="1525016" y="0"/>
                </a:lnTo>
                <a:lnTo>
                  <a:pt x="0" y="0"/>
                </a:lnTo>
                <a:lnTo>
                  <a:pt x="0" y="552081"/>
                </a:lnTo>
                <a:close/>
              </a:path>
            </a:pathLst>
          </a:custGeom>
          <a:ln w="28575">
            <a:solidFill>
              <a:srgbClr val="F417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410575" y="4627232"/>
            <a:ext cx="915035" cy="412750"/>
          </a:xfrm>
          <a:custGeom>
            <a:avLst/>
            <a:gdLst/>
            <a:ahLst/>
            <a:cxnLst/>
            <a:rect l="l" t="t" r="r" b="b"/>
            <a:pathLst>
              <a:path w="915034" h="412750">
                <a:moveTo>
                  <a:pt x="0" y="412508"/>
                </a:moveTo>
                <a:lnTo>
                  <a:pt x="914844" y="412508"/>
                </a:lnTo>
                <a:lnTo>
                  <a:pt x="914844" y="0"/>
                </a:lnTo>
                <a:lnTo>
                  <a:pt x="0" y="0"/>
                </a:lnTo>
                <a:lnTo>
                  <a:pt x="0" y="412508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211056" y="3748532"/>
            <a:ext cx="1487805" cy="330835"/>
          </a:xfrm>
          <a:custGeom>
            <a:avLst/>
            <a:gdLst/>
            <a:ahLst/>
            <a:cxnLst/>
            <a:rect l="l" t="t" r="r" b="b"/>
            <a:pathLst>
              <a:path w="1487804" h="330835">
                <a:moveTo>
                  <a:pt x="1407160" y="302260"/>
                </a:moveTo>
                <a:lnTo>
                  <a:pt x="0" y="302260"/>
                </a:lnTo>
                <a:lnTo>
                  <a:pt x="0" y="330835"/>
                </a:lnTo>
                <a:lnTo>
                  <a:pt x="1429385" y="330835"/>
                </a:lnTo>
                <a:lnTo>
                  <a:pt x="1435735" y="324485"/>
                </a:lnTo>
                <a:lnTo>
                  <a:pt x="1435735" y="316484"/>
                </a:lnTo>
                <a:lnTo>
                  <a:pt x="1407160" y="316484"/>
                </a:lnTo>
                <a:lnTo>
                  <a:pt x="1407160" y="302260"/>
                </a:lnTo>
                <a:close/>
              </a:path>
              <a:path w="1487804" h="330835">
                <a:moveTo>
                  <a:pt x="1421447" y="56773"/>
                </a:moveTo>
                <a:lnTo>
                  <a:pt x="1407160" y="81250"/>
                </a:lnTo>
                <a:lnTo>
                  <a:pt x="1407160" y="316484"/>
                </a:lnTo>
                <a:lnTo>
                  <a:pt x="1421384" y="302260"/>
                </a:lnTo>
                <a:lnTo>
                  <a:pt x="1435735" y="302260"/>
                </a:lnTo>
                <a:lnTo>
                  <a:pt x="1435735" y="81250"/>
                </a:lnTo>
                <a:lnTo>
                  <a:pt x="1421447" y="56773"/>
                </a:lnTo>
                <a:close/>
              </a:path>
              <a:path w="1487804" h="330835">
                <a:moveTo>
                  <a:pt x="1435735" y="302260"/>
                </a:moveTo>
                <a:lnTo>
                  <a:pt x="1421384" y="302260"/>
                </a:lnTo>
                <a:lnTo>
                  <a:pt x="1407160" y="316484"/>
                </a:lnTo>
                <a:lnTo>
                  <a:pt x="1435735" y="316484"/>
                </a:lnTo>
                <a:lnTo>
                  <a:pt x="1435735" y="302260"/>
                </a:lnTo>
                <a:close/>
              </a:path>
              <a:path w="1487804" h="330835">
                <a:moveTo>
                  <a:pt x="1421384" y="0"/>
                </a:moveTo>
                <a:lnTo>
                  <a:pt x="1359153" y="106934"/>
                </a:lnTo>
                <a:lnTo>
                  <a:pt x="1355090" y="113792"/>
                </a:lnTo>
                <a:lnTo>
                  <a:pt x="1357376" y="122555"/>
                </a:lnTo>
                <a:lnTo>
                  <a:pt x="1371092" y="130429"/>
                </a:lnTo>
                <a:lnTo>
                  <a:pt x="1379854" y="128143"/>
                </a:lnTo>
                <a:lnTo>
                  <a:pt x="1383792" y="121285"/>
                </a:lnTo>
                <a:lnTo>
                  <a:pt x="1407159" y="81250"/>
                </a:lnTo>
                <a:lnTo>
                  <a:pt x="1407160" y="28448"/>
                </a:lnTo>
                <a:lnTo>
                  <a:pt x="1437973" y="28448"/>
                </a:lnTo>
                <a:lnTo>
                  <a:pt x="1421384" y="0"/>
                </a:lnTo>
                <a:close/>
              </a:path>
              <a:path w="1487804" h="330835">
                <a:moveTo>
                  <a:pt x="1437973" y="28448"/>
                </a:moveTo>
                <a:lnTo>
                  <a:pt x="1435735" y="28448"/>
                </a:lnTo>
                <a:lnTo>
                  <a:pt x="1435735" y="81250"/>
                </a:lnTo>
                <a:lnTo>
                  <a:pt x="1459102" y="121285"/>
                </a:lnTo>
                <a:lnTo>
                  <a:pt x="1463040" y="128143"/>
                </a:lnTo>
                <a:lnTo>
                  <a:pt x="1471802" y="130429"/>
                </a:lnTo>
                <a:lnTo>
                  <a:pt x="1485519" y="122555"/>
                </a:lnTo>
                <a:lnTo>
                  <a:pt x="1487804" y="113792"/>
                </a:lnTo>
                <a:lnTo>
                  <a:pt x="1483741" y="106934"/>
                </a:lnTo>
                <a:lnTo>
                  <a:pt x="1437973" y="28448"/>
                </a:lnTo>
                <a:close/>
              </a:path>
              <a:path w="1487804" h="330835">
                <a:moveTo>
                  <a:pt x="1435735" y="28448"/>
                </a:moveTo>
                <a:lnTo>
                  <a:pt x="1407160" y="28448"/>
                </a:lnTo>
                <a:lnTo>
                  <a:pt x="1407160" y="81250"/>
                </a:lnTo>
                <a:lnTo>
                  <a:pt x="1421447" y="56773"/>
                </a:lnTo>
                <a:lnTo>
                  <a:pt x="1409065" y="35560"/>
                </a:lnTo>
                <a:lnTo>
                  <a:pt x="1435735" y="35560"/>
                </a:lnTo>
                <a:lnTo>
                  <a:pt x="1435735" y="28448"/>
                </a:lnTo>
                <a:close/>
              </a:path>
              <a:path w="1487804" h="330835">
                <a:moveTo>
                  <a:pt x="1435735" y="35560"/>
                </a:moveTo>
                <a:lnTo>
                  <a:pt x="1433829" y="35560"/>
                </a:lnTo>
                <a:lnTo>
                  <a:pt x="1421447" y="56773"/>
                </a:lnTo>
                <a:lnTo>
                  <a:pt x="1435735" y="81250"/>
                </a:lnTo>
                <a:lnTo>
                  <a:pt x="1435735" y="35560"/>
                </a:lnTo>
                <a:close/>
              </a:path>
              <a:path w="1487804" h="330835">
                <a:moveTo>
                  <a:pt x="1433829" y="35560"/>
                </a:moveTo>
                <a:lnTo>
                  <a:pt x="1409065" y="35560"/>
                </a:lnTo>
                <a:lnTo>
                  <a:pt x="1421447" y="56773"/>
                </a:lnTo>
                <a:lnTo>
                  <a:pt x="1433829" y="35560"/>
                </a:lnTo>
                <a:close/>
              </a:path>
            </a:pathLst>
          </a:custGeom>
          <a:solidFill>
            <a:srgbClr val="F41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390890" y="5039740"/>
            <a:ext cx="491490" cy="502920"/>
          </a:xfrm>
          <a:custGeom>
            <a:avLst/>
            <a:gdLst/>
            <a:ahLst/>
            <a:cxnLst/>
            <a:rect l="l" t="t" r="r" b="b"/>
            <a:pathLst>
              <a:path w="491490" h="502920">
                <a:moveTo>
                  <a:pt x="16001" y="372617"/>
                </a:moveTo>
                <a:lnTo>
                  <a:pt x="9143" y="376554"/>
                </a:lnTo>
                <a:lnTo>
                  <a:pt x="2412" y="380491"/>
                </a:lnTo>
                <a:lnTo>
                  <a:pt x="0" y="389254"/>
                </a:lnTo>
                <a:lnTo>
                  <a:pt x="4063" y="396112"/>
                </a:lnTo>
                <a:lnTo>
                  <a:pt x="66420" y="502919"/>
                </a:lnTo>
                <a:lnTo>
                  <a:pt x="82955" y="474598"/>
                </a:lnTo>
                <a:lnTo>
                  <a:pt x="52069" y="474598"/>
                </a:lnTo>
                <a:lnTo>
                  <a:pt x="52069" y="421675"/>
                </a:lnTo>
                <a:lnTo>
                  <a:pt x="24764" y="374903"/>
                </a:lnTo>
                <a:lnTo>
                  <a:pt x="16001" y="372617"/>
                </a:lnTo>
                <a:close/>
              </a:path>
              <a:path w="491490" h="502920">
                <a:moveTo>
                  <a:pt x="52070" y="421675"/>
                </a:moveTo>
                <a:lnTo>
                  <a:pt x="52069" y="474598"/>
                </a:lnTo>
                <a:lnTo>
                  <a:pt x="80644" y="474598"/>
                </a:lnTo>
                <a:lnTo>
                  <a:pt x="80644" y="467359"/>
                </a:lnTo>
                <a:lnTo>
                  <a:pt x="53975" y="467359"/>
                </a:lnTo>
                <a:lnTo>
                  <a:pt x="66357" y="446149"/>
                </a:lnTo>
                <a:lnTo>
                  <a:pt x="52070" y="421675"/>
                </a:lnTo>
                <a:close/>
              </a:path>
              <a:path w="491490" h="502920">
                <a:moveTo>
                  <a:pt x="116712" y="372617"/>
                </a:moveTo>
                <a:lnTo>
                  <a:pt x="107950" y="374903"/>
                </a:lnTo>
                <a:lnTo>
                  <a:pt x="80644" y="421675"/>
                </a:lnTo>
                <a:lnTo>
                  <a:pt x="80644" y="474598"/>
                </a:lnTo>
                <a:lnTo>
                  <a:pt x="82955" y="474598"/>
                </a:lnTo>
                <a:lnTo>
                  <a:pt x="128777" y="396112"/>
                </a:lnTo>
                <a:lnTo>
                  <a:pt x="132714" y="389254"/>
                </a:lnTo>
                <a:lnTo>
                  <a:pt x="130428" y="380491"/>
                </a:lnTo>
                <a:lnTo>
                  <a:pt x="116712" y="372617"/>
                </a:lnTo>
                <a:close/>
              </a:path>
              <a:path w="491490" h="502920">
                <a:moveTo>
                  <a:pt x="66357" y="446149"/>
                </a:moveTo>
                <a:lnTo>
                  <a:pt x="53975" y="467359"/>
                </a:lnTo>
                <a:lnTo>
                  <a:pt x="78739" y="467359"/>
                </a:lnTo>
                <a:lnTo>
                  <a:pt x="66357" y="446149"/>
                </a:lnTo>
                <a:close/>
              </a:path>
              <a:path w="491490" h="502920">
                <a:moveTo>
                  <a:pt x="80644" y="421675"/>
                </a:moveTo>
                <a:lnTo>
                  <a:pt x="66357" y="446149"/>
                </a:lnTo>
                <a:lnTo>
                  <a:pt x="78739" y="467359"/>
                </a:lnTo>
                <a:lnTo>
                  <a:pt x="80644" y="467359"/>
                </a:lnTo>
                <a:lnTo>
                  <a:pt x="80644" y="421675"/>
                </a:lnTo>
                <a:close/>
              </a:path>
              <a:path w="491490" h="502920">
                <a:moveTo>
                  <a:pt x="462787" y="237108"/>
                </a:moveTo>
                <a:lnTo>
                  <a:pt x="58419" y="237108"/>
                </a:lnTo>
                <a:lnTo>
                  <a:pt x="52069" y="243585"/>
                </a:lnTo>
                <a:lnTo>
                  <a:pt x="52070" y="421675"/>
                </a:lnTo>
                <a:lnTo>
                  <a:pt x="66357" y="446149"/>
                </a:lnTo>
                <a:lnTo>
                  <a:pt x="80644" y="421675"/>
                </a:lnTo>
                <a:lnTo>
                  <a:pt x="80644" y="265683"/>
                </a:lnTo>
                <a:lnTo>
                  <a:pt x="66420" y="265683"/>
                </a:lnTo>
                <a:lnTo>
                  <a:pt x="80644" y="251459"/>
                </a:lnTo>
                <a:lnTo>
                  <a:pt x="462787" y="251459"/>
                </a:lnTo>
                <a:lnTo>
                  <a:pt x="462787" y="237108"/>
                </a:lnTo>
                <a:close/>
              </a:path>
              <a:path w="491490" h="502920">
                <a:moveTo>
                  <a:pt x="80644" y="251459"/>
                </a:moveTo>
                <a:lnTo>
                  <a:pt x="66420" y="265683"/>
                </a:lnTo>
                <a:lnTo>
                  <a:pt x="80644" y="265683"/>
                </a:lnTo>
                <a:lnTo>
                  <a:pt x="80644" y="251459"/>
                </a:lnTo>
                <a:close/>
              </a:path>
              <a:path w="491490" h="502920">
                <a:moveTo>
                  <a:pt x="491362" y="237108"/>
                </a:moveTo>
                <a:lnTo>
                  <a:pt x="477138" y="237108"/>
                </a:lnTo>
                <a:lnTo>
                  <a:pt x="462787" y="251459"/>
                </a:lnTo>
                <a:lnTo>
                  <a:pt x="80644" y="251459"/>
                </a:lnTo>
                <a:lnTo>
                  <a:pt x="80644" y="265683"/>
                </a:lnTo>
                <a:lnTo>
                  <a:pt x="485012" y="265683"/>
                </a:lnTo>
                <a:lnTo>
                  <a:pt x="491362" y="259333"/>
                </a:lnTo>
                <a:lnTo>
                  <a:pt x="491362" y="237108"/>
                </a:lnTo>
                <a:close/>
              </a:path>
              <a:path w="491490" h="502920">
                <a:moveTo>
                  <a:pt x="491362" y="0"/>
                </a:moveTo>
                <a:lnTo>
                  <a:pt x="462787" y="0"/>
                </a:lnTo>
                <a:lnTo>
                  <a:pt x="462787" y="251459"/>
                </a:lnTo>
                <a:lnTo>
                  <a:pt x="477138" y="237108"/>
                </a:lnTo>
                <a:lnTo>
                  <a:pt x="491362" y="237108"/>
                </a:lnTo>
                <a:lnTo>
                  <a:pt x="491362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91756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Aplicação</a:t>
            </a:r>
            <a:r>
              <a:rPr dirty="0" spc="90"/>
              <a:t> </a:t>
            </a:r>
            <a:r>
              <a:rPr dirty="0" spc="20"/>
              <a:t>de</a:t>
            </a:r>
            <a:r>
              <a:rPr dirty="0" spc="90"/>
              <a:t> </a:t>
            </a:r>
            <a:r>
              <a:rPr dirty="0" spc="30"/>
              <a:t>uma</a:t>
            </a:r>
            <a:r>
              <a:rPr dirty="0" spc="90"/>
              <a:t> </a:t>
            </a:r>
            <a:r>
              <a:rPr dirty="0" spc="30"/>
              <a:t>nova</a:t>
            </a:r>
            <a:r>
              <a:rPr dirty="0" spc="95"/>
              <a:t> </a:t>
            </a:r>
            <a:r>
              <a:rPr dirty="0" spc="40"/>
              <a:t>pesquisa</a:t>
            </a:r>
            <a:r>
              <a:rPr dirty="0" spc="80"/>
              <a:t> </a:t>
            </a:r>
            <a:r>
              <a:rPr dirty="0" spc="40"/>
              <a:t>socioeconômica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494091" y="5528348"/>
            <a:ext cx="2190750" cy="7626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just" marL="180975" marR="172085" indent="51435">
              <a:lnSpc>
                <a:spcPct val="12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Em situações de casas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alugadas, preencher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valor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aluguel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mensal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81487" y="5531396"/>
            <a:ext cx="2606675" cy="7626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143510" marR="135255" indent="-635">
              <a:lnSpc>
                <a:spcPct val="12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Nos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casos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edificações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cedidas,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pede-se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especificar quem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cedeu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uso.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77874" y="5528348"/>
            <a:ext cx="2159000" cy="7626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155575" marR="146685" indent="-3175">
              <a:lnSpc>
                <a:spcPct val="12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Preencher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quantidade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pessoas que residem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moradia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791318" y="1463802"/>
            <a:ext cx="1682750" cy="228536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03505" marR="93980" indent="-63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Preencher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quantidade</a:t>
            </a:r>
            <a:r>
              <a:rPr dirty="0" sz="1200" spc="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anos que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responsável</a:t>
            </a:r>
            <a:r>
              <a:rPr dirty="0" sz="1200" spc="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vive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núcleo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(preencher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 de meses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apenas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residir </a:t>
            </a:r>
            <a:r>
              <a:rPr dirty="0" sz="1200">
                <a:latin typeface="Verdana"/>
                <a:cs typeface="Verdana"/>
              </a:rPr>
              <a:t>a menos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1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ano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núcleo)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77197" y="1235075"/>
            <a:ext cx="2131313" cy="380466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1956" y="1254505"/>
            <a:ext cx="2154682" cy="381139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56939" y="1244600"/>
            <a:ext cx="2161920" cy="381482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69149" y="2345054"/>
            <a:ext cx="5664835" cy="3010535"/>
            <a:chOff x="969149" y="2345054"/>
            <a:chExt cx="5664835" cy="3010535"/>
          </a:xfrm>
        </p:grpSpPr>
        <p:sp>
          <p:nvSpPr>
            <p:cNvPr id="6" name="object 6"/>
            <p:cNvSpPr/>
            <p:nvPr/>
          </p:nvSpPr>
          <p:spPr>
            <a:xfrm>
              <a:off x="983437" y="3679126"/>
              <a:ext cx="2237740" cy="1190625"/>
            </a:xfrm>
            <a:custGeom>
              <a:avLst/>
              <a:gdLst/>
              <a:ahLst/>
              <a:cxnLst/>
              <a:rect l="l" t="t" r="r" b="b"/>
              <a:pathLst>
                <a:path w="2237740" h="1190625">
                  <a:moveTo>
                    <a:pt x="0" y="1190053"/>
                  </a:moveTo>
                  <a:lnTo>
                    <a:pt x="2237740" y="1190053"/>
                  </a:lnTo>
                  <a:lnTo>
                    <a:pt x="2237740" y="0"/>
                  </a:lnTo>
                  <a:lnTo>
                    <a:pt x="0" y="0"/>
                  </a:lnTo>
                  <a:lnTo>
                    <a:pt x="0" y="1190053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088006" y="4869179"/>
              <a:ext cx="2981960" cy="486409"/>
            </a:xfrm>
            <a:custGeom>
              <a:avLst/>
              <a:gdLst/>
              <a:ahLst/>
              <a:cxnLst/>
              <a:rect l="l" t="t" r="r" b="b"/>
              <a:pathLst>
                <a:path w="2981960" h="486410">
                  <a:moveTo>
                    <a:pt x="2864866" y="355981"/>
                  </a:moveTo>
                  <a:lnTo>
                    <a:pt x="2851150" y="363855"/>
                  </a:lnTo>
                  <a:lnTo>
                    <a:pt x="2848864" y="372618"/>
                  </a:lnTo>
                  <a:lnTo>
                    <a:pt x="2852801" y="379476"/>
                  </a:lnTo>
                  <a:lnTo>
                    <a:pt x="2915158" y="486283"/>
                  </a:lnTo>
                  <a:lnTo>
                    <a:pt x="2931692" y="457962"/>
                  </a:lnTo>
                  <a:lnTo>
                    <a:pt x="2900934" y="457962"/>
                  </a:lnTo>
                  <a:lnTo>
                    <a:pt x="2900878" y="405038"/>
                  </a:lnTo>
                  <a:lnTo>
                    <a:pt x="2877566" y="364998"/>
                  </a:lnTo>
                  <a:lnTo>
                    <a:pt x="2873502" y="358267"/>
                  </a:lnTo>
                  <a:lnTo>
                    <a:pt x="2864866" y="355981"/>
                  </a:lnTo>
                  <a:close/>
                </a:path>
                <a:path w="2981960" h="486410">
                  <a:moveTo>
                    <a:pt x="2900934" y="405133"/>
                  </a:moveTo>
                  <a:lnTo>
                    <a:pt x="2900934" y="457962"/>
                  </a:lnTo>
                  <a:lnTo>
                    <a:pt x="2929509" y="457962"/>
                  </a:lnTo>
                  <a:lnTo>
                    <a:pt x="2929509" y="450723"/>
                  </a:lnTo>
                  <a:lnTo>
                    <a:pt x="2902839" y="450723"/>
                  </a:lnTo>
                  <a:lnTo>
                    <a:pt x="2915174" y="429592"/>
                  </a:lnTo>
                  <a:lnTo>
                    <a:pt x="2900934" y="405133"/>
                  </a:lnTo>
                  <a:close/>
                </a:path>
                <a:path w="2981960" h="486410">
                  <a:moveTo>
                    <a:pt x="2965577" y="355981"/>
                  </a:moveTo>
                  <a:lnTo>
                    <a:pt x="2956814" y="358267"/>
                  </a:lnTo>
                  <a:lnTo>
                    <a:pt x="2929509" y="405038"/>
                  </a:lnTo>
                  <a:lnTo>
                    <a:pt x="2929509" y="457962"/>
                  </a:lnTo>
                  <a:lnTo>
                    <a:pt x="2931692" y="457962"/>
                  </a:lnTo>
                  <a:lnTo>
                    <a:pt x="2977515" y="379476"/>
                  </a:lnTo>
                  <a:lnTo>
                    <a:pt x="2981579" y="372618"/>
                  </a:lnTo>
                  <a:lnTo>
                    <a:pt x="2979166" y="363855"/>
                  </a:lnTo>
                  <a:lnTo>
                    <a:pt x="2972435" y="359918"/>
                  </a:lnTo>
                  <a:lnTo>
                    <a:pt x="2965577" y="355981"/>
                  </a:lnTo>
                  <a:close/>
                </a:path>
                <a:path w="2981960" h="486410">
                  <a:moveTo>
                    <a:pt x="2915174" y="429592"/>
                  </a:moveTo>
                  <a:lnTo>
                    <a:pt x="2902839" y="450723"/>
                  </a:lnTo>
                  <a:lnTo>
                    <a:pt x="2927477" y="450723"/>
                  </a:lnTo>
                  <a:lnTo>
                    <a:pt x="2915174" y="429592"/>
                  </a:lnTo>
                  <a:close/>
                </a:path>
                <a:path w="2981960" h="486410">
                  <a:moveTo>
                    <a:pt x="2929509" y="405038"/>
                  </a:moveTo>
                  <a:lnTo>
                    <a:pt x="2915174" y="429592"/>
                  </a:lnTo>
                  <a:lnTo>
                    <a:pt x="2927477" y="450723"/>
                  </a:lnTo>
                  <a:lnTo>
                    <a:pt x="2929509" y="450723"/>
                  </a:lnTo>
                  <a:lnTo>
                    <a:pt x="2929509" y="405038"/>
                  </a:lnTo>
                  <a:close/>
                </a:path>
                <a:path w="2981960" h="486410">
                  <a:moveTo>
                    <a:pt x="2900934" y="319278"/>
                  </a:moveTo>
                  <a:lnTo>
                    <a:pt x="2900934" y="405133"/>
                  </a:lnTo>
                  <a:lnTo>
                    <a:pt x="2915174" y="429592"/>
                  </a:lnTo>
                  <a:lnTo>
                    <a:pt x="2929453" y="405133"/>
                  </a:lnTo>
                  <a:lnTo>
                    <a:pt x="2929509" y="333629"/>
                  </a:lnTo>
                  <a:lnTo>
                    <a:pt x="2915158" y="333629"/>
                  </a:lnTo>
                  <a:lnTo>
                    <a:pt x="2900934" y="319278"/>
                  </a:lnTo>
                  <a:close/>
                </a:path>
                <a:path w="2981960" h="486410">
                  <a:moveTo>
                    <a:pt x="28575" y="0"/>
                  </a:moveTo>
                  <a:lnTo>
                    <a:pt x="0" y="0"/>
                  </a:lnTo>
                  <a:lnTo>
                    <a:pt x="0" y="327152"/>
                  </a:lnTo>
                  <a:lnTo>
                    <a:pt x="6476" y="333629"/>
                  </a:lnTo>
                  <a:lnTo>
                    <a:pt x="2900934" y="333629"/>
                  </a:lnTo>
                  <a:lnTo>
                    <a:pt x="2900934" y="319278"/>
                  </a:lnTo>
                  <a:lnTo>
                    <a:pt x="28575" y="319278"/>
                  </a:lnTo>
                  <a:lnTo>
                    <a:pt x="14350" y="305054"/>
                  </a:lnTo>
                  <a:lnTo>
                    <a:pt x="28575" y="305054"/>
                  </a:lnTo>
                  <a:lnTo>
                    <a:pt x="28575" y="0"/>
                  </a:lnTo>
                  <a:close/>
                </a:path>
                <a:path w="2981960" h="486410">
                  <a:moveTo>
                    <a:pt x="2923032" y="305054"/>
                  </a:moveTo>
                  <a:lnTo>
                    <a:pt x="28575" y="305054"/>
                  </a:lnTo>
                  <a:lnTo>
                    <a:pt x="28575" y="319278"/>
                  </a:lnTo>
                  <a:lnTo>
                    <a:pt x="2900934" y="319278"/>
                  </a:lnTo>
                  <a:lnTo>
                    <a:pt x="2915158" y="333629"/>
                  </a:lnTo>
                  <a:lnTo>
                    <a:pt x="2929509" y="333629"/>
                  </a:lnTo>
                  <a:lnTo>
                    <a:pt x="2929509" y="311404"/>
                  </a:lnTo>
                  <a:lnTo>
                    <a:pt x="2923032" y="305054"/>
                  </a:lnTo>
                  <a:close/>
                </a:path>
                <a:path w="2981960" h="486410">
                  <a:moveTo>
                    <a:pt x="28575" y="305054"/>
                  </a:moveTo>
                  <a:lnTo>
                    <a:pt x="14350" y="305054"/>
                  </a:lnTo>
                  <a:lnTo>
                    <a:pt x="28575" y="319278"/>
                  </a:lnTo>
                  <a:lnTo>
                    <a:pt x="28575" y="30505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956938" y="4094810"/>
              <a:ext cx="2162175" cy="555625"/>
            </a:xfrm>
            <a:custGeom>
              <a:avLst/>
              <a:gdLst/>
              <a:ahLst/>
              <a:cxnLst/>
              <a:rect l="l" t="t" r="r" b="b"/>
              <a:pathLst>
                <a:path w="2162175" h="555625">
                  <a:moveTo>
                    <a:pt x="0" y="555294"/>
                  </a:moveTo>
                  <a:lnTo>
                    <a:pt x="2161920" y="555294"/>
                  </a:lnTo>
                  <a:lnTo>
                    <a:pt x="2161920" y="0"/>
                  </a:lnTo>
                  <a:lnTo>
                    <a:pt x="0" y="0"/>
                  </a:lnTo>
                  <a:lnTo>
                    <a:pt x="0" y="555294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118733" y="2345054"/>
              <a:ext cx="514984" cy="2042160"/>
            </a:xfrm>
            <a:custGeom>
              <a:avLst/>
              <a:gdLst/>
              <a:ahLst/>
              <a:cxnLst/>
              <a:rect l="l" t="t" r="r" b="b"/>
              <a:pathLst>
                <a:path w="514984" h="2042160">
                  <a:moveTo>
                    <a:pt x="243077" y="2013204"/>
                  </a:moveTo>
                  <a:lnTo>
                    <a:pt x="0" y="2013204"/>
                  </a:lnTo>
                  <a:lnTo>
                    <a:pt x="0" y="2041779"/>
                  </a:lnTo>
                  <a:lnTo>
                    <a:pt x="265302" y="2041779"/>
                  </a:lnTo>
                  <a:lnTo>
                    <a:pt x="271652" y="2035302"/>
                  </a:lnTo>
                  <a:lnTo>
                    <a:pt x="271652" y="2027428"/>
                  </a:lnTo>
                  <a:lnTo>
                    <a:pt x="243077" y="2027428"/>
                  </a:lnTo>
                  <a:lnTo>
                    <a:pt x="243077" y="2013204"/>
                  </a:lnTo>
                  <a:close/>
                </a:path>
                <a:path w="514984" h="2042160">
                  <a:moveTo>
                    <a:pt x="433708" y="52070"/>
                  </a:moveTo>
                  <a:lnTo>
                    <a:pt x="249554" y="52070"/>
                  </a:lnTo>
                  <a:lnTo>
                    <a:pt x="243077" y="58420"/>
                  </a:lnTo>
                  <a:lnTo>
                    <a:pt x="243077" y="2027428"/>
                  </a:lnTo>
                  <a:lnTo>
                    <a:pt x="257428" y="2013204"/>
                  </a:lnTo>
                  <a:lnTo>
                    <a:pt x="271652" y="2013204"/>
                  </a:lnTo>
                  <a:lnTo>
                    <a:pt x="271652" y="80645"/>
                  </a:lnTo>
                  <a:lnTo>
                    <a:pt x="257428" y="80645"/>
                  </a:lnTo>
                  <a:lnTo>
                    <a:pt x="271652" y="66294"/>
                  </a:lnTo>
                  <a:lnTo>
                    <a:pt x="458139" y="66294"/>
                  </a:lnTo>
                  <a:lnTo>
                    <a:pt x="433708" y="52070"/>
                  </a:lnTo>
                  <a:close/>
                </a:path>
                <a:path w="514984" h="2042160">
                  <a:moveTo>
                    <a:pt x="271652" y="2013204"/>
                  </a:moveTo>
                  <a:lnTo>
                    <a:pt x="257428" y="2013204"/>
                  </a:lnTo>
                  <a:lnTo>
                    <a:pt x="243077" y="2027428"/>
                  </a:lnTo>
                  <a:lnTo>
                    <a:pt x="271652" y="2027428"/>
                  </a:lnTo>
                  <a:lnTo>
                    <a:pt x="271652" y="2013204"/>
                  </a:lnTo>
                  <a:close/>
                </a:path>
                <a:path w="514984" h="2042160">
                  <a:moveTo>
                    <a:pt x="458166" y="66309"/>
                  </a:moveTo>
                  <a:lnTo>
                    <a:pt x="386714" y="107950"/>
                  </a:lnTo>
                  <a:lnTo>
                    <a:pt x="384428" y="116712"/>
                  </a:lnTo>
                  <a:lnTo>
                    <a:pt x="388365" y="123571"/>
                  </a:lnTo>
                  <a:lnTo>
                    <a:pt x="392302" y="130302"/>
                  </a:lnTo>
                  <a:lnTo>
                    <a:pt x="401065" y="132587"/>
                  </a:lnTo>
                  <a:lnTo>
                    <a:pt x="490247" y="80645"/>
                  </a:lnTo>
                  <a:lnTo>
                    <a:pt x="486410" y="80645"/>
                  </a:lnTo>
                  <a:lnTo>
                    <a:pt x="486410" y="78612"/>
                  </a:lnTo>
                  <a:lnTo>
                    <a:pt x="479297" y="78612"/>
                  </a:lnTo>
                  <a:lnTo>
                    <a:pt x="458166" y="66309"/>
                  </a:lnTo>
                  <a:close/>
                </a:path>
                <a:path w="514984" h="2042160">
                  <a:moveTo>
                    <a:pt x="271652" y="66294"/>
                  </a:moveTo>
                  <a:lnTo>
                    <a:pt x="257428" y="80645"/>
                  </a:lnTo>
                  <a:lnTo>
                    <a:pt x="271652" y="80645"/>
                  </a:lnTo>
                  <a:lnTo>
                    <a:pt x="271652" y="66294"/>
                  </a:lnTo>
                  <a:close/>
                </a:path>
                <a:path w="514984" h="2042160">
                  <a:moveTo>
                    <a:pt x="458139" y="66294"/>
                  </a:moveTo>
                  <a:lnTo>
                    <a:pt x="271652" y="66294"/>
                  </a:lnTo>
                  <a:lnTo>
                    <a:pt x="271652" y="80645"/>
                  </a:lnTo>
                  <a:lnTo>
                    <a:pt x="433607" y="80645"/>
                  </a:lnTo>
                  <a:lnTo>
                    <a:pt x="458166" y="66309"/>
                  </a:lnTo>
                  <a:close/>
                </a:path>
                <a:path w="514984" h="2042160">
                  <a:moveTo>
                    <a:pt x="490465" y="52070"/>
                  </a:moveTo>
                  <a:lnTo>
                    <a:pt x="486410" y="52070"/>
                  </a:lnTo>
                  <a:lnTo>
                    <a:pt x="486410" y="80645"/>
                  </a:lnTo>
                  <a:lnTo>
                    <a:pt x="490247" y="80645"/>
                  </a:lnTo>
                  <a:lnTo>
                    <a:pt x="514858" y="66294"/>
                  </a:lnTo>
                  <a:lnTo>
                    <a:pt x="490465" y="52070"/>
                  </a:lnTo>
                  <a:close/>
                </a:path>
                <a:path w="514984" h="2042160">
                  <a:moveTo>
                    <a:pt x="479297" y="53975"/>
                  </a:moveTo>
                  <a:lnTo>
                    <a:pt x="458166" y="66309"/>
                  </a:lnTo>
                  <a:lnTo>
                    <a:pt x="479297" y="78612"/>
                  </a:lnTo>
                  <a:lnTo>
                    <a:pt x="479297" y="53975"/>
                  </a:lnTo>
                  <a:close/>
                </a:path>
                <a:path w="514984" h="2042160">
                  <a:moveTo>
                    <a:pt x="486410" y="53975"/>
                  </a:moveTo>
                  <a:lnTo>
                    <a:pt x="479297" y="53975"/>
                  </a:lnTo>
                  <a:lnTo>
                    <a:pt x="479297" y="78612"/>
                  </a:lnTo>
                  <a:lnTo>
                    <a:pt x="486410" y="78612"/>
                  </a:lnTo>
                  <a:lnTo>
                    <a:pt x="486410" y="53975"/>
                  </a:lnTo>
                  <a:close/>
                </a:path>
                <a:path w="514984" h="2042160">
                  <a:moveTo>
                    <a:pt x="401065" y="0"/>
                  </a:moveTo>
                  <a:lnTo>
                    <a:pt x="392302" y="2286"/>
                  </a:lnTo>
                  <a:lnTo>
                    <a:pt x="388365" y="9144"/>
                  </a:lnTo>
                  <a:lnTo>
                    <a:pt x="384428" y="15875"/>
                  </a:lnTo>
                  <a:lnTo>
                    <a:pt x="386714" y="24637"/>
                  </a:lnTo>
                  <a:lnTo>
                    <a:pt x="393572" y="28702"/>
                  </a:lnTo>
                  <a:lnTo>
                    <a:pt x="458166" y="66309"/>
                  </a:lnTo>
                  <a:lnTo>
                    <a:pt x="479297" y="53975"/>
                  </a:lnTo>
                  <a:lnTo>
                    <a:pt x="486410" y="53975"/>
                  </a:lnTo>
                  <a:lnTo>
                    <a:pt x="486410" y="52070"/>
                  </a:lnTo>
                  <a:lnTo>
                    <a:pt x="490465" y="52070"/>
                  </a:lnTo>
                  <a:lnTo>
                    <a:pt x="401065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/>
          <p:cNvGrpSpPr/>
          <p:nvPr/>
        </p:nvGrpSpPr>
        <p:grpSpPr>
          <a:xfrm>
            <a:off x="9616630" y="4615192"/>
            <a:ext cx="1835150" cy="1360805"/>
            <a:chOff x="9616630" y="4615192"/>
            <a:chExt cx="1835150" cy="1360805"/>
          </a:xfrm>
        </p:grpSpPr>
        <p:sp>
          <p:nvSpPr>
            <p:cNvPr id="11" name="object 11"/>
            <p:cNvSpPr/>
            <p:nvPr/>
          </p:nvSpPr>
          <p:spPr>
            <a:xfrm>
              <a:off x="9630918" y="4629480"/>
              <a:ext cx="1000760" cy="405765"/>
            </a:xfrm>
            <a:custGeom>
              <a:avLst/>
              <a:gdLst/>
              <a:ahLst/>
              <a:cxnLst/>
              <a:rect l="l" t="t" r="r" b="b"/>
              <a:pathLst>
                <a:path w="1000759" h="405764">
                  <a:moveTo>
                    <a:pt x="0" y="405688"/>
                  </a:moveTo>
                  <a:lnTo>
                    <a:pt x="1000620" y="405688"/>
                  </a:lnTo>
                  <a:lnTo>
                    <a:pt x="1000620" y="0"/>
                  </a:lnTo>
                  <a:lnTo>
                    <a:pt x="0" y="0"/>
                  </a:lnTo>
                  <a:lnTo>
                    <a:pt x="0" y="405688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0631551" y="4817999"/>
              <a:ext cx="820419" cy="1158240"/>
            </a:xfrm>
            <a:custGeom>
              <a:avLst/>
              <a:gdLst/>
              <a:ahLst/>
              <a:cxnLst/>
              <a:rect l="l" t="t" r="r" b="b"/>
              <a:pathLst>
                <a:path w="820420" h="1158239">
                  <a:moveTo>
                    <a:pt x="690626" y="1025144"/>
                  </a:moveTo>
                  <a:lnTo>
                    <a:pt x="576960" y="1091476"/>
                  </a:lnTo>
                  <a:lnTo>
                    <a:pt x="690626" y="1157795"/>
                  </a:lnTo>
                  <a:lnTo>
                    <a:pt x="699389" y="1155496"/>
                  </a:lnTo>
                  <a:lnTo>
                    <a:pt x="703326" y="1148676"/>
                  </a:lnTo>
                  <a:lnTo>
                    <a:pt x="707390" y="1141857"/>
                  </a:lnTo>
                  <a:lnTo>
                    <a:pt x="705103" y="1133119"/>
                  </a:lnTo>
                  <a:lnTo>
                    <a:pt x="658169" y="1105763"/>
                  </a:lnTo>
                  <a:lnTo>
                    <a:pt x="605281" y="1105763"/>
                  </a:lnTo>
                  <a:lnTo>
                    <a:pt x="605281" y="1077188"/>
                  </a:lnTo>
                  <a:lnTo>
                    <a:pt x="658169" y="1077188"/>
                  </a:lnTo>
                  <a:lnTo>
                    <a:pt x="705103" y="1049832"/>
                  </a:lnTo>
                  <a:lnTo>
                    <a:pt x="707390" y="1041082"/>
                  </a:lnTo>
                  <a:lnTo>
                    <a:pt x="703326" y="1034262"/>
                  </a:lnTo>
                  <a:lnTo>
                    <a:pt x="699389" y="1027455"/>
                  </a:lnTo>
                  <a:lnTo>
                    <a:pt x="690626" y="1025144"/>
                  </a:lnTo>
                  <a:close/>
                </a:path>
                <a:path w="820420" h="1158239">
                  <a:moveTo>
                    <a:pt x="658169" y="1077188"/>
                  </a:moveTo>
                  <a:lnTo>
                    <a:pt x="605281" y="1077188"/>
                  </a:lnTo>
                  <a:lnTo>
                    <a:pt x="605281" y="1105763"/>
                  </a:lnTo>
                  <a:lnTo>
                    <a:pt x="658169" y="1105763"/>
                  </a:lnTo>
                  <a:lnTo>
                    <a:pt x="654839" y="1103820"/>
                  </a:lnTo>
                  <a:lnTo>
                    <a:pt x="612521" y="1103820"/>
                  </a:lnTo>
                  <a:lnTo>
                    <a:pt x="612521" y="1079131"/>
                  </a:lnTo>
                  <a:lnTo>
                    <a:pt x="654839" y="1079131"/>
                  </a:lnTo>
                  <a:lnTo>
                    <a:pt x="658169" y="1077188"/>
                  </a:lnTo>
                  <a:close/>
                </a:path>
                <a:path w="820420" h="1158239">
                  <a:moveTo>
                    <a:pt x="791337" y="1077188"/>
                  </a:moveTo>
                  <a:lnTo>
                    <a:pt x="658169" y="1077188"/>
                  </a:lnTo>
                  <a:lnTo>
                    <a:pt x="633680" y="1091476"/>
                  </a:lnTo>
                  <a:lnTo>
                    <a:pt x="658169" y="1105763"/>
                  </a:lnTo>
                  <a:lnTo>
                    <a:pt x="813562" y="1105763"/>
                  </a:lnTo>
                  <a:lnTo>
                    <a:pt x="819912" y="1099362"/>
                  </a:lnTo>
                  <a:lnTo>
                    <a:pt x="819912" y="1091476"/>
                  </a:lnTo>
                  <a:lnTo>
                    <a:pt x="791337" y="1091476"/>
                  </a:lnTo>
                  <a:lnTo>
                    <a:pt x="791337" y="1077188"/>
                  </a:lnTo>
                  <a:close/>
                </a:path>
                <a:path w="820420" h="1158239">
                  <a:moveTo>
                    <a:pt x="612521" y="1079131"/>
                  </a:moveTo>
                  <a:lnTo>
                    <a:pt x="612521" y="1103820"/>
                  </a:lnTo>
                  <a:lnTo>
                    <a:pt x="633680" y="1091476"/>
                  </a:lnTo>
                  <a:lnTo>
                    <a:pt x="612521" y="1079131"/>
                  </a:lnTo>
                  <a:close/>
                </a:path>
                <a:path w="820420" h="1158239">
                  <a:moveTo>
                    <a:pt x="633680" y="1091476"/>
                  </a:moveTo>
                  <a:lnTo>
                    <a:pt x="612521" y="1103820"/>
                  </a:lnTo>
                  <a:lnTo>
                    <a:pt x="654839" y="1103820"/>
                  </a:lnTo>
                  <a:lnTo>
                    <a:pt x="633680" y="1091476"/>
                  </a:lnTo>
                  <a:close/>
                </a:path>
                <a:path w="820420" h="1158239">
                  <a:moveTo>
                    <a:pt x="654839" y="1079131"/>
                  </a:moveTo>
                  <a:lnTo>
                    <a:pt x="612521" y="1079131"/>
                  </a:lnTo>
                  <a:lnTo>
                    <a:pt x="633680" y="1091476"/>
                  </a:lnTo>
                  <a:lnTo>
                    <a:pt x="654839" y="1079131"/>
                  </a:lnTo>
                  <a:close/>
                </a:path>
                <a:path w="820420" h="1158239">
                  <a:moveTo>
                    <a:pt x="791337" y="14350"/>
                  </a:moveTo>
                  <a:lnTo>
                    <a:pt x="791337" y="1091476"/>
                  </a:lnTo>
                  <a:lnTo>
                    <a:pt x="805560" y="1077188"/>
                  </a:lnTo>
                  <a:lnTo>
                    <a:pt x="819912" y="1077188"/>
                  </a:lnTo>
                  <a:lnTo>
                    <a:pt x="819912" y="28575"/>
                  </a:lnTo>
                  <a:lnTo>
                    <a:pt x="805560" y="28575"/>
                  </a:lnTo>
                  <a:lnTo>
                    <a:pt x="791337" y="14350"/>
                  </a:lnTo>
                  <a:close/>
                </a:path>
                <a:path w="820420" h="1158239">
                  <a:moveTo>
                    <a:pt x="819912" y="1077188"/>
                  </a:moveTo>
                  <a:lnTo>
                    <a:pt x="805560" y="1077188"/>
                  </a:lnTo>
                  <a:lnTo>
                    <a:pt x="791337" y="1091476"/>
                  </a:lnTo>
                  <a:lnTo>
                    <a:pt x="819912" y="1091476"/>
                  </a:lnTo>
                  <a:lnTo>
                    <a:pt x="819912" y="1077188"/>
                  </a:lnTo>
                  <a:close/>
                </a:path>
                <a:path w="820420" h="1158239">
                  <a:moveTo>
                    <a:pt x="813562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791337" y="28575"/>
                  </a:lnTo>
                  <a:lnTo>
                    <a:pt x="791337" y="14350"/>
                  </a:lnTo>
                  <a:lnTo>
                    <a:pt x="819912" y="14350"/>
                  </a:lnTo>
                  <a:lnTo>
                    <a:pt x="819912" y="6476"/>
                  </a:lnTo>
                  <a:lnTo>
                    <a:pt x="813562" y="0"/>
                  </a:lnTo>
                  <a:close/>
                </a:path>
                <a:path w="820420" h="1158239">
                  <a:moveTo>
                    <a:pt x="819912" y="14350"/>
                  </a:moveTo>
                  <a:lnTo>
                    <a:pt x="791337" y="14350"/>
                  </a:lnTo>
                  <a:lnTo>
                    <a:pt x="805560" y="28575"/>
                  </a:lnTo>
                  <a:lnTo>
                    <a:pt x="819912" y="28575"/>
                  </a:lnTo>
                  <a:lnTo>
                    <a:pt x="819912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91756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Aplicação</a:t>
            </a:r>
            <a:r>
              <a:rPr dirty="0" spc="90"/>
              <a:t> </a:t>
            </a:r>
            <a:r>
              <a:rPr dirty="0" spc="20"/>
              <a:t>de</a:t>
            </a:r>
            <a:r>
              <a:rPr dirty="0" spc="90"/>
              <a:t> </a:t>
            </a:r>
            <a:r>
              <a:rPr dirty="0" spc="30"/>
              <a:t>uma</a:t>
            </a:r>
            <a:r>
              <a:rPr dirty="0" spc="90"/>
              <a:t> </a:t>
            </a:r>
            <a:r>
              <a:rPr dirty="0" spc="30"/>
              <a:t>nova</a:t>
            </a:r>
            <a:r>
              <a:rPr dirty="0" spc="95"/>
              <a:t> </a:t>
            </a:r>
            <a:r>
              <a:rPr dirty="0" spc="40"/>
              <a:t>pesquisa</a:t>
            </a:r>
            <a:r>
              <a:rPr dirty="0" spc="80"/>
              <a:t> </a:t>
            </a:r>
            <a:r>
              <a:rPr dirty="0" spc="40"/>
              <a:t>socioeconômica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46848" y="5368632"/>
            <a:ext cx="2711450" cy="117729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40335" marR="136525" indent="3175">
              <a:lnSpc>
                <a:spcPct val="120000"/>
              </a:lnSpc>
              <a:spcBef>
                <a:spcPts val="175"/>
              </a:spcBef>
            </a:pP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“Caracterização dos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residentes” </a:t>
            </a:r>
            <a:r>
              <a:rPr dirty="0" sz="1200">
                <a:latin typeface="Verdana"/>
                <a:cs typeface="Verdana"/>
              </a:rPr>
              <a:t>é </a:t>
            </a:r>
            <a:r>
              <a:rPr dirty="0" sz="1200" spc="-5">
                <a:latin typeface="Verdana"/>
                <a:cs typeface="Verdana"/>
              </a:rPr>
              <a:t>autodeclaratoria, </a:t>
            </a:r>
            <a:r>
              <a:rPr dirty="0" sz="1200">
                <a:latin typeface="Verdana"/>
                <a:cs typeface="Verdana"/>
              </a:rPr>
              <a:t> ou </a:t>
            </a:r>
            <a:r>
              <a:rPr dirty="0" sz="1200" spc="-5">
                <a:latin typeface="Verdana"/>
                <a:cs typeface="Verdana"/>
              </a:rPr>
              <a:t>seja, </a:t>
            </a:r>
            <a:r>
              <a:rPr dirty="0" sz="1200">
                <a:latin typeface="Verdana"/>
                <a:cs typeface="Verdana"/>
              </a:rPr>
              <a:t>é </a:t>
            </a:r>
            <a:r>
              <a:rPr dirty="0" sz="1200" spc="-5">
                <a:latin typeface="Verdana"/>
                <a:cs typeface="Verdana"/>
              </a:rPr>
              <a:t>respondida conforme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fornecidas</a:t>
            </a:r>
            <a:r>
              <a:rPr dirty="0" sz="1200">
                <a:latin typeface="Verdana"/>
                <a:cs typeface="Verdana"/>
              </a:rPr>
              <a:t> pela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pessoa entrevistada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33406" y="5341149"/>
            <a:ext cx="2740025" cy="120586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150495" marR="146685" indent="3810">
              <a:lnSpc>
                <a:spcPct val="120000"/>
              </a:lnSpc>
              <a:spcBef>
                <a:spcPts val="290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>
                <a:latin typeface="Verdana"/>
                <a:cs typeface="Verdana"/>
              </a:rPr>
              <a:t> a </a:t>
            </a:r>
            <a:r>
              <a:rPr dirty="0" sz="1200" spc="-5">
                <a:latin typeface="Verdana"/>
                <a:cs typeface="Verdana"/>
              </a:rPr>
              <a:t>caracterização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residentes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é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necessário coletar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CPF </a:t>
            </a:r>
            <a:r>
              <a:rPr dirty="0" sz="1200">
                <a:latin typeface="Verdana"/>
                <a:cs typeface="Verdana"/>
              </a:rPr>
              <a:t>e o RG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apenas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responsável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cônjuge.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62910" y="5306758"/>
            <a:ext cx="2160270" cy="120586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190500" marR="180975" indent="-1270">
              <a:lnSpc>
                <a:spcPct val="12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Sempre </a:t>
            </a:r>
            <a:r>
              <a:rPr dirty="0" sz="1200" spc="-10">
                <a:latin typeface="Verdana"/>
                <a:cs typeface="Verdana"/>
              </a:rPr>
              <a:t>lembrar</a:t>
            </a:r>
            <a:r>
              <a:rPr dirty="0" sz="1200" spc="-5">
                <a:latin typeface="Verdana"/>
                <a:cs typeface="Verdana"/>
              </a:rPr>
              <a:t>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“Salvar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residente”</a:t>
            </a:r>
            <a:r>
              <a:rPr dirty="0" sz="1200" spc="-10">
                <a:latin typeface="Verdana"/>
                <a:cs typeface="Verdana"/>
              </a:rPr>
              <a:t> para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salvar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as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digitadas.</a:t>
            </a:r>
            <a:endParaRPr sz="1200">
              <a:latin typeface="Verdana"/>
              <a:cs typeface="Verdana"/>
            </a:endParaRPr>
          </a:p>
        </p:txBody>
      </p: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6619176" y="1476311"/>
          <a:ext cx="2024380" cy="4795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4569"/>
                <a:gridCol w="1004569"/>
              </a:tblGrid>
              <a:tr h="1870202">
                <a:tc gridSpan="2">
                  <a:txBody>
                    <a:bodyPr/>
                    <a:lstStyle/>
                    <a:p>
                      <a:pPr algn="ctr" marL="109855" marR="103505" indent="1270">
                        <a:lnSpc>
                          <a:spcPct val="120000"/>
                        </a:lnSpc>
                        <a:spcBef>
                          <a:spcPts val="284"/>
                        </a:spcBef>
                      </a:pPr>
                      <a:r>
                        <a:rPr dirty="0" sz="1200" spc="-5">
                          <a:latin typeface="Verdana"/>
                          <a:cs typeface="Verdana"/>
                        </a:rPr>
                        <a:t>Nas informações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sobre </a:t>
                      </a:r>
                      <a:r>
                        <a:rPr dirty="0" sz="1200" spc="-409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escolaridade, atentar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 spc="-10">
                          <a:latin typeface="Verdana"/>
                          <a:cs typeface="Verdana"/>
                        </a:rPr>
                        <a:t>para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preencher sempre </a:t>
                      </a:r>
                      <a:r>
                        <a:rPr dirty="0" sz="1200" spc="-409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o </a:t>
                      </a:r>
                      <a:r>
                        <a:rPr dirty="0" sz="1200" spc="-10">
                          <a:latin typeface="Verdana"/>
                          <a:cs typeface="Verdana"/>
                        </a:rPr>
                        <a:t>último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ano concluído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 e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não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o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ano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em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que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a </a:t>
                      </a:r>
                      <a:r>
                        <a:rPr dirty="0" sz="1200" spc="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pessoa está estudando </a:t>
                      </a:r>
                      <a:r>
                        <a:rPr dirty="0" sz="1200" spc="-409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atualmente,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se for o </a:t>
                      </a:r>
                      <a:r>
                        <a:rPr dirty="0" sz="1200" spc="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caso.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B="0" marT="36194">
                    <a:solidFill>
                      <a:srgbClr val="C0DFF9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326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28575">
                      <a:solidFill>
                        <a:srgbClr val="F417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F41700"/>
                      </a:solidFill>
                      <a:prstDash val="solid"/>
                    </a:lnL>
                  </a:tcPr>
                </a:tc>
              </a:tr>
              <a:tr h="2592578">
                <a:tc gridSpan="2">
                  <a:txBody>
                    <a:bodyPr/>
                    <a:lstStyle/>
                    <a:p>
                      <a:pPr algn="ctr" marL="105410" marR="97155">
                        <a:lnSpc>
                          <a:spcPct val="120000"/>
                        </a:lnSpc>
                        <a:spcBef>
                          <a:spcPts val="175"/>
                        </a:spcBef>
                      </a:pPr>
                      <a:r>
                        <a:rPr dirty="0" sz="1200" spc="-5">
                          <a:latin typeface="Verdana"/>
                          <a:cs typeface="Verdana"/>
                        </a:rPr>
                        <a:t>Em caso de crianças de </a:t>
                      </a:r>
                      <a:r>
                        <a:rPr dirty="0" sz="1200" spc="-409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0 a 6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anos, há campos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específicos de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escolaridade:</a:t>
                      </a:r>
                      <a:endParaRPr sz="1200">
                        <a:latin typeface="Verdana"/>
                        <a:cs typeface="Verdana"/>
                      </a:endParaRPr>
                    </a:p>
                    <a:p>
                      <a:pPr algn="ctr" marL="113030" marR="104139">
                        <a:lnSpc>
                          <a:spcPct val="120100"/>
                        </a:lnSpc>
                        <a:spcBef>
                          <a:spcPts val="1200"/>
                        </a:spcBef>
                      </a:pPr>
                      <a:r>
                        <a:rPr dirty="0" sz="1200" spc="-5">
                          <a:latin typeface="Verdana"/>
                          <a:cs typeface="Verdana"/>
                        </a:rPr>
                        <a:t>Frequenta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escola</a:t>
                      </a:r>
                      <a:r>
                        <a:rPr dirty="0" sz="1200" spc="-2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=</a:t>
                      </a:r>
                      <a:r>
                        <a:rPr dirty="0" sz="1200" spc="-2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2</a:t>
                      </a:r>
                      <a:r>
                        <a:rPr dirty="0" sz="1200" spc="-1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– </a:t>
                      </a:r>
                      <a:r>
                        <a:rPr dirty="0" sz="1200" spc="-409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Sim,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creche ou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pré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 escola</a:t>
                      </a:r>
                      <a:endParaRPr sz="1200">
                        <a:latin typeface="Verdana"/>
                        <a:cs typeface="Verdana"/>
                      </a:endParaRPr>
                    </a:p>
                    <a:p>
                      <a:pPr algn="ctr" marL="135890" marR="128270" indent="-1270">
                        <a:lnSpc>
                          <a:spcPct val="120000"/>
                        </a:lnSpc>
                        <a:spcBef>
                          <a:spcPts val="1200"/>
                        </a:spcBef>
                      </a:pPr>
                      <a:r>
                        <a:rPr dirty="0" sz="1200" spc="-5">
                          <a:latin typeface="Verdana"/>
                          <a:cs typeface="Verdana"/>
                        </a:rPr>
                        <a:t>Última série concluída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 com</a:t>
                      </a:r>
                      <a:r>
                        <a:rPr dirty="0" sz="1200" spc="-3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aprovação</a:t>
                      </a:r>
                      <a:r>
                        <a:rPr dirty="0" sz="1200" spc="-1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=</a:t>
                      </a:r>
                      <a:r>
                        <a:rPr dirty="0" sz="1200" spc="-1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16</a:t>
                      </a:r>
                      <a:r>
                        <a:rPr dirty="0" sz="1200" spc="-3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– </a:t>
                      </a:r>
                      <a:r>
                        <a:rPr dirty="0" sz="1200" spc="-40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Nenhuma,</a:t>
                      </a:r>
                      <a:r>
                        <a:rPr dirty="0" sz="1200">
                          <a:latin typeface="Verdana"/>
                          <a:cs typeface="Verdana"/>
                        </a:rPr>
                        <a:t> 0-6</a:t>
                      </a:r>
                      <a:r>
                        <a:rPr dirty="0" sz="1200" spc="-1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 spc="-5">
                          <a:latin typeface="Verdana"/>
                          <a:cs typeface="Verdana"/>
                        </a:rPr>
                        <a:t>anos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B="0" marT="22225">
                    <a:solidFill>
                      <a:srgbClr val="FFCFC9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18" name="object 18"/>
          <p:cNvSpPr/>
          <p:nvPr/>
        </p:nvSpPr>
        <p:spPr>
          <a:xfrm>
            <a:off x="503961" y="1839848"/>
            <a:ext cx="532765" cy="4184015"/>
          </a:xfrm>
          <a:custGeom>
            <a:avLst/>
            <a:gdLst/>
            <a:ahLst/>
            <a:cxnLst/>
            <a:rect l="l" t="t" r="r" b="b"/>
            <a:pathLst>
              <a:path w="532765" h="4184015">
                <a:moveTo>
                  <a:pt x="186239" y="4117206"/>
                </a:moveTo>
                <a:lnTo>
                  <a:pt x="114858" y="4158843"/>
                </a:lnTo>
                <a:lnTo>
                  <a:pt x="112547" y="4167593"/>
                </a:lnTo>
                <a:lnTo>
                  <a:pt x="120510" y="4181233"/>
                </a:lnTo>
                <a:lnTo>
                  <a:pt x="129247" y="4183532"/>
                </a:lnTo>
                <a:lnTo>
                  <a:pt x="218455" y="4131500"/>
                </a:lnTo>
                <a:lnTo>
                  <a:pt x="214591" y="4131500"/>
                </a:lnTo>
                <a:lnTo>
                  <a:pt x="214591" y="4129544"/>
                </a:lnTo>
                <a:lnTo>
                  <a:pt x="207390" y="4129544"/>
                </a:lnTo>
                <a:lnTo>
                  <a:pt x="186239" y="4117206"/>
                </a:lnTo>
                <a:close/>
              </a:path>
              <a:path w="532765" h="4184015">
                <a:moveTo>
                  <a:pt x="517994" y="0"/>
                </a:moveTo>
                <a:lnTo>
                  <a:pt x="6388" y="0"/>
                </a:lnTo>
                <a:lnTo>
                  <a:pt x="0" y="6350"/>
                </a:lnTo>
                <a:lnTo>
                  <a:pt x="0" y="4125099"/>
                </a:lnTo>
                <a:lnTo>
                  <a:pt x="6388" y="4131500"/>
                </a:lnTo>
                <a:lnTo>
                  <a:pt x="161734" y="4131500"/>
                </a:lnTo>
                <a:lnTo>
                  <a:pt x="186228" y="4117213"/>
                </a:lnTo>
                <a:lnTo>
                  <a:pt x="28568" y="4117206"/>
                </a:lnTo>
                <a:lnTo>
                  <a:pt x="14287" y="4102925"/>
                </a:lnTo>
                <a:lnTo>
                  <a:pt x="28575" y="4102925"/>
                </a:lnTo>
                <a:lnTo>
                  <a:pt x="28575" y="28575"/>
                </a:lnTo>
                <a:lnTo>
                  <a:pt x="14287" y="28575"/>
                </a:lnTo>
                <a:lnTo>
                  <a:pt x="28575" y="14224"/>
                </a:lnTo>
                <a:lnTo>
                  <a:pt x="503707" y="14224"/>
                </a:lnTo>
                <a:lnTo>
                  <a:pt x="503707" y="4952"/>
                </a:lnTo>
                <a:lnTo>
                  <a:pt x="513019" y="4952"/>
                </a:lnTo>
                <a:lnTo>
                  <a:pt x="517994" y="0"/>
                </a:lnTo>
                <a:close/>
              </a:path>
              <a:path w="532765" h="4184015">
                <a:moveTo>
                  <a:pt x="218461" y="4102925"/>
                </a:moveTo>
                <a:lnTo>
                  <a:pt x="214591" y="4102925"/>
                </a:lnTo>
                <a:lnTo>
                  <a:pt x="214591" y="4131500"/>
                </a:lnTo>
                <a:lnTo>
                  <a:pt x="218455" y="4131500"/>
                </a:lnTo>
                <a:lnTo>
                  <a:pt x="242950" y="4117213"/>
                </a:lnTo>
                <a:lnTo>
                  <a:pt x="218461" y="4102925"/>
                </a:lnTo>
                <a:close/>
              </a:path>
              <a:path w="532765" h="4184015">
                <a:moveTo>
                  <a:pt x="207390" y="4104868"/>
                </a:moveTo>
                <a:lnTo>
                  <a:pt x="186239" y="4117206"/>
                </a:lnTo>
                <a:lnTo>
                  <a:pt x="207390" y="4129544"/>
                </a:lnTo>
                <a:lnTo>
                  <a:pt x="207390" y="4104868"/>
                </a:lnTo>
                <a:close/>
              </a:path>
              <a:path w="532765" h="4184015">
                <a:moveTo>
                  <a:pt x="214591" y="4104868"/>
                </a:moveTo>
                <a:lnTo>
                  <a:pt x="207390" y="4104868"/>
                </a:lnTo>
                <a:lnTo>
                  <a:pt x="207390" y="4129544"/>
                </a:lnTo>
                <a:lnTo>
                  <a:pt x="214591" y="4129544"/>
                </a:lnTo>
                <a:lnTo>
                  <a:pt x="214591" y="4104868"/>
                </a:lnTo>
                <a:close/>
              </a:path>
              <a:path w="532765" h="4184015">
                <a:moveTo>
                  <a:pt x="28575" y="4102925"/>
                </a:moveTo>
                <a:lnTo>
                  <a:pt x="14287" y="4102925"/>
                </a:lnTo>
                <a:lnTo>
                  <a:pt x="28575" y="4117213"/>
                </a:lnTo>
                <a:lnTo>
                  <a:pt x="28575" y="4102925"/>
                </a:lnTo>
                <a:close/>
              </a:path>
              <a:path w="532765" h="4184015">
                <a:moveTo>
                  <a:pt x="161756" y="4102925"/>
                </a:moveTo>
                <a:lnTo>
                  <a:pt x="28575" y="4102925"/>
                </a:lnTo>
                <a:lnTo>
                  <a:pt x="28575" y="4117213"/>
                </a:lnTo>
                <a:lnTo>
                  <a:pt x="186239" y="4117206"/>
                </a:lnTo>
                <a:lnTo>
                  <a:pt x="161756" y="4102925"/>
                </a:lnTo>
                <a:close/>
              </a:path>
              <a:path w="532765" h="4184015">
                <a:moveTo>
                  <a:pt x="129247" y="4050880"/>
                </a:moveTo>
                <a:lnTo>
                  <a:pt x="120510" y="4053192"/>
                </a:lnTo>
                <a:lnTo>
                  <a:pt x="112547" y="4066819"/>
                </a:lnTo>
                <a:lnTo>
                  <a:pt x="114858" y="4075569"/>
                </a:lnTo>
                <a:lnTo>
                  <a:pt x="186239" y="4117206"/>
                </a:lnTo>
                <a:lnTo>
                  <a:pt x="207390" y="4104868"/>
                </a:lnTo>
                <a:lnTo>
                  <a:pt x="214591" y="4104868"/>
                </a:lnTo>
                <a:lnTo>
                  <a:pt x="214591" y="4102925"/>
                </a:lnTo>
                <a:lnTo>
                  <a:pt x="218461" y="4102925"/>
                </a:lnTo>
                <a:lnTo>
                  <a:pt x="129247" y="4050880"/>
                </a:lnTo>
                <a:close/>
              </a:path>
              <a:path w="532765" h="4184015">
                <a:moveTo>
                  <a:pt x="28575" y="14224"/>
                </a:moveTo>
                <a:lnTo>
                  <a:pt x="14287" y="28575"/>
                </a:lnTo>
                <a:lnTo>
                  <a:pt x="28575" y="28575"/>
                </a:lnTo>
                <a:lnTo>
                  <a:pt x="28575" y="14224"/>
                </a:lnTo>
                <a:close/>
              </a:path>
              <a:path w="532765" h="4184015">
                <a:moveTo>
                  <a:pt x="532282" y="4952"/>
                </a:moveTo>
                <a:lnTo>
                  <a:pt x="513019" y="4952"/>
                </a:lnTo>
                <a:lnTo>
                  <a:pt x="503707" y="14224"/>
                </a:lnTo>
                <a:lnTo>
                  <a:pt x="28575" y="14224"/>
                </a:lnTo>
                <a:lnTo>
                  <a:pt x="28575" y="28575"/>
                </a:lnTo>
                <a:lnTo>
                  <a:pt x="525894" y="28575"/>
                </a:lnTo>
                <a:lnTo>
                  <a:pt x="532282" y="22098"/>
                </a:lnTo>
                <a:lnTo>
                  <a:pt x="532282" y="4952"/>
                </a:lnTo>
                <a:close/>
              </a:path>
              <a:path w="532765" h="4184015">
                <a:moveTo>
                  <a:pt x="513019" y="4952"/>
                </a:moveTo>
                <a:lnTo>
                  <a:pt x="503707" y="4952"/>
                </a:lnTo>
                <a:lnTo>
                  <a:pt x="503707" y="14224"/>
                </a:lnTo>
                <a:lnTo>
                  <a:pt x="513019" y="4952"/>
                </a:lnTo>
                <a:close/>
              </a:path>
            </a:pathLst>
          </a:custGeom>
          <a:solidFill>
            <a:srgbClr val="F417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98790" y="1238694"/>
            <a:ext cx="2181225" cy="3843654"/>
            <a:chOff x="1498790" y="1238694"/>
            <a:chExt cx="2181225" cy="384365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8378" y="1248156"/>
              <a:ext cx="2161921" cy="38242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03552" y="1243457"/>
              <a:ext cx="2171700" cy="3834129"/>
            </a:xfrm>
            <a:custGeom>
              <a:avLst/>
              <a:gdLst/>
              <a:ahLst/>
              <a:cxnLst/>
              <a:rect l="l" t="t" r="r" b="b"/>
              <a:pathLst>
                <a:path w="2171700" h="3834129">
                  <a:moveTo>
                    <a:pt x="0" y="3833749"/>
                  </a:moveTo>
                  <a:lnTo>
                    <a:pt x="2171446" y="3833749"/>
                  </a:lnTo>
                  <a:lnTo>
                    <a:pt x="2171446" y="0"/>
                  </a:lnTo>
                  <a:lnTo>
                    <a:pt x="0" y="0"/>
                  </a:lnTo>
                  <a:lnTo>
                    <a:pt x="0" y="383374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58079" y="1235710"/>
            <a:ext cx="2161921" cy="383247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8659" y="1235075"/>
            <a:ext cx="2146173" cy="380466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2028825" y="3105264"/>
            <a:ext cx="1121410" cy="413384"/>
          </a:xfrm>
          <a:custGeom>
            <a:avLst/>
            <a:gdLst/>
            <a:ahLst/>
            <a:cxnLst/>
            <a:rect l="l" t="t" r="r" b="b"/>
            <a:pathLst>
              <a:path w="1121410" h="413385">
                <a:moveTo>
                  <a:pt x="0" y="413143"/>
                </a:moveTo>
                <a:lnTo>
                  <a:pt x="1120927" y="413143"/>
                </a:lnTo>
                <a:lnTo>
                  <a:pt x="1120927" y="0"/>
                </a:lnTo>
                <a:lnTo>
                  <a:pt x="0" y="0"/>
                </a:lnTo>
                <a:lnTo>
                  <a:pt x="0" y="413143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1531302" y="3518408"/>
            <a:ext cx="1072515" cy="1077595"/>
            <a:chOff x="1531302" y="3518408"/>
            <a:chExt cx="1072515" cy="1077595"/>
          </a:xfrm>
        </p:grpSpPr>
        <p:sp>
          <p:nvSpPr>
            <p:cNvPr id="9" name="object 9"/>
            <p:cNvSpPr/>
            <p:nvPr/>
          </p:nvSpPr>
          <p:spPr>
            <a:xfrm>
              <a:off x="1545589" y="3791000"/>
              <a:ext cx="751840" cy="790575"/>
            </a:xfrm>
            <a:custGeom>
              <a:avLst/>
              <a:gdLst/>
              <a:ahLst/>
              <a:cxnLst/>
              <a:rect l="l" t="t" r="r" b="b"/>
              <a:pathLst>
                <a:path w="751839" h="790575">
                  <a:moveTo>
                    <a:pt x="0" y="790143"/>
                  </a:moveTo>
                  <a:lnTo>
                    <a:pt x="751382" y="790143"/>
                  </a:lnTo>
                  <a:lnTo>
                    <a:pt x="751382" y="0"/>
                  </a:lnTo>
                  <a:lnTo>
                    <a:pt x="0" y="0"/>
                  </a:lnTo>
                  <a:lnTo>
                    <a:pt x="0" y="790143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296794" y="3518408"/>
              <a:ext cx="307340" cy="734060"/>
            </a:xfrm>
            <a:custGeom>
              <a:avLst/>
              <a:gdLst/>
              <a:ahLst/>
              <a:cxnLst/>
              <a:rect l="l" t="t" r="r" b="b"/>
              <a:pathLst>
                <a:path w="307339" h="734060">
                  <a:moveTo>
                    <a:pt x="113792" y="601344"/>
                  </a:moveTo>
                  <a:lnTo>
                    <a:pt x="0" y="667638"/>
                  </a:lnTo>
                  <a:lnTo>
                    <a:pt x="113792" y="733932"/>
                  </a:lnTo>
                  <a:lnTo>
                    <a:pt x="122555" y="731646"/>
                  </a:lnTo>
                  <a:lnTo>
                    <a:pt x="126492" y="724788"/>
                  </a:lnTo>
                  <a:lnTo>
                    <a:pt x="130429" y="718057"/>
                  </a:lnTo>
                  <a:lnTo>
                    <a:pt x="128143" y="709294"/>
                  </a:lnTo>
                  <a:lnTo>
                    <a:pt x="81250" y="681989"/>
                  </a:lnTo>
                  <a:lnTo>
                    <a:pt x="28448" y="681989"/>
                  </a:lnTo>
                  <a:lnTo>
                    <a:pt x="28448" y="653414"/>
                  </a:lnTo>
                  <a:lnTo>
                    <a:pt x="81033" y="653414"/>
                  </a:lnTo>
                  <a:lnTo>
                    <a:pt x="128143" y="625982"/>
                  </a:lnTo>
                  <a:lnTo>
                    <a:pt x="130429" y="617219"/>
                  </a:lnTo>
                  <a:lnTo>
                    <a:pt x="126492" y="610488"/>
                  </a:lnTo>
                  <a:lnTo>
                    <a:pt x="122555" y="603630"/>
                  </a:lnTo>
                  <a:lnTo>
                    <a:pt x="113792" y="601344"/>
                  </a:lnTo>
                  <a:close/>
                </a:path>
                <a:path w="307339" h="734060">
                  <a:moveTo>
                    <a:pt x="81033" y="653414"/>
                  </a:moveTo>
                  <a:lnTo>
                    <a:pt x="28448" y="653414"/>
                  </a:lnTo>
                  <a:lnTo>
                    <a:pt x="28448" y="681989"/>
                  </a:lnTo>
                  <a:lnTo>
                    <a:pt x="81250" y="681989"/>
                  </a:lnTo>
                  <a:lnTo>
                    <a:pt x="77769" y="679957"/>
                  </a:lnTo>
                  <a:lnTo>
                    <a:pt x="35560" y="679957"/>
                  </a:lnTo>
                  <a:lnTo>
                    <a:pt x="35560" y="655319"/>
                  </a:lnTo>
                  <a:lnTo>
                    <a:pt x="77769" y="655319"/>
                  </a:lnTo>
                  <a:lnTo>
                    <a:pt x="81033" y="653414"/>
                  </a:lnTo>
                  <a:close/>
                </a:path>
                <a:path w="307339" h="734060">
                  <a:moveTo>
                    <a:pt x="278256" y="653414"/>
                  </a:moveTo>
                  <a:lnTo>
                    <a:pt x="81033" y="653414"/>
                  </a:lnTo>
                  <a:lnTo>
                    <a:pt x="56664" y="667638"/>
                  </a:lnTo>
                  <a:lnTo>
                    <a:pt x="81250" y="681989"/>
                  </a:lnTo>
                  <a:lnTo>
                    <a:pt x="300355" y="681989"/>
                  </a:lnTo>
                  <a:lnTo>
                    <a:pt x="306831" y="675512"/>
                  </a:lnTo>
                  <a:lnTo>
                    <a:pt x="306831" y="667638"/>
                  </a:lnTo>
                  <a:lnTo>
                    <a:pt x="278256" y="667638"/>
                  </a:lnTo>
                  <a:lnTo>
                    <a:pt x="278256" y="653414"/>
                  </a:lnTo>
                  <a:close/>
                </a:path>
                <a:path w="307339" h="734060">
                  <a:moveTo>
                    <a:pt x="35560" y="655319"/>
                  </a:moveTo>
                  <a:lnTo>
                    <a:pt x="35560" y="679957"/>
                  </a:lnTo>
                  <a:lnTo>
                    <a:pt x="56664" y="667638"/>
                  </a:lnTo>
                  <a:lnTo>
                    <a:pt x="35560" y="655319"/>
                  </a:lnTo>
                  <a:close/>
                </a:path>
                <a:path w="307339" h="734060">
                  <a:moveTo>
                    <a:pt x="56664" y="667638"/>
                  </a:moveTo>
                  <a:lnTo>
                    <a:pt x="35560" y="679957"/>
                  </a:lnTo>
                  <a:lnTo>
                    <a:pt x="77769" y="679957"/>
                  </a:lnTo>
                  <a:lnTo>
                    <a:pt x="56664" y="667638"/>
                  </a:lnTo>
                  <a:close/>
                </a:path>
                <a:path w="307339" h="734060">
                  <a:moveTo>
                    <a:pt x="77769" y="655319"/>
                  </a:moveTo>
                  <a:lnTo>
                    <a:pt x="35560" y="655319"/>
                  </a:lnTo>
                  <a:lnTo>
                    <a:pt x="56664" y="667638"/>
                  </a:lnTo>
                  <a:lnTo>
                    <a:pt x="77769" y="655319"/>
                  </a:lnTo>
                  <a:close/>
                </a:path>
                <a:path w="307339" h="734060">
                  <a:moveTo>
                    <a:pt x="306831" y="0"/>
                  </a:moveTo>
                  <a:lnTo>
                    <a:pt x="278256" y="0"/>
                  </a:lnTo>
                  <a:lnTo>
                    <a:pt x="278256" y="667638"/>
                  </a:lnTo>
                  <a:lnTo>
                    <a:pt x="292481" y="653414"/>
                  </a:lnTo>
                  <a:lnTo>
                    <a:pt x="306831" y="653414"/>
                  </a:lnTo>
                  <a:lnTo>
                    <a:pt x="306831" y="0"/>
                  </a:lnTo>
                  <a:close/>
                </a:path>
                <a:path w="307339" h="734060">
                  <a:moveTo>
                    <a:pt x="306831" y="653414"/>
                  </a:moveTo>
                  <a:lnTo>
                    <a:pt x="292481" y="653414"/>
                  </a:lnTo>
                  <a:lnTo>
                    <a:pt x="278256" y="667638"/>
                  </a:lnTo>
                  <a:lnTo>
                    <a:pt x="306831" y="667638"/>
                  </a:lnTo>
                  <a:lnTo>
                    <a:pt x="306831" y="65341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5477764" y="3098660"/>
            <a:ext cx="1121410" cy="413384"/>
          </a:xfrm>
          <a:custGeom>
            <a:avLst/>
            <a:gdLst/>
            <a:ahLst/>
            <a:cxnLst/>
            <a:rect l="l" t="t" r="r" b="b"/>
            <a:pathLst>
              <a:path w="1121409" h="413385">
                <a:moveTo>
                  <a:pt x="0" y="413143"/>
                </a:moveTo>
                <a:lnTo>
                  <a:pt x="1120927" y="413143"/>
                </a:lnTo>
                <a:lnTo>
                  <a:pt x="1120927" y="0"/>
                </a:lnTo>
                <a:lnTo>
                  <a:pt x="0" y="0"/>
                </a:lnTo>
                <a:lnTo>
                  <a:pt x="0" y="413143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2" name="object 12"/>
          <p:cNvGrpSpPr/>
          <p:nvPr/>
        </p:nvGrpSpPr>
        <p:grpSpPr>
          <a:xfrm>
            <a:off x="5648261" y="3511803"/>
            <a:ext cx="780415" cy="1083945"/>
            <a:chOff x="5648261" y="3511803"/>
            <a:chExt cx="780415" cy="1083945"/>
          </a:xfrm>
        </p:grpSpPr>
        <p:sp>
          <p:nvSpPr>
            <p:cNvPr id="13" name="object 13"/>
            <p:cNvSpPr/>
            <p:nvPr/>
          </p:nvSpPr>
          <p:spPr>
            <a:xfrm>
              <a:off x="5662548" y="3791000"/>
              <a:ext cx="751840" cy="790575"/>
            </a:xfrm>
            <a:custGeom>
              <a:avLst/>
              <a:gdLst/>
              <a:ahLst/>
              <a:cxnLst/>
              <a:rect l="l" t="t" r="r" b="b"/>
              <a:pathLst>
                <a:path w="751839" h="790575">
                  <a:moveTo>
                    <a:pt x="0" y="790143"/>
                  </a:moveTo>
                  <a:lnTo>
                    <a:pt x="751382" y="790143"/>
                  </a:lnTo>
                  <a:lnTo>
                    <a:pt x="751382" y="0"/>
                  </a:lnTo>
                  <a:lnTo>
                    <a:pt x="0" y="0"/>
                  </a:lnTo>
                  <a:lnTo>
                    <a:pt x="0" y="790143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971920" y="3511803"/>
              <a:ext cx="132715" cy="279400"/>
            </a:xfrm>
            <a:custGeom>
              <a:avLst/>
              <a:gdLst/>
              <a:ahLst/>
              <a:cxnLst/>
              <a:rect l="l" t="t" r="r" b="b"/>
              <a:pathLst>
                <a:path w="132714" h="279400">
                  <a:moveTo>
                    <a:pt x="16001" y="148844"/>
                  </a:moveTo>
                  <a:lnTo>
                    <a:pt x="9143" y="152781"/>
                  </a:lnTo>
                  <a:lnTo>
                    <a:pt x="2286" y="156845"/>
                  </a:lnTo>
                  <a:lnTo>
                    <a:pt x="0" y="165481"/>
                  </a:lnTo>
                  <a:lnTo>
                    <a:pt x="4063" y="172339"/>
                  </a:lnTo>
                  <a:lnTo>
                    <a:pt x="66293" y="279273"/>
                  </a:lnTo>
                  <a:lnTo>
                    <a:pt x="82883" y="250825"/>
                  </a:lnTo>
                  <a:lnTo>
                    <a:pt x="52069" y="250825"/>
                  </a:lnTo>
                  <a:lnTo>
                    <a:pt x="52069" y="198022"/>
                  </a:lnTo>
                  <a:lnTo>
                    <a:pt x="28701" y="157988"/>
                  </a:lnTo>
                  <a:lnTo>
                    <a:pt x="24764" y="151130"/>
                  </a:lnTo>
                  <a:lnTo>
                    <a:pt x="16001" y="148844"/>
                  </a:lnTo>
                  <a:close/>
                </a:path>
                <a:path w="132714" h="279400">
                  <a:moveTo>
                    <a:pt x="52070" y="198022"/>
                  </a:moveTo>
                  <a:lnTo>
                    <a:pt x="52069" y="250825"/>
                  </a:lnTo>
                  <a:lnTo>
                    <a:pt x="80644" y="250825"/>
                  </a:lnTo>
                  <a:lnTo>
                    <a:pt x="80644" y="243713"/>
                  </a:lnTo>
                  <a:lnTo>
                    <a:pt x="53975" y="243713"/>
                  </a:lnTo>
                  <a:lnTo>
                    <a:pt x="66357" y="222499"/>
                  </a:lnTo>
                  <a:lnTo>
                    <a:pt x="52070" y="198022"/>
                  </a:lnTo>
                  <a:close/>
                </a:path>
                <a:path w="132714" h="279400">
                  <a:moveTo>
                    <a:pt x="116712" y="148844"/>
                  </a:moveTo>
                  <a:lnTo>
                    <a:pt x="107950" y="151130"/>
                  </a:lnTo>
                  <a:lnTo>
                    <a:pt x="104012" y="157988"/>
                  </a:lnTo>
                  <a:lnTo>
                    <a:pt x="80644" y="198022"/>
                  </a:lnTo>
                  <a:lnTo>
                    <a:pt x="80644" y="250825"/>
                  </a:lnTo>
                  <a:lnTo>
                    <a:pt x="82883" y="250825"/>
                  </a:lnTo>
                  <a:lnTo>
                    <a:pt x="128650" y="172339"/>
                  </a:lnTo>
                  <a:lnTo>
                    <a:pt x="132714" y="165481"/>
                  </a:lnTo>
                  <a:lnTo>
                    <a:pt x="130428" y="156845"/>
                  </a:lnTo>
                  <a:lnTo>
                    <a:pt x="123570" y="152781"/>
                  </a:lnTo>
                  <a:lnTo>
                    <a:pt x="116712" y="148844"/>
                  </a:lnTo>
                  <a:close/>
                </a:path>
                <a:path w="132714" h="279400">
                  <a:moveTo>
                    <a:pt x="66357" y="222499"/>
                  </a:moveTo>
                  <a:lnTo>
                    <a:pt x="53975" y="243713"/>
                  </a:lnTo>
                  <a:lnTo>
                    <a:pt x="78739" y="243713"/>
                  </a:lnTo>
                  <a:lnTo>
                    <a:pt x="66357" y="222499"/>
                  </a:lnTo>
                  <a:close/>
                </a:path>
                <a:path w="132714" h="279400">
                  <a:moveTo>
                    <a:pt x="80644" y="198022"/>
                  </a:moveTo>
                  <a:lnTo>
                    <a:pt x="66357" y="222499"/>
                  </a:lnTo>
                  <a:lnTo>
                    <a:pt x="78739" y="243713"/>
                  </a:lnTo>
                  <a:lnTo>
                    <a:pt x="80644" y="243713"/>
                  </a:lnTo>
                  <a:lnTo>
                    <a:pt x="80644" y="198022"/>
                  </a:lnTo>
                  <a:close/>
                </a:path>
                <a:path w="132714" h="279400">
                  <a:moveTo>
                    <a:pt x="80644" y="0"/>
                  </a:moveTo>
                  <a:lnTo>
                    <a:pt x="52069" y="0"/>
                  </a:lnTo>
                  <a:lnTo>
                    <a:pt x="52070" y="198022"/>
                  </a:lnTo>
                  <a:lnTo>
                    <a:pt x="66357" y="222499"/>
                  </a:lnTo>
                  <a:lnTo>
                    <a:pt x="80644" y="198022"/>
                  </a:lnTo>
                  <a:lnTo>
                    <a:pt x="80644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/>
          <p:nvPr/>
        </p:nvSpPr>
        <p:spPr>
          <a:xfrm>
            <a:off x="8354821" y="3791000"/>
            <a:ext cx="751840" cy="790575"/>
          </a:xfrm>
          <a:custGeom>
            <a:avLst/>
            <a:gdLst/>
            <a:ahLst/>
            <a:cxnLst/>
            <a:rect l="l" t="t" r="r" b="b"/>
            <a:pathLst>
              <a:path w="751840" h="790575">
                <a:moveTo>
                  <a:pt x="0" y="790143"/>
                </a:moveTo>
                <a:lnTo>
                  <a:pt x="751382" y="790143"/>
                </a:lnTo>
                <a:lnTo>
                  <a:pt x="751382" y="0"/>
                </a:lnTo>
                <a:lnTo>
                  <a:pt x="0" y="0"/>
                </a:lnTo>
                <a:lnTo>
                  <a:pt x="0" y="790143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91756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Aplicação</a:t>
            </a:r>
            <a:r>
              <a:rPr dirty="0" spc="90"/>
              <a:t> </a:t>
            </a:r>
            <a:r>
              <a:rPr dirty="0" spc="20"/>
              <a:t>de</a:t>
            </a:r>
            <a:r>
              <a:rPr dirty="0" spc="90"/>
              <a:t> </a:t>
            </a:r>
            <a:r>
              <a:rPr dirty="0" spc="30"/>
              <a:t>uma</a:t>
            </a:r>
            <a:r>
              <a:rPr dirty="0" spc="90"/>
              <a:t> </a:t>
            </a:r>
            <a:r>
              <a:rPr dirty="0" spc="30"/>
              <a:t>nova</a:t>
            </a:r>
            <a:r>
              <a:rPr dirty="0" spc="95"/>
              <a:t> </a:t>
            </a:r>
            <a:r>
              <a:rPr dirty="0" spc="40"/>
              <a:t>pesquisa</a:t>
            </a:r>
            <a:r>
              <a:rPr dirty="0" spc="80"/>
              <a:t> </a:t>
            </a:r>
            <a:r>
              <a:rPr dirty="0" spc="40"/>
              <a:t>socioeconômica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282634" y="5321808"/>
            <a:ext cx="3896995" cy="98425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algn="ctr" marL="158115" marR="154305" indent="4445">
              <a:lnSpc>
                <a:spcPct val="120100"/>
              </a:lnSpc>
              <a:spcBef>
                <a:spcPts val="285"/>
              </a:spcBef>
            </a:pPr>
            <a:r>
              <a:rPr dirty="0" sz="1200" spc="-5">
                <a:latin typeface="Verdana"/>
                <a:cs typeface="Verdana"/>
              </a:rPr>
              <a:t>Após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pressionar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botão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“Salvar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residente”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dados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residente serão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salvos</a:t>
            </a:r>
            <a:r>
              <a:rPr dirty="0" sz="1200">
                <a:latin typeface="Verdana"/>
                <a:cs typeface="Verdana"/>
              </a:rPr>
              <a:t> e aparecerá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ícone na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parte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inferior da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 </a:t>
            </a:r>
            <a:r>
              <a:rPr dirty="0" sz="1200">
                <a:latin typeface="Verdana"/>
                <a:cs typeface="Verdana"/>
              </a:rPr>
              <a:t>com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nome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pessoa, indicando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ela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foi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registrada.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53312" y="5331333"/>
            <a:ext cx="3896995" cy="98425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146050" marR="139700" indent="1270">
              <a:lnSpc>
                <a:spcPct val="12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Ao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terminar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registrar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todas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as </a:t>
            </a:r>
            <a:r>
              <a:rPr dirty="0" sz="1200" spc="-5">
                <a:latin typeface="Verdana"/>
                <a:cs typeface="Verdana"/>
              </a:rPr>
              <a:t>pessoas que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residem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edificação,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selecionar</a:t>
            </a:r>
            <a:r>
              <a:rPr dirty="0" sz="1200">
                <a:latin typeface="Verdana"/>
                <a:cs typeface="Verdana"/>
              </a:rPr>
              <a:t> 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pessoa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respondeu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entrevista,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ficará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destacada, </a:t>
            </a:r>
            <a:r>
              <a:rPr dirty="0" sz="1200">
                <a:latin typeface="Verdana"/>
                <a:cs typeface="Verdana"/>
              </a:rPr>
              <a:t> em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negrito.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65440" y="3093973"/>
            <a:ext cx="1031875" cy="2734310"/>
          </a:xfrm>
          <a:custGeom>
            <a:avLst/>
            <a:gdLst/>
            <a:ahLst/>
            <a:cxnLst/>
            <a:rect l="l" t="t" r="r" b="b"/>
            <a:pathLst>
              <a:path w="1031875" h="2734310">
                <a:moveTo>
                  <a:pt x="161904" y="52070"/>
                </a:moveTo>
                <a:lnTo>
                  <a:pt x="6337" y="52070"/>
                </a:lnTo>
                <a:lnTo>
                  <a:pt x="0" y="58420"/>
                </a:lnTo>
                <a:lnTo>
                  <a:pt x="0" y="2727642"/>
                </a:lnTo>
                <a:lnTo>
                  <a:pt x="6337" y="2734030"/>
                </a:lnTo>
                <a:lnTo>
                  <a:pt x="1031481" y="2734030"/>
                </a:lnTo>
                <a:lnTo>
                  <a:pt x="1031481" y="2719743"/>
                </a:lnTo>
                <a:lnTo>
                  <a:pt x="28562" y="2719743"/>
                </a:lnTo>
                <a:lnTo>
                  <a:pt x="14338" y="2705455"/>
                </a:lnTo>
                <a:lnTo>
                  <a:pt x="28562" y="2705455"/>
                </a:lnTo>
                <a:lnTo>
                  <a:pt x="28562" y="80645"/>
                </a:lnTo>
                <a:lnTo>
                  <a:pt x="14338" y="80645"/>
                </a:lnTo>
                <a:lnTo>
                  <a:pt x="28562" y="66294"/>
                </a:lnTo>
                <a:lnTo>
                  <a:pt x="186273" y="66294"/>
                </a:lnTo>
                <a:lnTo>
                  <a:pt x="161904" y="52070"/>
                </a:lnTo>
                <a:close/>
              </a:path>
              <a:path w="1031875" h="2734310">
                <a:moveTo>
                  <a:pt x="28562" y="2705455"/>
                </a:moveTo>
                <a:lnTo>
                  <a:pt x="14338" y="2705455"/>
                </a:lnTo>
                <a:lnTo>
                  <a:pt x="28562" y="2719743"/>
                </a:lnTo>
                <a:lnTo>
                  <a:pt x="28562" y="2705455"/>
                </a:lnTo>
                <a:close/>
              </a:path>
              <a:path w="1031875" h="2734310">
                <a:moveTo>
                  <a:pt x="1031481" y="2705455"/>
                </a:moveTo>
                <a:lnTo>
                  <a:pt x="28562" y="2705455"/>
                </a:lnTo>
                <a:lnTo>
                  <a:pt x="28562" y="2719743"/>
                </a:lnTo>
                <a:lnTo>
                  <a:pt x="1031481" y="2719743"/>
                </a:lnTo>
                <a:lnTo>
                  <a:pt x="1031481" y="2705455"/>
                </a:lnTo>
                <a:close/>
              </a:path>
              <a:path w="1031875" h="2734310">
                <a:moveTo>
                  <a:pt x="186273" y="66294"/>
                </a:moveTo>
                <a:lnTo>
                  <a:pt x="114795" y="107950"/>
                </a:lnTo>
                <a:lnTo>
                  <a:pt x="112509" y="116712"/>
                </a:lnTo>
                <a:lnTo>
                  <a:pt x="116573" y="123571"/>
                </a:lnTo>
                <a:lnTo>
                  <a:pt x="120510" y="130301"/>
                </a:lnTo>
                <a:lnTo>
                  <a:pt x="129273" y="132587"/>
                </a:lnTo>
                <a:lnTo>
                  <a:pt x="218357" y="80645"/>
                </a:lnTo>
                <a:lnTo>
                  <a:pt x="214617" y="80645"/>
                </a:lnTo>
                <a:lnTo>
                  <a:pt x="214617" y="78612"/>
                </a:lnTo>
                <a:lnTo>
                  <a:pt x="207378" y="78612"/>
                </a:lnTo>
                <a:lnTo>
                  <a:pt x="186273" y="66294"/>
                </a:lnTo>
                <a:close/>
              </a:path>
              <a:path w="1031875" h="2734310">
                <a:moveTo>
                  <a:pt x="28562" y="66294"/>
                </a:moveTo>
                <a:lnTo>
                  <a:pt x="14338" y="80645"/>
                </a:lnTo>
                <a:lnTo>
                  <a:pt x="28562" y="80645"/>
                </a:lnTo>
                <a:lnTo>
                  <a:pt x="28562" y="66294"/>
                </a:lnTo>
                <a:close/>
              </a:path>
              <a:path w="1031875" h="2734310">
                <a:moveTo>
                  <a:pt x="186273" y="66294"/>
                </a:moveTo>
                <a:lnTo>
                  <a:pt x="28562" y="66294"/>
                </a:lnTo>
                <a:lnTo>
                  <a:pt x="28562" y="80645"/>
                </a:lnTo>
                <a:lnTo>
                  <a:pt x="161687" y="80645"/>
                </a:lnTo>
                <a:lnTo>
                  <a:pt x="186273" y="66294"/>
                </a:lnTo>
                <a:close/>
              </a:path>
              <a:path w="1031875" h="2734310">
                <a:moveTo>
                  <a:pt x="218574" y="52070"/>
                </a:moveTo>
                <a:lnTo>
                  <a:pt x="214617" y="52070"/>
                </a:lnTo>
                <a:lnTo>
                  <a:pt x="214617" y="80645"/>
                </a:lnTo>
                <a:lnTo>
                  <a:pt x="218357" y="80645"/>
                </a:lnTo>
                <a:lnTo>
                  <a:pt x="242938" y="66294"/>
                </a:lnTo>
                <a:lnTo>
                  <a:pt x="218574" y="52070"/>
                </a:lnTo>
                <a:close/>
              </a:path>
              <a:path w="1031875" h="2734310">
                <a:moveTo>
                  <a:pt x="207378" y="53975"/>
                </a:moveTo>
                <a:lnTo>
                  <a:pt x="186273" y="66294"/>
                </a:lnTo>
                <a:lnTo>
                  <a:pt x="207378" y="78612"/>
                </a:lnTo>
                <a:lnTo>
                  <a:pt x="207378" y="53975"/>
                </a:lnTo>
                <a:close/>
              </a:path>
              <a:path w="1031875" h="2734310">
                <a:moveTo>
                  <a:pt x="214617" y="53975"/>
                </a:moveTo>
                <a:lnTo>
                  <a:pt x="207378" y="53975"/>
                </a:lnTo>
                <a:lnTo>
                  <a:pt x="207378" y="78612"/>
                </a:lnTo>
                <a:lnTo>
                  <a:pt x="214617" y="78612"/>
                </a:lnTo>
                <a:lnTo>
                  <a:pt x="214617" y="53975"/>
                </a:lnTo>
                <a:close/>
              </a:path>
              <a:path w="1031875" h="2734310">
                <a:moveTo>
                  <a:pt x="129273" y="0"/>
                </a:moveTo>
                <a:lnTo>
                  <a:pt x="120510" y="2286"/>
                </a:lnTo>
                <a:lnTo>
                  <a:pt x="116573" y="9143"/>
                </a:lnTo>
                <a:lnTo>
                  <a:pt x="112509" y="15875"/>
                </a:lnTo>
                <a:lnTo>
                  <a:pt x="114795" y="24637"/>
                </a:lnTo>
                <a:lnTo>
                  <a:pt x="186273" y="66294"/>
                </a:lnTo>
                <a:lnTo>
                  <a:pt x="207378" y="53975"/>
                </a:lnTo>
                <a:lnTo>
                  <a:pt x="214617" y="53975"/>
                </a:lnTo>
                <a:lnTo>
                  <a:pt x="214617" y="52070"/>
                </a:lnTo>
                <a:lnTo>
                  <a:pt x="218574" y="52070"/>
                </a:lnTo>
                <a:lnTo>
                  <a:pt x="129273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042536" y="3085719"/>
            <a:ext cx="478790" cy="132715"/>
          </a:xfrm>
          <a:custGeom>
            <a:avLst/>
            <a:gdLst/>
            <a:ahLst/>
            <a:cxnLst/>
            <a:rect l="l" t="t" r="r" b="b"/>
            <a:pathLst>
              <a:path w="478789" h="132714">
                <a:moveTo>
                  <a:pt x="422252" y="66294"/>
                </a:moveTo>
                <a:lnTo>
                  <a:pt x="350774" y="107950"/>
                </a:lnTo>
                <a:lnTo>
                  <a:pt x="348488" y="116712"/>
                </a:lnTo>
                <a:lnTo>
                  <a:pt x="352425" y="123443"/>
                </a:lnTo>
                <a:lnTo>
                  <a:pt x="356362" y="130301"/>
                </a:lnTo>
                <a:lnTo>
                  <a:pt x="365125" y="132587"/>
                </a:lnTo>
                <a:lnTo>
                  <a:pt x="454209" y="80644"/>
                </a:lnTo>
                <a:lnTo>
                  <a:pt x="450468" y="80644"/>
                </a:lnTo>
                <a:lnTo>
                  <a:pt x="450468" y="78612"/>
                </a:lnTo>
                <a:lnTo>
                  <a:pt x="443357" y="78612"/>
                </a:lnTo>
                <a:lnTo>
                  <a:pt x="422252" y="66294"/>
                </a:lnTo>
                <a:close/>
              </a:path>
              <a:path w="478789" h="132714">
                <a:moveTo>
                  <a:pt x="397883" y="52069"/>
                </a:moveTo>
                <a:lnTo>
                  <a:pt x="0" y="52069"/>
                </a:lnTo>
                <a:lnTo>
                  <a:pt x="0" y="80644"/>
                </a:lnTo>
                <a:lnTo>
                  <a:pt x="397666" y="80644"/>
                </a:lnTo>
                <a:lnTo>
                  <a:pt x="422252" y="66294"/>
                </a:lnTo>
                <a:lnTo>
                  <a:pt x="397883" y="52069"/>
                </a:lnTo>
                <a:close/>
              </a:path>
              <a:path w="478789" h="132714">
                <a:moveTo>
                  <a:pt x="454426" y="52069"/>
                </a:moveTo>
                <a:lnTo>
                  <a:pt x="450468" y="52069"/>
                </a:lnTo>
                <a:lnTo>
                  <a:pt x="450468" y="80644"/>
                </a:lnTo>
                <a:lnTo>
                  <a:pt x="454209" y="80644"/>
                </a:lnTo>
                <a:lnTo>
                  <a:pt x="478789" y="66294"/>
                </a:lnTo>
                <a:lnTo>
                  <a:pt x="454426" y="52069"/>
                </a:lnTo>
                <a:close/>
              </a:path>
              <a:path w="478789" h="132714">
                <a:moveTo>
                  <a:pt x="443357" y="53975"/>
                </a:moveTo>
                <a:lnTo>
                  <a:pt x="422252" y="66294"/>
                </a:lnTo>
                <a:lnTo>
                  <a:pt x="443357" y="78612"/>
                </a:lnTo>
                <a:lnTo>
                  <a:pt x="443357" y="53975"/>
                </a:lnTo>
                <a:close/>
              </a:path>
              <a:path w="478789" h="132714">
                <a:moveTo>
                  <a:pt x="450468" y="53975"/>
                </a:moveTo>
                <a:lnTo>
                  <a:pt x="443357" y="53975"/>
                </a:lnTo>
                <a:lnTo>
                  <a:pt x="443357" y="78612"/>
                </a:lnTo>
                <a:lnTo>
                  <a:pt x="450468" y="78612"/>
                </a:lnTo>
                <a:lnTo>
                  <a:pt x="450468" y="53975"/>
                </a:lnTo>
                <a:close/>
              </a:path>
              <a:path w="478789" h="132714">
                <a:moveTo>
                  <a:pt x="365125" y="0"/>
                </a:moveTo>
                <a:lnTo>
                  <a:pt x="356362" y="2285"/>
                </a:lnTo>
                <a:lnTo>
                  <a:pt x="352425" y="9143"/>
                </a:lnTo>
                <a:lnTo>
                  <a:pt x="348488" y="15875"/>
                </a:lnTo>
                <a:lnTo>
                  <a:pt x="350774" y="24637"/>
                </a:lnTo>
                <a:lnTo>
                  <a:pt x="422252" y="66294"/>
                </a:lnTo>
                <a:lnTo>
                  <a:pt x="443357" y="53975"/>
                </a:lnTo>
                <a:lnTo>
                  <a:pt x="450468" y="53975"/>
                </a:lnTo>
                <a:lnTo>
                  <a:pt x="450468" y="52069"/>
                </a:lnTo>
                <a:lnTo>
                  <a:pt x="454426" y="52069"/>
                </a:lnTo>
                <a:lnTo>
                  <a:pt x="365125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106154" y="4119753"/>
            <a:ext cx="2472690" cy="1718310"/>
          </a:xfrm>
          <a:custGeom>
            <a:avLst/>
            <a:gdLst/>
            <a:ahLst/>
            <a:cxnLst/>
            <a:rect l="l" t="t" r="r" b="b"/>
            <a:pathLst>
              <a:path w="2472690" h="1718310">
                <a:moveTo>
                  <a:pt x="2444115" y="1689201"/>
                </a:moveTo>
                <a:lnTo>
                  <a:pt x="2229739" y="1689201"/>
                </a:lnTo>
                <a:lnTo>
                  <a:pt x="2229739" y="1717776"/>
                </a:lnTo>
                <a:lnTo>
                  <a:pt x="2466213" y="1717776"/>
                </a:lnTo>
                <a:lnTo>
                  <a:pt x="2472690" y="1711388"/>
                </a:lnTo>
                <a:lnTo>
                  <a:pt x="2472690" y="1703489"/>
                </a:lnTo>
                <a:lnTo>
                  <a:pt x="2444115" y="1703489"/>
                </a:lnTo>
                <a:lnTo>
                  <a:pt x="2444115" y="1689201"/>
                </a:lnTo>
                <a:close/>
              </a:path>
              <a:path w="2472690" h="1718310">
                <a:moveTo>
                  <a:pt x="2444115" y="66294"/>
                </a:moveTo>
                <a:lnTo>
                  <a:pt x="2444115" y="1703489"/>
                </a:lnTo>
                <a:lnTo>
                  <a:pt x="2458339" y="1689201"/>
                </a:lnTo>
                <a:lnTo>
                  <a:pt x="2472690" y="1689201"/>
                </a:lnTo>
                <a:lnTo>
                  <a:pt x="2472690" y="80645"/>
                </a:lnTo>
                <a:lnTo>
                  <a:pt x="2458339" y="80645"/>
                </a:lnTo>
                <a:lnTo>
                  <a:pt x="2444115" y="66294"/>
                </a:lnTo>
                <a:close/>
              </a:path>
              <a:path w="2472690" h="1718310">
                <a:moveTo>
                  <a:pt x="2472690" y="1689201"/>
                </a:moveTo>
                <a:lnTo>
                  <a:pt x="2458339" y="1689201"/>
                </a:lnTo>
                <a:lnTo>
                  <a:pt x="2444115" y="1703489"/>
                </a:lnTo>
                <a:lnTo>
                  <a:pt x="2472690" y="1703489"/>
                </a:lnTo>
                <a:lnTo>
                  <a:pt x="2472690" y="1689201"/>
                </a:lnTo>
                <a:close/>
              </a:path>
              <a:path w="2472690" h="1718310">
                <a:moveTo>
                  <a:pt x="113665" y="0"/>
                </a:moveTo>
                <a:lnTo>
                  <a:pt x="0" y="66294"/>
                </a:lnTo>
                <a:lnTo>
                  <a:pt x="113665" y="132588"/>
                </a:lnTo>
                <a:lnTo>
                  <a:pt x="122427" y="130302"/>
                </a:lnTo>
                <a:lnTo>
                  <a:pt x="126365" y="123444"/>
                </a:lnTo>
                <a:lnTo>
                  <a:pt x="130428" y="116713"/>
                </a:lnTo>
                <a:lnTo>
                  <a:pt x="128143" y="107950"/>
                </a:lnTo>
                <a:lnTo>
                  <a:pt x="81250" y="80645"/>
                </a:lnTo>
                <a:lnTo>
                  <a:pt x="28321" y="80645"/>
                </a:lnTo>
                <a:lnTo>
                  <a:pt x="28321" y="52070"/>
                </a:lnTo>
                <a:lnTo>
                  <a:pt x="81033" y="52070"/>
                </a:lnTo>
                <a:lnTo>
                  <a:pt x="128143" y="24638"/>
                </a:lnTo>
                <a:lnTo>
                  <a:pt x="130428" y="15875"/>
                </a:lnTo>
                <a:lnTo>
                  <a:pt x="126365" y="9144"/>
                </a:lnTo>
                <a:lnTo>
                  <a:pt x="122427" y="2286"/>
                </a:lnTo>
                <a:lnTo>
                  <a:pt x="113665" y="0"/>
                </a:lnTo>
                <a:close/>
              </a:path>
              <a:path w="2472690" h="1718310">
                <a:moveTo>
                  <a:pt x="81033" y="52070"/>
                </a:moveTo>
                <a:lnTo>
                  <a:pt x="28321" y="52070"/>
                </a:lnTo>
                <a:lnTo>
                  <a:pt x="28321" y="80645"/>
                </a:lnTo>
                <a:lnTo>
                  <a:pt x="81250" y="80645"/>
                </a:lnTo>
                <a:lnTo>
                  <a:pt x="77769" y="78613"/>
                </a:lnTo>
                <a:lnTo>
                  <a:pt x="35560" y="78613"/>
                </a:lnTo>
                <a:lnTo>
                  <a:pt x="35560" y="53975"/>
                </a:lnTo>
                <a:lnTo>
                  <a:pt x="77769" y="53975"/>
                </a:lnTo>
                <a:lnTo>
                  <a:pt x="81033" y="52070"/>
                </a:lnTo>
                <a:close/>
              </a:path>
              <a:path w="2472690" h="1718310">
                <a:moveTo>
                  <a:pt x="2466213" y="52070"/>
                </a:moveTo>
                <a:lnTo>
                  <a:pt x="81033" y="52070"/>
                </a:lnTo>
                <a:lnTo>
                  <a:pt x="56664" y="66294"/>
                </a:lnTo>
                <a:lnTo>
                  <a:pt x="81250" y="80645"/>
                </a:lnTo>
                <a:lnTo>
                  <a:pt x="2444115" y="80645"/>
                </a:lnTo>
                <a:lnTo>
                  <a:pt x="2444115" y="66294"/>
                </a:lnTo>
                <a:lnTo>
                  <a:pt x="2472690" y="66294"/>
                </a:lnTo>
                <a:lnTo>
                  <a:pt x="2472690" y="58420"/>
                </a:lnTo>
                <a:lnTo>
                  <a:pt x="2466213" y="52070"/>
                </a:lnTo>
                <a:close/>
              </a:path>
              <a:path w="2472690" h="1718310">
                <a:moveTo>
                  <a:pt x="2472690" y="66294"/>
                </a:moveTo>
                <a:lnTo>
                  <a:pt x="2444115" y="66294"/>
                </a:lnTo>
                <a:lnTo>
                  <a:pt x="2458339" y="80645"/>
                </a:lnTo>
                <a:lnTo>
                  <a:pt x="2472690" y="80645"/>
                </a:lnTo>
                <a:lnTo>
                  <a:pt x="2472690" y="66294"/>
                </a:lnTo>
                <a:close/>
              </a:path>
              <a:path w="2472690" h="1718310">
                <a:moveTo>
                  <a:pt x="35560" y="53975"/>
                </a:moveTo>
                <a:lnTo>
                  <a:pt x="35560" y="78613"/>
                </a:lnTo>
                <a:lnTo>
                  <a:pt x="56664" y="66294"/>
                </a:lnTo>
                <a:lnTo>
                  <a:pt x="35560" y="53975"/>
                </a:lnTo>
                <a:close/>
              </a:path>
              <a:path w="2472690" h="1718310">
                <a:moveTo>
                  <a:pt x="56664" y="66294"/>
                </a:moveTo>
                <a:lnTo>
                  <a:pt x="35560" y="78613"/>
                </a:lnTo>
                <a:lnTo>
                  <a:pt x="77769" y="78613"/>
                </a:lnTo>
                <a:lnTo>
                  <a:pt x="56664" y="66294"/>
                </a:lnTo>
                <a:close/>
              </a:path>
              <a:path w="2472690" h="1718310">
                <a:moveTo>
                  <a:pt x="77769" y="53975"/>
                </a:moveTo>
                <a:lnTo>
                  <a:pt x="35560" y="53975"/>
                </a:lnTo>
                <a:lnTo>
                  <a:pt x="56664" y="66294"/>
                </a:lnTo>
                <a:lnTo>
                  <a:pt x="77769" y="53975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0091" y="1521523"/>
            <a:ext cx="2560955" cy="4499610"/>
            <a:chOff x="1040091" y="1521523"/>
            <a:chExt cx="2560955" cy="4499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9616" y="1531048"/>
              <a:ext cx="2541778" cy="448017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44854" y="1526286"/>
              <a:ext cx="2551430" cy="4490085"/>
            </a:xfrm>
            <a:custGeom>
              <a:avLst/>
              <a:gdLst/>
              <a:ahLst/>
              <a:cxnLst/>
              <a:rect l="l" t="t" r="r" b="b"/>
              <a:pathLst>
                <a:path w="2551429" h="4490085">
                  <a:moveTo>
                    <a:pt x="0" y="4489704"/>
                  </a:moveTo>
                  <a:lnTo>
                    <a:pt x="2551303" y="4489704"/>
                  </a:lnTo>
                  <a:lnTo>
                    <a:pt x="2551303" y="0"/>
                  </a:lnTo>
                  <a:lnTo>
                    <a:pt x="0" y="0"/>
                  </a:lnTo>
                  <a:lnTo>
                    <a:pt x="0" y="4489704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5865876" y="1505775"/>
            <a:ext cx="3221355" cy="4515485"/>
            <a:chOff x="5865876" y="1505775"/>
            <a:chExt cx="3221355" cy="451548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43802" y="1515300"/>
              <a:ext cx="2533650" cy="449592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539103" y="1510538"/>
              <a:ext cx="2543175" cy="4505960"/>
            </a:xfrm>
            <a:custGeom>
              <a:avLst/>
              <a:gdLst/>
              <a:ahLst/>
              <a:cxnLst/>
              <a:rect l="l" t="t" r="r" b="b"/>
              <a:pathLst>
                <a:path w="2543175" h="4505960">
                  <a:moveTo>
                    <a:pt x="0" y="4505452"/>
                  </a:moveTo>
                  <a:lnTo>
                    <a:pt x="2543175" y="4505452"/>
                  </a:lnTo>
                  <a:lnTo>
                    <a:pt x="2543175" y="0"/>
                  </a:lnTo>
                  <a:lnTo>
                    <a:pt x="0" y="0"/>
                  </a:lnTo>
                  <a:lnTo>
                    <a:pt x="0" y="450545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587871" y="2691498"/>
              <a:ext cx="784225" cy="340360"/>
            </a:xfrm>
            <a:custGeom>
              <a:avLst/>
              <a:gdLst/>
              <a:ahLst/>
              <a:cxnLst/>
              <a:rect l="l" t="t" r="r" b="b"/>
              <a:pathLst>
                <a:path w="784225" h="340360">
                  <a:moveTo>
                    <a:pt x="0" y="340245"/>
                  </a:moveTo>
                  <a:lnTo>
                    <a:pt x="783678" y="340245"/>
                  </a:lnTo>
                  <a:lnTo>
                    <a:pt x="783678" y="0"/>
                  </a:lnTo>
                  <a:lnTo>
                    <a:pt x="0" y="0"/>
                  </a:lnTo>
                  <a:lnTo>
                    <a:pt x="0" y="340245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865876" y="2847340"/>
              <a:ext cx="721995" cy="874394"/>
            </a:xfrm>
            <a:custGeom>
              <a:avLst/>
              <a:gdLst/>
              <a:ahLst/>
              <a:cxnLst/>
              <a:rect l="l" t="t" r="r" b="b"/>
              <a:pathLst>
                <a:path w="721995" h="874395">
                  <a:moveTo>
                    <a:pt x="113791" y="741299"/>
                  </a:moveTo>
                  <a:lnTo>
                    <a:pt x="0" y="807593"/>
                  </a:lnTo>
                  <a:lnTo>
                    <a:pt x="113791" y="873887"/>
                  </a:lnTo>
                  <a:lnTo>
                    <a:pt x="122554" y="871601"/>
                  </a:lnTo>
                  <a:lnTo>
                    <a:pt x="126491" y="864870"/>
                  </a:lnTo>
                  <a:lnTo>
                    <a:pt x="130428" y="858012"/>
                  </a:lnTo>
                  <a:lnTo>
                    <a:pt x="128143" y="849249"/>
                  </a:lnTo>
                  <a:lnTo>
                    <a:pt x="81250" y="821944"/>
                  </a:lnTo>
                  <a:lnTo>
                    <a:pt x="28448" y="821944"/>
                  </a:lnTo>
                  <a:lnTo>
                    <a:pt x="28448" y="793369"/>
                  </a:lnTo>
                  <a:lnTo>
                    <a:pt x="81149" y="793369"/>
                  </a:lnTo>
                  <a:lnTo>
                    <a:pt x="121285" y="770001"/>
                  </a:lnTo>
                  <a:lnTo>
                    <a:pt x="128143" y="765937"/>
                  </a:lnTo>
                  <a:lnTo>
                    <a:pt x="130428" y="757174"/>
                  </a:lnTo>
                  <a:lnTo>
                    <a:pt x="126491" y="750443"/>
                  </a:lnTo>
                  <a:lnTo>
                    <a:pt x="122554" y="743585"/>
                  </a:lnTo>
                  <a:lnTo>
                    <a:pt x="113791" y="741299"/>
                  </a:lnTo>
                  <a:close/>
                </a:path>
                <a:path w="721995" h="874395">
                  <a:moveTo>
                    <a:pt x="81149" y="793369"/>
                  </a:moveTo>
                  <a:lnTo>
                    <a:pt x="28448" y="793369"/>
                  </a:lnTo>
                  <a:lnTo>
                    <a:pt x="28448" y="821944"/>
                  </a:lnTo>
                  <a:lnTo>
                    <a:pt x="81250" y="821944"/>
                  </a:lnTo>
                  <a:lnTo>
                    <a:pt x="77769" y="819912"/>
                  </a:lnTo>
                  <a:lnTo>
                    <a:pt x="35560" y="819912"/>
                  </a:lnTo>
                  <a:lnTo>
                    <a:pt x="35560" y="795274"/>
                  </a:lnTo>
                  <a:lnTo>
                    <a:pt x="77877" y="795274"/>
                  </a:lnTo>
                  <a:lnTo>
                    <a:pt x="81149" y="793369"/>
                  </a:lnTo>
                  <a:close/>
                </a:path>
                <a:path w="721995" h="874395">
                  <a:moveTo>
                    <a:pt x="346837" y="793369"/>
                  </a:moveTo>
                  <a:lnTo>
                    <a:pt x="81149" y="793369"/>
                  </a:lnTo>
                  <a:lnTo>
                    <a:pt x="56691" y="807608"/>
                  </a:lnTo>
                  <a:lnTo>
                    <a:pt x="81250" y="821944"/>
                  </a:lnTo>
                  <a:lnTo>
                    <a:pt x="368935" y="821944"/>
                  </a:lnTo>
                  <a:lnTo>
                    <a:pt x="375412" y="815467"/>
                  </a:lnTo>
                  <a:lnTo>
                    <a:pt x="375412" y="807593"/>
                  </a:lnTo>
                  <a:lnTo>
                    <a:pt x="346837" y="807593"/>
                  </a:lnTo>
                  <a:lnTo>
                    <a:pt x="346837" y="793369"/>
                  </a:lnTo>
                  <a:close/>
                </a:path>
                <a:path w="721995" h="874395">
                  <a:moveTo>
                    <a:pt x="35560" y="795274"/>
                  </a:moveTo>
                  <a:lnTo>
                    <a:pt x="35560" y="819912"/>
                  </a:lnTo>
                  <a:lnTo>
                    <a:pt x="56691" y="807608"/>
                  </a:lnTo>
                  <a:lnTo>
                    <a:pt x="35560" y="795274"/>
                  </a:lnTo>
                  <a:close/>
                </a:path>
                <a:path w="721995" h="874395">
                  <a:moveTo>
                    <a:pt x="56691" y="807608"/>
                  </a:moveTo>
                  <a:lnTo>
                    <a:pt x="35560" y="819912"/>
                  </a:lnTo>
                  <a:lnTo>
                    <a:pt x="77769" y="819912"/>
                  </a:lnTo>
                  <a:lnTo>
                    <a:pt x="56691" y="807608"/>
                  </a:lnTo>
                  <a:close/>
                </a:path>
                <a:path w="721995" h="874395">
                  <a:moveTo>
                    <a:pt x="77877" y="795274"/>
                  </a:moveTo>
                  <a:lnTo>
                    <a:pt x="35560" y="795274"/>
                  </a:lnTo>
                  <a:lnTo>
                    <a:pt x="56691" y="807608"/>
                  </a:lnTo>
                  <a:lnTo>
                    <a:pt x="77877" y="795274"/>
                  </a:lnTo>
                  <a:close/>
                </a:path>
                <a:path w="721995" h="874395">
                  <a:moveTo>
                    <a:pt x="721995" y="0"/>
                  </a:moveTo>
                  <a:lnTo>
                    <a:pt x="353187" y="0"/>
                  </a:lnTo>
                  <a:lnTo>
                    <a:pt x="346837" y="6350"/>
                  </a:lnTo>
                  <a:lnTo>
                    <a:pt x="346837" y="807593"/>
                  </a:lnTo>
                  <a:lnTo>
                    <a:pt x="361061" y="793369"/>
                  </a:lnTo>
                  <a:lnTo>
                    <a:pt x="375412" y="793369"/>
                  </a:lnTo>
                  <a:lnTo>
                    <a:pt x="375412" y="28575"/>
                  </a:lnTo>
                  <a:lnTo>
                    <a:pt x="361061" y="28575"/>
                  </a:lnTo>
                  <a:lnTo>
                    <a:pt x="375412" y="14224"/>
                  </a:lnTo>
                  <a:lnTo>
                    <a:pt x="721995" y="14224"/>
                  </a:lnTo>
                  <a:lnTo>
                    <a:pt x="721995" y="0"/>
                  </a:lnTo>
                  <a:close/>
                </a:path>
                <a:path w="721995" h="874395">
                  <a:moveTo>
                    <a:pt x="375412" y="793369"/>
                  </a:moveTo>
                  <a:lnTo>
                    <a:pt x="361061" y="793369"/>
                  </a:lnTo>
                  <a:lnTo>
                    <a:pt x="346837" y="807593"/>
                  </a:lnTo>
                  <a:lnTo>
                    <a:pt x="375412" y="807593"/>
                  </a:lnTo>
                  <a:lnTo>
                    <a:pt x="375412" y="793369"/>
                  </a:lnTo>
                  <a:close/>
                </a:path>
                <a:path w="721995" h="874395">
                  <a:moveTo>
                    <a:pt x="375412" y="14224"/>
                  </a:moveTo>
                  <a:lnTo>
                    <a:pt x="361061" y="28575"/>
                  </a:lnTo>
                  <a:lnTo>
                    <a:pt x="375412" y="28575"/>
                  </a:lnTo>
                  <a:lnTo>
                    <a:pt x="375412" y="14224"/>
                  </a:lnTo>
                  <a:close/>
                </a:path>
                <a:path w="721995" h="874395">
                  <a:moveTo>
                    <a:pt x="721995" y="14224"/>
                  </a:moveTo>
                  <a:lnTo>
                    <a:pt x="375412" y="14224"/>
                  </a:lnTo>
                  <a:lnTo>
                    <a:pt x="375412" y="28575"/>
                  </a:lnTo>
                  <a:lnTo>
                    <a:pt x="721995" y="28575"/>
                  </a:lnTo>
                  <a:lnTo>
                    <a:pt x="721995" y="1422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/>
          <p:cNvGrpSpPr/>
          <p:nvPr/>
        </p:nvGrpSpPr>
        <p:grpSpPr>
          <a:xfrm>
            <a:off x="1144155" y="2689605"/>
            <a:ext cx="2936240" cy="1031875"/>
            <a:chOff x="1144155" y="2689605"/>
            <a:chExt cx="2936240" cy="1031875"/>
          </a:xfrm>
        </p:grpSpPr>
        <p:sp>
          <p:nvSpPr>
            <p:cNvPr id="11" name="object 11"/>
            <p:cNvSpPr/>
            <p:nvPr/>
          </p:nvSpPr>
          <p:spPr>
            <a:xfrm>
              <a:off x="1158443" y="2703893"/>
              <a:ext cx="720090" cy="341630"/>
            </a:xfrm>
            <a:custGeom>
              <a:avLst/>
              <a:gdLst/>
              <a:ahLst/>
              <a:cxnLst/>
              <a:rect l="l" t="t" r="r" b="b"/>
              <a:pathLst>
                <a:path w="720089" h="341630">
                  <a:moveTo>
                    <a:pt x="0" y="341439"/>
                  </a:moveTo>
                  <a:lnTo>
                    <a:pt x="720077" y="341439"/>
                  </a:lnTo>
                  <a:lnTo>
                    <a:pt x="720077" y="0"/>
                  </a:lnTo>
                  <a:lnTo>
                    <a:pt x="0" y="0"/>
                  </a:lnTo>
                  <a:lnTo>
                    <a:pt x="0" y="341439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878584" y="2860293"/>
              <a:ext cx="2201545" cy="861060"/>
            </a:xfrm>
            <a:custGeom>
              <a:avLst/>
              <a:gdLst/>
              <a:ahLst/>
              <a:cxnLst/>
              <a:rect l="l" t="t" r="r" b="b"/>
              <a:pathLst>
                <a:path w="2201545" h="861060">
                  <a:moveTo>
                    <a:pt x="2144599" y="794654"/>
                  </a:moveTo>
                  <a:lnTo>
                    <a:pt x="2073148" y="836294"/>
                  </a:lnTo>
                  <a:lnTo>
                    <a:pt x="2070862" y="845057"/>
                  </a:lnTo>
                  <a:lnTo>
                    <a:pt x="2074799" y="851915"/>
                  </a:lnTo>
                  <a:lnTo>
                    <a:pt x="2078863" y="858646"/>
                  </a:lnTo>
                  <a:lnTo>
                    <a:pt x="2087499" y="860932"/>
                  </a:lnTo>
                  <a:lnTo>
                    <a:pt x="2176680" y="808989"/>
                  </a:lnTo>
                  <a:lnTo>
                    <a:pt x="2172843" y="808989"/>
                  </a:lnTo>
                  <a:lnTo>
                    <a:pt x="2172843" y="806957"/>
                  </a:lnTo>
                  <a:lnTo>
                    <a:pt x="2165731" y="806957"/>
                  </a:lnTo>
                  <a:lnTo>
                    <a:pt x="2144599" y="794654"/>
                  </a:lnTo>
                  <a:close/>
                </a:path>
                <a:path w="2201545" h="861060">
                  <a:moveTo>
                    <a:pt x="1086231" y="14223"/>
                  </a:moveTo>
                  <a:lnTo>
                    <a:pt x="1086231" y="802512"/>
                  </a:lnTo>
                  <a:lnTo>
                    <a:pt x="1092708" y="808989"/>
                  </a:lnTo>
                  <a:lnTo>
                    <a:pt x="2120040" y="808989"/>
                  </a:lnTo>
                  <a:lnTo>
                    <a:pt x="2144599" y="794654"/>
                  </a:lnTo>
                  <a:lnTo>
                    <a:pt x="1114806" y="794638"/>
                  </a:lnTo>
                  <a:lnTo>
                    <a:pt x="1100582" y="780414"/>
                  </a:lnTo>
                  <a:lnTo>
                    <a:pt x="1114806" y="780414"/>
                  </a:lnTo>
                  <a:lnTo>
                    <a:pt x="1114806" y="28575"/>
                  </a:lnTo>
                  <a:lnTo>
                    <a:pt x="1100582" y="28575"/>
                  </a:lnTo>
                  <a:lnTo>
                    <a:pt x="1086231" y="14223"/>
                  </a:lnTo>
                  <a:close/>
                </a:path>
                <a:path w="2201545" h="861060">
                  <a:moveTo>
                    <a:pt x="2176898" y="780414"/>
                  </a:moveTo>
                  <a:lnTo>
                    <a:pt x="2172843" y="780414"/>
                  </a:lnTo>
                  <a:lnTo>
                    <a:pt x="2172843" y="808989"/>
                  </a:lnTo>
                  <a:lnTo>
                    <a:pt x="2176680" y="808989"/>
                  </a:lnTo>
                  <a:lnTo>
                    <a:pt x="2201291" y="794638"/>
                  </a:lnTo>
                  <a:lnTo>
                    <a:pt x="2176898" y="780414"/>
                  </a:lnTo>
                  <a:close/>
                </a:path>
                <a:path w="2201545" h="861060">
                  <a:moveTo>
                    <a:pt x="2165731" y="782319"/>
                  </a:moveTo>
                  <a:lnTo>
                    <a:pt x="2144599" y="794654"/>
                  </a:lnTo>
                  <a:lnTo>
                    <a:pt x="2165731" y="806957"/>
                  </a:lnTo>
                  <a:lnTo>
                    <a:pt x="2165731" y="782319"/>
                  </a:lnTo>
                  <a:close/>
                </a:path>
                <a:path w="2201545" h="861060">
                  <a:moveTo>
                    <a:pt x="2172843" y="782319"/>
                  </a:moveTo>
                  <a:lnTo>
                    <a:pt x="2165731" y="782319"/>
                  </a:lnTo>
                  <a:lnTo>
                    <a:pt x="2165731" y="806957"/>
                  </a:lnTo>
                  <a:lnTo>
                    <a:pt x="2172843" y="806957"/>
                  </a:lnTo>
                  <a:lnTo>
                    <a:pt x="2172843" y="782319"/>
                  </a:lnTo>
                  <a:close/>
                </a:path>
                <a:path w="2201545" h="861060">
                  <a:moveTo>
                    <a:pt x="2087499" y="728344"/>
                  </a:moveTo>
                  <a:lnTo>
                    <a:pt x="2078863" y="730630"/>
                  </a:lnTo>
                  <a:lnTo>
                    <a:pt x="2074799" y="737488"/>
                  </a:lnTo>
                  <a:lnTo>
                    <a:pt x="2070862" y="744219"/>
                  </a:lnTo>
                  <a:lnTo>
                    <a:pt x="2073148" y="752982"/>
                  </a:lnTo>
                  <a:lnTo>
                    <a:pt x="2080006" y="757046"/>
                  </a:lnTo>
                  <a:lnTo>
                    <a:pt x="2144599" y="794654"/>
                  </a:lnTo>
                  <a:lnTo>
                    <a:pt x="2165731" y="782319"/>
                  </a:lnTo>
                  <a:lnTo>
                    <a:pt x="2172843" y="782319"/>
                  </a:lnTo>
                  <a:lnTo>
                    <a:pt x="2172843" y="780414"/>
                  </a:lnTo>
                  <a:lnTo>
                    <a:pt x="2176898" y="780414"/>
                  </a:lnTo>
                  <a:lnTo>
                    <a:pt x="2087499" y="728344"/>
                  </a:lnTo>
                  <a:close/>
                </a:path>
                <a:path w="2201545" h="861060">
                  <a:moveTo>
                    <a:pt x="1114806" y="780414"/>
                  </a:moveTo>
                  <a:lnTo>
                    <a:pt x="1100582" y="780414"/>
                  </a:lnTo>
                  <a:lnTo>
                    <a:pt x="1114806" y="794638"/>
                  </a:lnTo>
                  <a:lnTo>
                    <a:pt x="1114806" y="780414"/>
                  </a:lnTo>
                  <a:close/>
                </a:path>
                <a:path w="2201545" h="861060">
                  <a:moveTo>
                    <a:pt x="2120141" y="780414"/>
                  </a:moveTo>
                  <a:lnTo>
                    <a:pt x="1114806" y="780414"/>
                  </a:lnTo>
                  <a:lnTo>
                    <a:pt x="1114806" y="794638"/>
                  </a:lnTo>
                  <a:lnTo>
                    <a:pt x="2144572" y="794638"/>
                  </a:lnTo>
                  <a:lnTo>
                    <a:pt x="2120141" y="780414"/>
                  </a:lnTo>
                  <a:close/>
                </a:path>
                <a:path w="2201545" h="861060">
                  <a:moveTo>
                    <a:pt x="1108456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086231" y="28575"/>
                  </a:lnTo>
                  <a:lnTo>
                    <a:pt x="1086231" y="14223"/>
                  </a:lnTo>
                  <a:lnTo>
                    <a:pt x="1114806" y="14223"/>
                  </a:lnTo>
                  <a:lnTo>
                    <a:pt x="1114806" y="6350"/>
                  </a:lnTo>
                  <a:lnTo>
                    <a:pt x="1108456" y="0"/>
                  </a:lnTo>
                  <a:close/>
                </a:path>
                <a:path w="2201545" h="861060">
                  <a:moveTo>
                    <a:pt x="1114806" y="14223"/>
                  </a:moveTo>
                  <a:lnTo>
                    <a:pt x="1086231" y="14223"/>
                  </a:lnTo>
                  <a:lnTo>
                    <a:pt x="1100582" y="28575"/>
                  </a:lnTo>
                  <a:lnTo>
                    <a:pt x="1114806" y="28575"/>
                  </a:lnTo>
                  <a:lnTo>
                    <a:pt x="1114806" y="14223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/>
          <p:cNvGrpSpPr/>
          <p:nvPr/>
        </p:nvGrpSpPr>
        <p:grpSpPr>
          <a:xfrm>
            <a:off x="6579425" y="2832354"/>
            <a:ext cx="3788410" cy="2592070"/>
            <a:chOff x="6579425" y="2832354"/>
            <a:chExt cx="3788410" cy="2592070"/>
          </a:xfrm>
        </p:grpSpPr>
        <p:sp>
          <p:nvSpPr>
            <p:cNvPr id="14" name="object 14"/>
            <p:cNvSpPr/>
            <p:nvPr/>
          </p:nvSpPr>
          <p:spPr>
            <a:xfrm>
              <a:off x="6593713" y="3075305"/>
              <a:ext cx="2435860" cy="2334895"/>
            </a:xfrm>
            <a:custGeom>
              <a:avLst/>
              <a:gdLst/>
              <a:ahLst/>
              <a:cxnLst/>
              <a:rect l="l" t="t" r="r" b="b"/>
              <a:pathLst>
                <a:path w="2435859" h="2334895">
                  <a:moveTo>
                    <a:pt x="0" y="2334768"/>
                  </a:moveTo>
                  <a:lnTo>
                    <a:pt x="2435859" y="2334768"/>
                  </a:lnTo>
                  <a:lnTo>
                    <a:pt x="2435859" y="0"/>
                  </a:lnTo>
                  <a:lnTo>
                    <a:pt x="0" y="0"/>
                  </a:lnTo>
                  <a:lnTo>
                    <a:pt x="0" y="2334768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797291" y="2832354"/>
              <a:ext cx="2570480" cy="1347470"/>
            </a:xfrm>
            <a:custGeom>
              <a:avLst/>
              <a:gdLst/>
              <a:ahLst/>
              <a:cxnLst/>
              <a:rect l="l" t="t" r="r" b="b"/>
              <a:pathLst>
                <a:path w="2570479" h="1347470">
                  <a:moveTo>
                    <a:pt x="2453766" y="1216914"/>
                  </a:moveTo>
                  <a:lnTo>
                    <a:pt x="2447035" y="1220978"/>
                  </a:lnTo>
                  <a:lnTo>
                    <a:pt x="2440178" y="1224915"/>
                  </a:lnTo>
                  <a:lnTo>
                    <a:pt x="2437891" y="1233678"/>
                  </a:lnTo>
                  <a:lnTo>
                    <a:pt x="2504185" y="1347343"/>
                  </a:lnTo>
                  <a:lnTo>
                    <a:pt x="2520703" y="1319022"/>
                  </a:lnTo>
                  <a:lnTo>
                    <a:pt x="2489834" y="1319022"/>
                  </a:lnTo>
                  <a:lnTo>
                    <a:pt x="2489834" y="1266092"/>
                  </a:lnTo>
                  <a:lnTo>
                    <a:pt x="2466466" y="1226058"/>
                  </a:lnTo>
                  <a:lnTo>
                    <a:pt x="2462529" y="1219200"/>
                  </a:lnTo>
                  <a:lnTo>
                    <a:pt x="2453766" y="1216914"/>
                  </a:lnTo>
                  <a:close/>
                </a:path>
                <a:path w="2570479" h="1347470">
                  <a:moveTo>
                    <a:pt x="2489834" y="1266092"/>
                  </a:moveTo>
                  <a:lnTo>
                    <a:pt x="2489834" y="1319022"/>
                  </a:lnTo>
                  <a:lnTo>
                    <a:pt x="2518409" y="1319022"/>
                  </a:lnTo>
                  <a:lnTo>
                    <a:pt x="2518409" y="1311783"/>
                  </a:lnTo>
                  <a:lnTo>
                    <a:pt x="2491866" y="1311783"/>
                  </a:lnTo>
                  <a:lnTo>
                    <a:pt x="2504185" y="1290678"/>
                  </a:lnTo>
                  <a:lnTo>
                    <a:pt x="2489834" y="1266092"/>
                  </a:lnTo>
                  <a:close/>
                </a:path>
                <a:path w="2570479" h="1347470">
                  <a:moveTo>
                    <a:pt x="2554604" y="1216914"/>
                  </a:moveTo>
                  <a:lnTo>
                    <a:pt x="2545841" y="1219200"/>
                  </a:lnTo>
                  <a:lnTo>
                    <a:pt x="2541904" y="1226058"/>
                  </a:lnTo>
                  <a:lnTo>
                    <a:pt x="2518536" y="1266092"/>
                  </a:lnTo>
                  <a:lnTo>
                    <a:pt x="2518409" y="1319022"/>
                  </a:lnTo>
                  <a:lnTo>
                    <a:pt x="2520703" y="1319022"/>
                  </a:lnTo>
                  <a:lnTo>
                    <a:pt x="2570479" y="1233678"/>
                  </a:lnTo>
                  <a:lnTo>
                    <a:pt x="2568193" y="1224915"/>
                  </a:lnTo>
                  <a:lnTo>
                    <a:pt x="2561335" y="1220978"/>
                  </a:lnTo>
                  <a:lnTo>
                    <a:pt x="2554604" y="1216914"/>
                  </a:lnTo>
                  <a:close/>
                </a:path>
                <a:path w="2570479" h="1347470">
                  <a:moveTo>
                    <a:pt x="2504185" y="1290678"/>
                  </a:moveTo>
                  <a:lnTo>
                    <a:pt x="2491866" y="1311783"/>
                  </a:lnTo>
                  <a:lnTo>
                    <a:pt x="2516504" y="1311783"/>
                  </a:lnTo>
                  <a:lnTo>
                    <a:pt x="2504185" y="1290678"/>
                  </a:lnTo>
                  <a:close/>
                </a:path>
                <a:path w="2570479" h="1347470">
                  <a:moveTo>
                    <a:pt x="2518409" y="1266309"/>
                  </a:moveTo>
                  <a:lnTo>
                    <a:pt x="2504185" y="1290678"/>
                  </a:lnTo>
                  <a:lnTo>
                    <a:pt x="2516504" y="1311783"/>
                  </a:lnTo>
                  <a:lnTo>
                    <a:pt x="2518409" y="1311783"/>
                  </a:lnTo>
                  <a:lnTo>
                    <a:pt x="2518409" y="1266309"/>
                  </a:lnTo>
                  <a:close/>
                </a:path>
                <a:path w="2570479" h="1347470">
                  <a:moveTo>
                    <a:pt x="2489834" y="14350"/>
                  </a:moveTo>
                  <a:lnTo>
                    <a:pt x="2489961" y="1266309"/>
                  </a:lnTo>
                  <a:lnTo>
                    <a:pt x="2504185" y="1290678"/>
                  </a:lnTo>
                  <a:lnTo>
                    <a:pt x="2518409" y="1266309"/>
                  </a:lnTo>
                  <a:lnTo>
                    <a:pt x="2518409" y="28575"/>
                  </a:lnTo>
                  <a:lnTo>
                    <a:pt x="2504185" y="28575"/>
                  </a:lnTo>
                  <a:lnTo>
                    <a:pt x="2489834" y="14350"/>
                  </a:lnTo>
                  <a:close/>
                </a:path>
                <a:path w="2570479" h="1347470">
                  <a:moveTo>
                    <a:pt x="2512059" y="0"/>
                  </a:moveTo>
                  <a:lnTo>
                    <a:pt x="6476" y="0"/>
                  </a:lnTo>
                  <a:lnTo>
                    <a:pt x="0" y="6350"/>
                  </a:lnTo>
                  <a:lnTo>
                    <a:pt x="0" y="242950"/>
                  </a:lnTo>
                  <a:lnTo>
                    <a:pt x="28575" y="242950"/>
                  </a:lnTo>
                  <a:lnTo>
                    <a:pt x="28575" y="28575"/>
                  </a:lnTo>
                  <a:lnTo>
                    <a:pt x="14350" y="28575"/>
                  </a:lnTo>
                  <a:lnTo>
                    <a:pt x="28575" y="14350"/>
                  </a:lnTo>
                  <a:lnTo>
                    <a:pt x="2518409" y="14350"/>
                  </a:lnTo>
                  <a:lnTo>
                    <a:pt x="2518409" y="6350"/>
                  </a:lnTo>
                  <a:lnTo>
                    <a:pt x="2512059" y="0"/>
                  </a:lnTo>
                  <a:close/>
                </a:path>
                <a:path w="2570479" h="1347470">
                  <a:moveTo>
                    <a:pt x="28575" y="14350"/>
                  </a:moveTo>
                  <a:lnTo>
                    <a:pt x="14350" y="28575"/>
                  </a:lnTo>
                  <a:lnTo>
                    <a:pt x="28575" y="28575"/>
                  </a:lnTo>
                  <a:lnTo>
                    <a:pt x="28575" y="14350"/>
                  </a:lnTo>
                  <a:close/>
                </a:path>
                <a:path w="2570479" h="1347470">
                  <a:moveTo>
                    <a:pt x="2489834" y="14350"/>
                  </a:moveTo>
                  <a:lnTo>
                    <a:pt x="28575" y="14350"/>
                  </a:lnTo>
                  <a:lnTo>
                    <a:pt x="28575" y="28575"/>
                  </a:lnTo>
                  <a:lnTo>
                    <a:pt x="2489834" y="28575"/>
                  </a:lnTo>
                  <a:lnTo>
                    <a:pt x="2489834" y="14350"/>
                  </a:lnTo>
                  <a:close/>
                </a:path>
                <a:path w="2570479" h="1347470">
                  <a:moveTo>
                    <a:pt x="2518409" y="14350"/>
                  </a:moveTo>
                  <a:lnTo>
                    <a:pt x="2489834" y="14350"/>
                  </a:lnTo>
                  <a:lnTo>
                    <a:pt x="2504185" y="28575"/>
                  </a:lnTo>
                  <a:lnTo>
                    <a:pt x="2518409" y="28575"/>
                  </a:lnTo>
                  <a:lnTo>
                    <a:pt x="2518409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4065460" y="2609024"/>
            <a:ext cx="1814830" cy="209232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algn="ctr" marL="113030" marR="106045" indent="1270">
              <a:lnSpc>
                <a:spcPct val="120000"/>
              </a:lnSpc>
              <a:spcBef>
                <a:spcPts val="285"/>
              </a:spcBef>
            </a:pPr>
            <a:r>
              <a:rPr dirty="0" sz="1200" spc="-5">
                <a:latin typeface="Verdana"/>
                <a:cs typeface="Verdana"/>
              </a:rPr>
              <a:t>Caso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pessoa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entrevistada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conheça alguma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entidade</a:t>
            </a:r>
            <a:r>
              <a:rPr dirty="0" sz="1200" spc="6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e/ou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pessoa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representativa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comunidade,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-5">
                <a:latin typeface="Verdana"/>
                <a:cs typeface="Verdana"/>
              </a:rPr>
              <a:t> acionar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“Sim”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91756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Aplicação</a:t>
            </a:r>
            <a:r>
              <a:rPr dirty="0" spc="90"/>
              <a:t> </a:t>
            </a:r>
            <a:r>
              <a:rPr dirty="0" spc="20"/>
              <a:t>de</a:t>
            </a:r>
            <a:r>
              <a:rPr dirty="0" spc="90"/>
              <a:t> </a:t>
            </a:r>
            <a:r>
              <a:rPr dirty="0" spc="30"/>
              <a:t>uma</a:t>
            </a:r>
            <a:r>
              <a:rPr dirty="0" spc="90"/>
              <a:t> </a:t>
            </a:r>
            <a:r>
              <a:rPr dirty="0" spc="30"/>
              <a:t>nova</a:t>
            </a:r>
            <a:r>
              <a:rPr dirty="0" spc="95"/>
              <a:t> </a:t>
            </a:r>
            <a:r>
              <a:rPr dirty="0" spc="40"/>
              <a:t>pesquisa</a:t>
            </a:r>
            <a:r>
              <a:rPr dirty="0" spc="80"/>
              <a:t> </a:t>
            </a:r>
            <a:r>
              <a:rPr dirty="0" spc="40"/>
              <a:t>socioeconômica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9394126" y="4165371"/>
            <a:ext cx="1814830" cy="187071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algn="ctr" marL="218440" marR="209550" indent="635">
              <a:lnSpc>
                <a:spcPct val="120000"/>
              </a:lnSpc>
              <a:spcBef>
                <a:spcPts val="285"/>
              </a:spcBef>
            </a:pP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“Informações </a:t>
            </a:r>
            <a:r>
              <a:rPr dirty="0" sz="1200">
                <a:latin typeface="Verdana"/>
                <a:cs typeface="Verdana"/>
              </a:rPr>
              <a:t> com</a:t>
            </a:r>
            <a:r>
              <a:rPr dirty="0" sz="1200" spc="-5">
                <a:latin typeface="Verdana"/>
                <a:cs typeface="Verdana"/>
              </a:rPr>
              <a:t>plement</a:t>
            </a:r>
            <a:r>
              <a:rPr dirty="0" sz="1200">
                <a:latin typeface="Verdana"/>
                <a:cs typeface="Verdana"/>
              </a:rPr>
              <a:t>ar</a:t>
            </a:r>
            <a:r>
              <a:rPr dirty="0" sz="1200" spc="5">
                <a:latin typeface="Verdana"/>
                <a:cs typeface="Verdana"/>
              </a:rPr>
              <a:t>e</a:t>
            </a:r>
            <a:r>
              <a:rPr dirty="0" sz="1200">
                <a:latin typeface="Verdana"/>
                <a:cs typeface="Verdana"/>
              </a:rPr>
              <a:t>s</a:t>
            </a:r>
            <a:r>
              <a:rPr dirty="0" sz="1200" spc="-120">
                <a:latin typeface="Verdana"/>
                <a:cs typeface="Verdana"/>
              </a:rPr>
              <a:t>”</a:t>
            </a:r>
            <a:r>
              <a:rPr dirty="0" sz="1200">
                <a:latin typeface="Verdana"/>
                <a:cs typeface="Verdana"/>
              </a:rPr>
              <a:t>,  </a:t>
            </a:r>
            <a:r>
              <a:rPr dirty="0" sz="1200" spc="-5">
                <a:latin typeface="Verdana"/>
                <a:cs typeface="Verdana"/>
              </a:rPr>
              <a:t>deve-se incluir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nome de até </a:t>
            </a:r>
            <a:r>
              <a:rPr dirty="0" sz="1200">
                <a:latin typeface="Verdana"/>
                <a:cs typeface="Verdana"/>
              </a:rPr>
              <a:t>3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pessoas </a:t>
            </a:r>
            <a:r>
              <a:rPr dirty="0" sz="1200">
                <a:latin typeface="Verdana"/>
                <a:cs typeface="Verdana"/>
              </a:rPr>
              <a:t>ou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entidades que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entrevistado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citar.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590724" y="1230439"/>
            <a:ext cx="2150745" cy="3813810"/>
            <a:chOff x="8590724" y="1230439"/>
            <a:chExt cx="2150745" cy="38138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00312" y="1239901"/>
              <a:ext cx="2131313" cy="37947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595486" y="1235202"/>
              <a:ext cx="2141220" cy="3804285"/>
            </a:xfrm>
            <a:custGeom>
              <a:avLst/>
              <a:gdLst/>
              <a:ahLst/>
              <a:cxnLst/>
              <a:rect l="l" t="t" r="r" b="b"/>
              <a:pathLst>
                <a:path w="2141220" h="3804285">
                  <a:moveTo>
                    <a:pt x="0" y="3804285"/>
                  </a:moveTo>
                  <a:lnTo>
                    <a:pt x="2140838" y="3804285"/>
                  </a:lnTo>
                  <a:lnTo>
                    <a:pt x="2140838" y="0"/>
                  </a:lnTo>
                  <a:lnTo>
                    <a:pt x="0" y="0"/>
                  </a:lnTo>
                  <a:lnTo>
                    <a:pt x="0" y="380428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1497520" y="1245044"/>
            <a:ext cx="2160270" cy="3830954"/>
            <a:chOff x="1497520" y="1245044"/>
            <a:chExt cx="2160270" cy="3830954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6982" y="1254506"/>
              <a:ext cx="2140712" cy="381139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502283" y="1249807"/>
              <a:ext cx="2150745" cy="3821429"/>
            </a:xfrm>
            <a:custGeom>
              <a:avLst/>
              <a:gdLst/>
              <a:ahLst/>
              <a:cxnLst/>
              <a:rect l="l" t="t" r="r" b="b"/>
              <a:pathLst>
                <a:path w="2150745" h="3821429">
                  <a:moveTo>
                    <a:pt x="0" y="3820922"/>
                  </a:moveTo>
                  <a:lnTo>
                    <a:pt x="2150237" y="3820922"/>
                  </a:lnTo>
                  <a:lnTo>
                    <a:pt x="2150237" y="0"/>
                  </a:lnTo>
                  <a:lnTo>
                    <a:pt x="0" y="0"/>
                  </a:lnTo>
                  <a:lnTo>
                    <a:pt x="0" y="382092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4942649" y="1235011"/>
            <a:ext cx="2171065" cy="3834129"/>
            <a:chOff x="4942649" y="1235011"/>
            <a:chExt cx="2171065" cy="3834129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52110" y="1244600"/>
              <a:ext cx="2151888" cy="381482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947411" y="1239774"/>
              <a:ext cx="2161540" cy="3824604"/>
            </a:xfrm>
            <a:custGeom>
              <a:avLst/>
              <a:gdLst/>
              <a:ahLst/>
              <a:cxnLst/>
              <a:rect l="l" t="t" r="r" b="b"/>
              <a:pathLst>
                <a:path w="2161540" h="3824604">
                  <a:moveTo>
                    <a:pt x="0" y="3824351"/>
                  </a:moveTo>
                  <a:lnTo>
                    <a:pt x="2161413" y="3824351"/>
                  </a:lnTo>
                  <a:lnTo>
                    <a:pt x="2161413" y="0"/>
                  </a:lnTo>
                  <a:lnTo>
                    <a:pt x="0" y="0"/>
                  </a:lnTo>
                  <a:lnTo>
                    <a:pt x="0" y="382435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1610613" y="2675508"/>
            <a:ext cx="1893570" cy="1852295"/>
          </a:xfrm>
          <a:custGeom>
            <a:avLst/>
            <a:gdLst/>
            <a:ahLst/>
            <a:cxnLst/>
            <a:rect l="l" t="t" r="r" b="b"/>
            <a:pathLst>
              <a:path w="1893570" h="1852295">
                <a:moveTo>
                  <a:pt x="0" y="1852168"/>
                </a:moveTo>
                <a:lnTo>
                  <a:pt x="1893189" y="1852168"/>
                </a:lnTo>
                <a:lnTo>
                  <a:pt x="1893189" y="0"/>
                </a:lnTo>
                <a:lnTo>
                  <a:pt x="0" y="0"/>
                </a:lnTo>
                <a:lnTo>
                  <a:pt x="0" y="1852168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014086" y="4236262"/>
            <a:ext cx="2072639" cy="291465"/>
          </a:xfrm>
          <a:custGeom>
            <a:avLst/>
            <a:gdLst/>
            <a:ahLst/>
            <a:cxnLst/>
            <a:rect l="l" t="t" r="r" b="b"/>
            <a:pathLst>
              <a:path w="2072640" h="291464">
                <a:moveTo>
                  <a:pt x="0" y="291414"/>
                </a:moveTo>
                <a:lnTo>
                  <a:pt x="2072259" y="291414"/>
                </a:lnTo>
                <a:lnTo>
                  <a:pt x="2072259" y="0"/>
                </a:lnTo>
                <a:lnTo>
                  <a:pt x="0" y="0"/>
                </a:lnTo>
                <a:lnTo>
                  <a:pt x="0" y="291414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014086" y="2753804"/>
            <a:ext cx="1645920" cy="170180"/>
          </a:xfrm>
          <a:custGeom>
            <a:avLst/>
            <a:gdLst/>
            <a:ahLst/>
            <a:cxnLst/>
            <a:rect l="l" t="t" r="r" b="b"/>
            <a:pathLst>
              <a:path w="1645920" h="170180">
                <a:moveTo>
                  <a:pt x="0" y="169862"/>
                </a:moveTo>
                <a:lnTo>
                  <a:pt x="1645665" y="169862"/>
                </a:lnTo>
                <a:lnTo>
                  <a:pt x="1645665" y="0"/>
                </a:lnTo>
                <a:lnTo>
                  <a:pt x="0" y="0"/>
                </a:lnTo>
                <a:lnTo>
                  <a:pt x="0" y="169862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75245" y="3535298"/>
            <a:ext cx="435609" cy="2299335"/>
          </a:xfrm>
          <a:custGeom>
            <a:avLst/>
            <a:gdLst/>
            <a:ahLst/>
            <a:cxnLst/>
            <a:rect l="l" t="t" r="r" b="b"/>
            <a:pathLst>
              <a:path w="435609" h="2299335">
                <a:moveTo>
                  <a:pt x="354219" y="52070"/>
                </a:moveTo>
                <a:lnTo>
                  <a:pt x="6400" y="52070"/>
                </a:lnTo>
                <a:lnTo>
                  <a:pt x="0" y="58420"/>
                </a:lnTo>
                <a:lnTo>
                  <a:pt x="0" y="2292934"/>
                </a:lnTo>
                <a:lnTo>
                  <a:pt x="6400" y="2299335"/>
                </a:lnTo>
                <a:lnTo>
                  <a:pt x="331736" y="2299335"/>
                </a:lnTo>
                <a:lnTo>
                  <a:pt x="331736" y="2285047"/>
                </a:lnTo>
                <a:lnTo>
                  <a:pt x="28575" y="2285047"/>
                </a:lnTo>
                <a:lnTo>
                  <a:pt x="14287" y="2270760"/>
                </a:lnTo>
                <a:lnTo>
                  <a:pt x="28575" y="2270760"/>
                </a:lnTo>
                <a:lnTo>
                  <a:pt x="28575" y="80645"/>
                </a:lnTo>
                <a:lnTo>
                  <a:pt x="14287" y="80645"/>
                </a:lnTo>
                <a:lnTo>
                  <a:pt x="28575" y="66293"/>
                </a:lnTo>
                <a:lnTo>
                  <a:pt x="378650" y="66293"/>
                </a:lnTo>
                <a:lnTo>
                  <a:pt x="354219" y="52070"/>
                </a:lnTo>
                <a:close/>
              </a:path>
              <a:path w="435609" h="2299335">
                <a:moveTo>
                  <a:pt x="28575" y="2270760"/>
                </a:moveTo>
                <a:lnTo>
                  <a:pt x="14287" y="2270760"/>
                </a:lnTo>
                <a:lnTo>
                  <a:pt x="28575" y="2285047"/>
                </a:lnTo>
                <a:lnTo>
                  <a:pt x="28575" y="2270760"/>
                </a:lnTo>
                <a:close/>
              </a:path>
              <a:path w="435609" h="2299335">
                <a:moveTo>
                  <a:pt x="331736" y="2270760"/>
                </a:moveTo>
                <a:lnTo>
                  <a:pt x="28575" y="2270760"/>
                </a:lnTo>
                <a:lnTo>
                  <a:pt x="28575" y="2285047"/>
                </a:lnTo>
                <a:lnTo>
                  <a:pt x="331736" y="2285047"/>
                </a:lnTo>
                <a:lnTo>
                  <a:pt x="331736" y="2270760"/>
                </a:lnTo>
                <a:close/>
              </a:path>
              <a:path w="435609" h="2299335">
                <a:moveTo>
                  <a:pt x="378678" y="66310"/>
                </a:moveTo>
                <a:lnTo>
                  <a:pt x="307352" y="107950"/>
                </a:lnTo>
                <a:lnTo>
                  <a:pt x="304939" y="116712"/>
                </a:lnTo>
                <a:lnTo>
                  <a:pt x="309003" y="123570"/>
                </a:lnTo>
                <a:lnTo>
                  <a:pt x="312940" y="130301"/>
                </a:lnTo>
                <a:lnTo>
                  <a:pt x="321703" y="132587"/>
                </a:lnTo>
                <a:lnTo>
                  <a:pt x="410787" y="80645"/>
                </a:lnTo>
                <a:lnTo>
                  <a:pt x="407047" y="80645"/>
                </a:lnTo>
                <a:lnTo>
                  <a:pt x="407047" y="78612"/>
                </a:lnTo>
                <a:lnTo>
                  <a:pt x="399808" y="78612"/>
                </a:lnTo>
                <a:lnTo>
                  <a:pt x="378678" y="66310"/>
                </a:lnTo>
                <a:close/>
              </a:path>
              <a:path w="435609" h="2299335">
                <a:moveTo>
                  <a:pt x="28575" y="66293"/>
                </a:moveTo>
                <a:lnTo>
                  <a:pt x="14287" y="80645"/>
                </a:lnTo>
                <a:lnTo>
                  <a:pt x="28575" y="80645"/>
                </a:lnTo>
                <a:lnTo>
                  <a:pt x="28575" y="66293"/>
                </a:lnTo>
                <a:close/>
              </a:path>
              <a:path w="435609" h="2299335">
                <a:moveTo>
                  <a:pt x="378650" y="66293"/>
                </a:moveTo>
                <a:lnTo>
                  <a:pt x="28575" y="66293"/>
                </a:lnTo>
                <a:lnTo>
                  <a:pt x="28575" y="80645"/>
                </a:lnTo>
                <a:lnTo>
                  <a:pt x="354124" y="80645"/>
                </a:lnTo>
                <a:lnTo>
                  <a:pt x="378678" y="66310"/>
                </a:lnTo>
                <a:close/>
              </a:path>
              <a:path w="435609" h="2299335">
                <a:moveTo>
                  <a:pt x="411005" y="52070"/>
                </a:moveTo>
                <a:lnTo>
                  <a:pt x="407047" y="52070"/>
                </a:lnTo>
                <a:lnTo>
                  <a:pt x="407047" y="80645"/>
                </a:lnTo>
                <a:lnTo>
                  <a:pt x="410787" y="80645"/>
                </a:lnTo>
                <a:lnTo>
                  <a:pt x="435368" y="66293"/>
                </a:lnTo>
                <a:lnTo>
                  <a:pt x="411005" y="52070"/>
                </a:lnTo>
                <a:close/>
              </a:path>
              <a:path w="435609" h="2299335">
                <a:moveTo>
                  <a:pt x="399808" y="53975"/>
                </a:moveTo>
                <a:lnTo>
                  <a:pt x="378678" y="66310"/>
                </a:lnTo>
                <a:lnTo>
                  <a:pt x="399808" y="78612"/>
                </a:lnTo>
                <a:lnTo>
                  <a:pt x="399808" y="53975"/>
                </a:lnTo>
                <a:close/>
              </a:path>
              <a:path w="435609" h="2299335">
                <a:moveTo>
                  <a:pt x="407047" y="53975"/>
                </a:moveTo>
                <a:lnTo>
                  <a:pt x="399808" y="53975"/>
                </a:lnTo>
                <a:lnTo>
                  <a:pt x="399808" y="78612"/>
                </a:lnTo>
                <a:lnTo>
                  <a:pt x="407047" y="78612"/>
                </a:lnTo>
                <a:lnTo>
                  <a:pt x="407047" y="53975"/>
                </a:lnTo>
                <a:close/>
              </a:path>
              <a:path w="435609" h="2299335">
                <a:moveTo>
                  <a:pt x="321703" y="0"/>
                </a:moveTo>
                <a:lnTo>
                  <a:pt x="312940" y="2286"/>
                </a:lnTo>
                <a:lnTo>
                  <a:pt x="309003" y="9143"/>
                </a:lnTo>
                <a:lnTo>
                  <a:pt x="304939" y="15875"/>
                </a:lnTo>
                <a:lnTo>
                  <a:pt x="307352" y="24637"/>
                </a:lnTo>
                <a:lnTo>
                  <a:pt x="314083" y="28701"/>
                </a:lnTo>
                <a:lnTo>
                  <a:pt x="378678" y="66310"/>
                </a:lnTo>
                <a:lnTo>
                  <a:pt x="399808" y="53975"/>
                </a:lnTo>
                <a:lnTo>
                  <a:pt x="407047" y="53975"/>
                </a:lnTo>
                <a:lnTo>
                  <a:pt x="407047" y="52070"/>
                </a:lnTo>
                <a:lnTo>
                  <a:pt x="411005" y="52070"/>
                </a:lnTo>
                <a:lnTo>
                  <a:pt x="321703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343780" y="2923539"/>
            <a:ext cx="1559560" cy="3068320"/>
          </a:xfrm>
          <a:custGeom>
            <a:avLst/>
            <a:gdLst/>
            <a:ahLst/>
            <a:cxnLst/>
            <a:rect l="l" t="t" r="r" b="b"/>
            <a:pathLst>
              <a:path w="1559560" h="3068320">
                <a:moveTo>
                  <a:pt x="1478915" y="697738"/>
                </a:moveTo>
                <a:lnTo>
                  <a:pt x="6350" y="697738"/>
                </a:lnTo>
                <a:lnTo>
                  <a:pt x="0" y="704214"/>
                </a:lnTo>
                <a:lnTo>
                  <a:pt x="0" y="3061766"/>
                </a:lnTo>
                <a:lnTo>
                  <a:pt x="6350" y="3068154"/>
                </a:lnTo>
                <a:lnTo>
                  <a:pt x="242824" y="3068154"/>
                </a:lnTo>
                <a:lnTo>
                  <a:pt x="242824" y="3053867"/>
                </a:lnTo>
                <a:lnTo>
                  <a:pt x="28575" y="3053867"/>
                </a:lnTo>
                <a:lnTo>
                  <a:pt x="14224" y="3039579"/>
                </a:lnTo>
                <a:lnTo>
                  <a:pt x="28575" y="3039579"/>
                </a:lnTo>
                <a:lnTo>
                  <a:pt x="28575" y="726313"/>
                </a:lnTo>
                <a:lnTo>
                  <a:pt x="14224" y="726313"/>
                </a:lnTo>
                <a:lnTo>
                  <a:pt x="28575" y="712089"/>
                </a:lnTo>
                <a:lnTo>
                  <a:pt x="1478915" y="712089"/>
                </a:lnTo>
                <a:lnTo>
                  <a:pt x="1478915" y="697738"/>
                </a:lnTo>
                <a:close/>
              </a:path>
              <a:path w="1559560" h="3068320">
                <a:moveTo>
                  <a:pt x="28575" y="3039579"/>
                </a:moveTo>
                <a:lnTo>
                  <a:pt x="14224" y="3039579"/>
                </a:lnTo>
                <a:lnTo>
                  <a:pt x="28575" y="3053867"/>
                </a:lnTo>
                <a:lnTo>
                  <a:pt x="28575" y="3039579"/>
                </a:lnTo>
                <a:close/>
              </a:path>
              <a:path w="1559560" h="3068320">
                <a:moveTo>
                  <a:pt x="242824" y="3039579"/>
                </a:moveTo>
                <a:lnTo>
                  <a:pt x="28575" y="3039579"/>
                </a:lnTo>
                <a:lnTo>
                  <a:pt x="28575" y="3053867"/>
                </a:lnTo>
                <a:lnTo>
                  <a:pt x="242824" y="3053867"/>
                </a:lnTo>
                <a:lnTo>
                  <a:pt x="242824" y="3039579"/>
                </a:lnTo>
                <a:close/>
              </a:path>
              <a:path w="1559560" h="3068320">
                <a:moveTo>
                  <a:pt x="28575" y="712089"/>
                </a:moveTo>
                <a:lnTo>
                  <a:pt x="14224" y="726313"/>
                </a:lnTo>
                <a:lnTo>
                  <a:pt x="28575" y="726313"/>
                </a:lnTo>
                <a:lnTo>
                  <a:pt x="28575" y="712089"/>
                </a:lnTo>
                <a:close/>
              </a:path>
              <a:path w="1559560" h="3068320">
                <a:moveTo>
                  <a:pt x="1507490" y="697738"/>
                </a:moveTo>
                <a:lnTo>
                  <a:pt x="1493139" y="697738"/>
                </a:lnTo>
                <a:lnTo>
                  <a:pt x="1478915" y="712089"/>
                </a:lnTo>
                <a:lnTo>
                  <a:pt x="28575" y="712089"/>
                </a:lnTo>
                <a:lnTo>
                  <a:pt x="28575" y="726313"/>
                </a:lnTo>
                <a:lnTo>
                  <a:pt x="1501013" y="726313"/>
                </a:lnTo>
                <a:lnTo>
                  <a:pt x="1507490" y="719963"/>
                </a:lnTo>
                <a:lnTo>
                  <a:pt x="1507490" y="697738"/>
                </a:lnTo>
                <a:close/>
              </a:path>
              <a:path w="1559560" h="3068320">
                <a:moveTo>
                  <a:pt x="1493139" y="56664"/>
                </a:moveTo>
                <a:lnTo>
                  <a:pt x="1478915" y="81033"/>
                </a:lnTo>
                <a:lnTo>
                  <a:pt x="1478915" y="712089"/>
                </a:lnTo>
                <a:lnTo>
                  <a:pt x="1493139" y="697738"/>
                </a:lnTo>
                <a:lnTo>
                  <a:pt x="1507490" y="697738"/>
                </a:lnTo>
                <a:lnTo>
                  <a:pt x="1507490" y="81250"/>
                </a:lnTo>
                <a:lnTo>
                  <a:pt x="1493139" y="56664"/>
                </a:lnTo>
                <a:close/>
              </a:path>
              <a:path w="1559560" h="3068320">
                <a:moveTo>
                  <a:pt x="1493139" y="0"/>
                </a:moveTo>
                <a:lnTo>
                  <a:pt x="1426845" y="113664"/>
                </a:lnTo>
                <a:lnTo>
                  <a:pt x="1429131" y="122427"/>
                </a:lnTo>
                <a:lnTo>
                  <a:pt x="1442720" y="130429"/>
                </a:lnTo>
                <a:lnTo>
                  <a:pt x="1451483" y="128143"/>
                </a:lnTo>
                <a:lnTo>
                  <a:pt x="1455420" y="121285"/>
                </a:lnTo>
                <a:lnTo>
                  <a:pt x="1478915" y="81033"/>
                </a:lnTo>
                <a:lnTo>
                  <a:pt x="1478915" y="28321"/>
                </a:lnTo>
                <a:lnTo>
                  <a:pt x="1509656" y="28321"/>
                </a:lnTo>
                <a:lnTo>
                  <a:pt x="1493139" y="0"/>
                </a:lnTo>
                <a:close/>
              </a:path>
              <a:path w="1559560" h="3068320">
                <a:moveTo>
                  <a:pt x="1509656" y="28321"/>
                </a:moveTo>
                <a:lnTo>
                  <a:pt x="1507490" y="28321"/>
                </a:lnTo>
                <a:lnTo>
                  <a:pt x="1507490" y="81250"/>
                </a:lnTo>
                <a:lnTo>
                  <a:pt x="1530858" y="121285"/>
                </a:lnTo>
                <a:lnTo>
                  <a:pt x="1534795" y="128143"/>
                </a:lnTo>
                <a:lnTo>
                  <a:pt x="1543558" y="130429"/>
                </a:lnTo>
                <a:lnTo>
                  <a:pt x="1557147" y="122427"/>
                </a:lnTo>
                <a:lnTo>
                  <a:pt x="1559433" y="113664"/>
                </a:lnTo>
                <a:lnTo>
                  <a:pt x="1509656" y="28321"/>
                </a:lnTo>
                <a:close/>
              </a:path>
              <a:path w="1559560" h="3068320">
                <a:moveTo>
                  <a:pt x="1507490" y="35560"/>
                </a:moveTo>
                <a:lnTo>
                  <a:pt x="1505458" y="35560"/>
                </a:lnTo>
                <a:lnTo>
                  <a:pt x="1493139" y="56664"/>
                </a:lnTo>
                <a:lnTo>
                  <a:pt x="1507490" y="81250"/>
                </a:lnTo>
                <a:lnTo>
                  <a:pt x="1507490" y="35560"/>
                </a:lnTo>
                <a:close/>
              </a:path>
              <a:path w="1559560" h="3068320">
                <a:moveTo>
                  <a:pt x="1507490" y="28321"/>
                </a:moveTo>
                <a:lnTo>
                  <a:pt x="1478915" y="28321"/>
                </a:lnTo>
                <a:lnTo>
                  <a:pt x="1478915" y="81033"/>
                </a:lnTo>
                <a:lnTo>
                  <a:pt x="1493139" y="56664"/>
                </a:lnTo>
                <a:lnTo>
                  <a:pt x="1480820" y="35560"/>
                </a:lnTo>
                <a:lnTo>
                  <a:pt x="1507490" y="35560"/>
                </a:lnTo>
                <a:lnTo>
                  <a:pt x="1507490" y="28321"/>
                </a:lnTo>
                <a:close/>
              </a:path>
              <a:path w="1559560" h="3068320">
                <a:moveTo>
                  <a:pt x="1505458" y="35560"/>
                </a:moveTo>
                <a:lnTo>
                  <a:pt x="1480820" y="35560"/>
                </a:lnTo>
                <a:lnTo>
                  <a:pt x="1493139" y="56664"/>
                </a:lnTo>
                <a:lnTo>
                  <a:pt x="1505458" y="3556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983859" y="4527677"/>
            <a:ext cx="132715" cy="861694"/>
          </a:xfrm>
          <a:custGeom>
            <a:avLst/>
            <a:gdLst/>
            <a:ahLst/>
            <a:cxnLst/>
            <a:rect l="l" t="t" r="r" b="b"/>
            <a:pathLst>
              <a:path w="132714" h="861695">
                <a:moveTo>
                  <a:pt x="66357" y="56773"/>
                </a:moveTo>
                <a:lnTo>
                  <a:pt x="52069" y="81250"/>
                </a:lnTo>
                <a:lnTo>
                  <a:pt x="52069" y="861314"/>
                </a:lnTo>
                <a:lnTo>
                  <a:pt x="80644" y="861314"/>
                </a:lnTo>
                <a:lnTo>
                  <a:pt x="80644" y="81250"/>
                </a:lnTo>
                <a:lnTo>
                  <a:pt x="66357" y="56773"/>
                </a:lnTo>
                <a:close/>
              </a:path>
              <a:path w="132714" h="861695">
                <a:moveTo>
                  <a:pt x="66293" y="0"/>
                </a:moveTo>
                <a:lnTo>
                  <a:pt x="0" y="113665"/>
                </a:lnTo>
                <a:lnTo>
                  <a:pt x="2286" y="122428"/>
                </a:lnTo>
                <a:lnTo>
                  <a:pt x="9143" y="126365"/>
                </a:lnTo>
                <a:lnTo>
                  <a:pt x="16001" y="130429"/>
                </a:lnTo>
                <a:lnTo>
                  <a:pt x="24637" y="128143"/>
                </a:lnTo>
                <a:lnTo>
                  <a:pt x="28701" y="121285"/>
                </a:lnTo>
                <a:lnTo>
                  <a:pt x="52069" y="81250"/>
                </a:lnTo>
                <a:lnTo>
                  <a:pt x="52069" y="28321"/>
                </a:lnTo>
                <a:lnTo>
                  <a:pt x="82808" y="28321"/>
                </a:lnTo>
                <a:lnTo>
                  <a:pt x="66293" y="0"/>
                </a:lnTo>
                <a:close/>
              </a:path>
              <a:path w="132714" h="861695">
                <a:moveTo>
                  <a:pt x="82808" y="28321"/>
                </a:moveTo>
                <a:lnTo>
                  <a:pt x="80644" y="28321"/>
                </a:lnTo>
                <a:lnTo>
                  <a:pt x="80645" y="81250"/>
                </a:lnTo>
                <a:lnTo>
                  <a:pt x="104012" y="121285"/>
                </a:lnTo>
                <a:lnTo>
                  <a:pt x="107950" y="128143"/>
                </a:lnTo>
                <a:lnTo>
                  <a:pt x="116712" y="130429"/>
                </a:lnTo>
                <a:lnTo>
                  <a:pt x="130301" y="122428"/>
                </a:lnTo>
                <a:lnTo>
                  <a:pt x="132714" y="113665"/>
                </a:lnTo>
                <a:lnTo>
                  <a:pt x="128650" y="106934"/>
                </a:lnTo>
                <a:lnTo>
                  <a:pt x="82808" y="28321"/>
                </a:lnTo>
                <a:close/>
              </a:path>
              <a:path w="132714" h="861695">
                <a:moveTo>
                  <a:pt x="80644" y="28321"/>
                </a:moveTo>
                <a:lnTo>
                  <a:pt x="52069" y="28321"/>
                </a:lnTo>
                <a:lnTo>
                  <a:pt x="52069" y="81250"/>
                </a:lnTo>
                <a:lnTo>
                  <a:pt x="66357" y="56773"/>
                </a:lnTo>
                <a:lnTo>
                  <a:pt x="53975" y="35560"/>
                </a:lnTo>
                <a:lnTo>
                  <a:pt x="80644" y="35560"/>
                </a:lnTo>
                <a:lnTo>
                  <a:pt x="80644" y="28321"/>
                </a:lnTo>
                <a:close/>
              </a:path>
              <a:path w="132714" h="861695">
                <a:moveTo>
                  <a:pt x="80644" y="35560"/>
                </a:moveTo>
                <a:lnTo>
                  <a:pt x="78739" y="35560"/>
                </a:lnTo>
                <a:lnTo>
                  <a:pt x="66357" y="56773"/>
                </a:lnTo>
                <a:lnTo>
                  <a:pt x="80645" y="81250"/>
                </a:lnTo>
                <a:lnTo>
                  <a:pt x="80644" y="35560"/>
                </a:lnTo>
                <a:close/>
              </a:path>
              <a:path w="132714" h="861695">
                <a:moveTo>
                  <a:pt x="78739" y="35560"/>
                </a:moveTo>
                <a:lnTo>
                  <a:pt x="53975" y="35560"/>
                </a:lnTo>
                <a:lnTo>
                  <a:pt x="66357" y="56773"/>
                </a:lnTo>
                <a:lnTo>
                  <a:pt x="78739" y="3556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053203" y="2287193"/>
            <a:ext cx="400685" cy="394335"/>
          </a:xfrm>
          <a:custGeom>
            <a:avLst/>
            <a:gdLst/>
            <a:ahLst/>
            <a:cxnLst/>
            <a:rect l="l" t="t" r="r" b="b"/>
            <a:pathLst>
              <a:path w="400685" h="394335">
                <a:moveTo>
                  <a:pt x="0" y="394030"/>
                </a:moveTo>
                <a:lnTo>
                  <a:pt x="400189" y="394030"/>
                </a:lnTo>
                <a:lnTo>
                  <a:pt x="400189" y="0"/>
                </a:lnTo>
                <a:lnTo>
                  <a:pt x="0" y="0"/>
                </a:lnTo>
                <a:lnTo>
                  <a:pt x="0" y="394030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318819" y="1992350"/>
            <a:ext cx="1033144" cy="98425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4" rIns="0" bIns="0" rtlCol="0" vert="horz">
            <a:spAutoFit/>
          </a:bodyPr>
          <a:lstStyle/>
          <a:p>
            <a:pPr algn="ctr" marL="120014" marR="116205">
              <a:lnSpc>
                <a:spcPct val="120000"/>
              </a:lnSpc>
              <a:spcBef>
                <a:spcPts val="284"/>
              </a:spcBef>
            </a:pPr>
            <a:r>
              <a:rPr dirty="0" sz="1200" spc="-5">
                <a:latin typeface="Verdana"/>
                <a:cs typeface="Verdana"/>
              </a:rPr>
              <a:t>S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10">
                <a:latin typeface="Verdana"/>
                <a:cs typeface="Verdana"/>
              </a:rPr>
              <a:t>lecionar  </a:t>
            </a:r>
            <a:r>
              <a:rPr dirty="0" sz="1200" spc="-5">
                <a:latin typeface="Verdana"/>
                <a:cs typeface="Verdana"/>
              </a:rPr>
              <a:t>“Sim”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abrir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as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opções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453379" y="2417952"/>
            <a:ext cx="1880235" cy="132715"/>
          </a:xfrm>
          <a:custGeom>
            <a:avLst/>
            <a:gdLst/>
            <a:ahLst/>
            <a:cxnLst/>
            <a:rect l="l" t="t" r="r" b="b"/>
            <a:pathLst>
              <a:path w="1880234" h="132714">
                <a:moveTo>
                  <a:pt x="113665" y="0"/>
                </a:moveTo>
                <a:lnTo>
                  <a:pt x="0" y="66294"/>
                </a:lnTo>
                <a:lnTo>
                  <a:pt x="113665" y="132587"/>
                </a:lnTo>
                <a:lnTo>
                  <a:pt x="122428" y="130301"/>
                </a:lnTo>
                <a:lnTo>
                  <a:pt x="126365" y="123444"/>
                </a:lnTo>
                <a:lnTo>
                  <a:pt x="130429" y="116712"/>
                </a:lnTo>
                <a:lnTo>
                  <a:pt x="128016" y="107950"/>
                </a:lnTo>
                <a:lnTo>
                  <a:pt x="81032" y="80521"/>
                </a:lnTo>
                <a:lnTo>
                  <a:pt x="28321" y="80518"/>
                </a:lnTo>
                <a:lnTo>
                  <a:pt x="28321" y="51943"/>
                </a:lnTo>
                <a:lnTo>
                  <a:pt x="81244" y="51943"/>
                </a:lnTo>
                <a:lnTo>
                  <a:pt x="128016" y="24637"/>
                </a:lnTo>
                <a:lnTo>
                  <a:pt x="130429" y="15875"/>
                </a:lnTo>
                <a:lnTo>
                  <a:pt x="126365" y="9144"/>
                </a:lnTo>
                <a:lnTo>
                  <a:pt x="122428" y="2286"/>
                </a:lnTo>
                <a:lnTo>
                  <a:pt x="113665" y="0"/>
                </a:lnTo>
                <a:close/>
              </a:path>
              <a:path w="1880234" h="132714">
                <a:moveTo>
                  <a:pt x="81237" y="51946"/>
                </a:moveTo>
                <a:lnTo>
                  <a:pt x="56661" y="66294"/>
                </a:lnTo>
                <a:lnTo>
                  <a:pt x="81032" y="80521"/>
                </a:lnTo>
                <a:lnTo>
                  <a:pt x="1879727" y="80645"/>
                </a:lnTo>
                <a:lnTo>
                  <a:pt x="1879727" y="52070"/>
                </a:lnTo>
                <a:lnTo>
                  <a:pt x="81237" y="51946"/>
                </a:lnTo>
                <a:close/>
              </a:path>
              <a:path w="1880234" h="132714">
                <a:moveTo>
                  <a:pt x="28321" y="51943"/>
                </a:moveTo>
                <a:lnTo>
                  <a:pt x="28321" y="80518"/>
                </a:lnTo>
                <a:lnTo>
                  <a:pt x="81032" y="80521"/>
                </a:lnTo>
                <a:lnTo>
                  <a:pt x="77763" y="78612"/>
                </a:lnTo>
                <a:lnTo>
                  <a:pt x="35560" y="78612"/>
                </a:lnTo>
                <a:lnTo>
                  <a:pt x="35560" y="53975"/>
                </a:lnTo>
                <a:lnTo>
                  <a:pt x="77763" y="53975"/>
                </a:lnTo>
                <a:lnTo>
                  <a:pt x="81237" y="51946"/>
                </a:lnTo>
                <a:lnTo>
                  <a:pt x="28321" y="51943"/>
                </a:lnTo>
                <a:close/>
              </a:path>
              <a:path w="1880234" h="132714">
                <a:moveTo>
                  <a:pt x="35560" y="53975"/>
                </a:moveTo>
                <a:lnTo>
                  <a:pt x="35560" y="78612"/>
                </a:lnTo>
                <a:lnTo>
                  <a:pt x="56661" y="66294"/>
                </a:lnTo>
                <a:lnTo>
                  <a:pt x="35560" y="53975"/>
                </a:lnTo>
                <a:close/>
              </a:path>
              <a:path w="1880234" h="132714">
                <a:moveTo>
                  <a:pt x="56661" y="66294"/>
                </a:moveTo>
                <a:lnTo>
                  <a:pt x="35560" y="78612"/>
                </a:lnTo>
                <a:lnTo>
                  <a:pt x="77763" y="78612"/>
                </a:lnTo>
                <a:lnTo>
                  <a:pt x="56661" y="66294"/>
                </a:lnTo>
                <a:close/>
              </a:path>
              <a:path w="1880234" h="132714">
                <a:moveTo>
                  <a:pt x="77763" y="53975"/>
                </a:moveTo>
                <a:lnTo>
                  <a:pt x="35560" y="53975"/>
                </a:lnTo>
                <a:lnTo>
                  <a:pt x="56661" y="66294"/>
                </a:lnTo>
                <a:lnTo>
                  <a:pt x="77763" y="53975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0" name="object 20"/>
          <p:cNvGrpSpPr/>
          <p:nvPr/>
        </p:nvGrpSpPr>
        <p:grpSpPr>
          <a:xfrm>
            <a:off x="8606599" y="4206735"/>
            <a:ext cx="2413000" cy="1764030"/>
            <a:chOff x="8606599" y="4206735"/>
            <a:chExt cx="2413000" cy="1764030"/>
          </a:xfrm>
        </p:grpSpPr>
        <p:sp>
          <p:nvSpPr>
            <p:cNvPr id="21" name="object 21"/>
            <p:cNvSpPr/>
            <p:nvPr/>
          </p:nvSpPr>
          <p:spPr>
            <a:xfrm>
              <a:off x="8620886" y="4221022"/>
              <a:ext cx="2088514" cy="291465"/>
            </a:xfrm>
            <a:custGeom>
              <a:avLst/>
              <a:gdLst/>
              <a:ahLst/>
              <a:cxnLst/>
              <a:rect l="l" t="t" r="r" b="b"/>
              <a:pathLst>
                <a:path w="2088515" h="291464">
                  <a:moveTo>
                    <a:pt x="0" y="291414"/>
                  </a:moveTo>
                  <a:lnTo>
                    <a:pt x="2088261" y="291414"/>
                  </a:lnTo>
                  <a:lnTo>
                    <a:pt x="2088261" y="0"/>
                  </a:lnTo>
                  <a:lnTo>
                    <a:pt x="0" y="0"/>
                  </a:lnTo>
                  <a:lnTo>
                    <a:pt x="0" y="291414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0709147" y="4300474"/>
              <a:ext cx="310515" cy="1670050"/>
            </a:xfrm>
            <a:custGeom>
              <a:avLst/>
              <a:gdLst/>
              <a:ahLst/>
              <a:cxnLst/>
              <a:rect l="l" t="t" r="r" b="b"/>
              <a:pathLst>
                <a:path w="310515" h="1670050">
                  <a:moveTo>
                    <a:pt x="281685" y="1641208"/>
                  </a:moveTo>
                  <a:lnTo>
                    <a:pt x="67309" y="1641208"/>
                  </a:lnTo>
                  <a:lnTo>
                    <a:pt x="67309" y="1669783"/>
                  </a:lnTo>
                  <a:lnTo>
                    <a:pt x="303910" y="1669783"/>
                  </a:lnTo>
                  <a:lnTo>
                    <a:pt x="310260" y="1663382"/>
                  </a:lnTo>
                  <a:lnTo>
                    <a:pt x="310260" y="1655495"/>
                  </a:lnTo>
                  <a:lnTo>
                    <a:pt x="281685" y="1655495"/>
                  </a:lnTo>
                  <a:lnTo>
                    <a:pt x="281685" y="1641208"/>
                  </a:lnTo>
                  <a:close/>
                </a:path>
                <a:path w="310515" h="1670050">
                  <a:moveTo>
                    <a:pt x="281685" y="66293"/>
                  </a:moveTo>
                  <a:lnTo>
                    <a:pt x="281685" y="1655495"/>
                  </a:lnTo>
                  <a:lnTo>
                    <a:pt x="295909" y="1641208"/>
                  </a:lnTo>
                  <a:lnTo>
                    <a:pt x="310260" y="1641208"/>
                  </a:lnTo>
                  <a:lnTo>
                    <a:pt x="310260" y="80644"/>
                  </a:lnTo>
                  <a:lnTo>
                    <a:pt x="295909" y="80644"/>
                  </a:lnTo>
                  <a:lnTo>
                    <a:pt x="281685" y="66293"/>
                  </a:lnTo>
                  <a:close/>
                </a:path>
                <a:path w="310515" h="1670050">
                  <a:moveTo>
                    <a:pt x="310260" y="1641208"/>
                  </a:moveTo>
                  <a:lnTo>
                    <a:pt x="295909" y="1641208"/>
                  </a:lnTo>
                  <a:lnTo>
                    <a:pt x="281685" y="1655495"/>
                  </a:lnTo>
                  <a:lnTo>
                    <a:pt x="310260" y="1655495"/>
                  </a:lnTo>
                  <a:lnTo>
                    <a:pt x="310260" y="1641208"/>
                  </a:lnTo>
                  <a:close/>
                </a:path>
                <a:path w="310515" h="1670050">
                  <a:moveTo>
                    <a:pt x="113665" y="0"/>
                  </a:moveTo>
                  <a:lnTo>
                    <a:pt x="0" y="66293"/>
                  </a:lnTo>
                  <a:lnTo>
                    <a:pt x="113665" y="132587"/>
                  </a:lnTo>
                  <a:lnTo>
                    <a:pt x="122427" y="130301"/>
                  </a:lnTo>
                  <a:lnTo>
                    <a:pt x="126365" y="123570"/>
                  </a:lnTo>
                  <a:lnTo>
                    <a:pt x="130301" y="116712"/>
                  </a:lnTo>
                  <a:lnTo>
                    <a:pt x="128016" y="107950"/>
                  </a:lnTo>
                  <a:lnTo>
                    <a:pt x="81244" y="80644"/>
                  </a:lnTo>
                  <a:lnTo>
                    <a:pt x="28321" y="80644"/>
                  </a:lnTo>
                  <a:lnTo>
                    <a:pt x="28321" y="52069"/>
                  </a:lnTo>
                  <a:lnTo>
                    <a:pt x="81149" y="52069"/>
                  </a:lnTo>
                  <a:lnTo>
                    <a:pt x="121284" y="28701"/>
                  </a:lnTo>
                  <a:lnTo>
                    <a:pt x="128016" y="24637"/>
                  </a:lnTo>
                  <a:lnTo>
                    <a:pt x="130301" y="15875"/>
                  </a:lnTo>
                  <a:lnTo>
                    <a:pt x="126365" y="9143"/>
                  </a:lnTo>
                  <a:lnTo>
                    <a:pt x="122427" y="2286"/>
                  </a:lnTo>
                  <a:lnTo>
                    <a:pt x="113665" y="0"/>
                  </a:lnTo>
                  <a:close/>
                </a:path>
                <a:path w="310515" h="1670050">
                  <a:moveTo>
                    <a:pt x="81149" y="52069"/>
                  </a:moveTo>
                  <a:lnTo>
                    <a:pt x="28321" y="52069"/>
                  </a:lnTo>
                  <a:lnTo>
                    <a:pt x="28321" y="80644"/>
                  </a:lnTo>
                  <a:lnTo>
                    <a:pt x="81244" y="80644"/>
                  </a:lnTo>
                  <a:lnTo>
                    <a:pt x="77763" y="78612"/>
                  </a:lnTo>
                  <a:lnTo>
                    <a:pt x="35559" y="78612"/>
                  </a:lnTo>
                  <a:lnTo>
                    <a:pt x="35559" y="53975"/>
                  </a:lnTo>
                  <a:lnTo>
                    <a:pt x="77877" y="53975"/>
                  </a:lnTo>
                  <a:lnTo>
                    <a:pt x="81149" y="52069"/>
                  </a:lnTo>
                  <a:close/>
                </a:path>
                <a:path w="310515" h="1670050">
                  <a:moveTo>
                    <a:pt x="303910" y="52069"/>
                  </a:moveTo>
                  <a:lnTo>
                    <a:pt x="81149" y="52069"/>
                  </a:lnTo>
                  <a:lnTo>
                    <a:pt x="56690" y="66310"/>
                  </a:lnTo>
                  <a:lnTo>
                    <a:pt x="81244" y="80644"/>
                  </a:lnTo>
                  <a:lnTo>
                    <a:pt x="281685" y="80644"/>
                  </a:lnTo>
                  <a:lnTo>
                    <a:pt x="281685" y="66293"/>
                  </a:lnTo>
                  <a:lnTo>
                    <a:pt x="310260" y="66293"/>
                  </a:lnTo>
                  <a:lnTo>
                    <a:pt x="310260" y="58419"/>
                  </a:lnTo>
                  <a:lnTo>
                    <a:pt x="303910" y="52069"/>
                  </a:lnTo>
                  <a:close/>
                </a:path>
                <a:path w="310515" h="1670050">
                  <a:moveTo>
                    <a:pt x="310260" y="66293"/>
                  </a:moveTo>
                  <a:lnTo>
                    <a:pt x="281685" y="66293"/>
                  </a:lnTo>
                  <a:lnTo>
                    <a:pt x="295909" y="80644"/>
                  </a:lnTo>
                  <a:lnTo>
                    <a:pt x="310260" y="80644"/>
                  </a:lnTo>
                  <a:lnTo>
                    <a:pt x="310260" y="66293"/>
                  </a:lnTo>
                  <a:close/>
                </a:path>
                <a:path w="310515" h="1670050">
                  <a:moveTo>
                    <a:pt x="35559" y="53975"/>
                  </a:moveTo>
                  <a:lnTo>
                    <a:pt x="35559" y="78612"/>
                  </a:lnTo>
                  <a:lnTo>
                    <a:pt x="56690" y="66310"/>
                  </a:lnTo>
                  <a:lnTo>
                    <a:pt x="35559" y="53975"/>
                  </a:lnTo>
                  <a:close/>
                </a:path>
                <a:path w="310515" h="1670050">
                  <a:moveTo>
                    <a:pt x="56690" y="66310"/>
                  </a:moveTo>
                  <a:lnTo>
                    <a:pt x="35559" y="78612"/>
                  </a:lnTo>
                  <a:lnTo>
                    <a:pt x="77763" y="78612"/>
                  </a:lnTo>
                  <a:lnTo>
                    <a:pt x="56690" y="66310"/>
                  </a:lnTo>
                  <a:close/>
                </a:path>
                <a:path w="310515" h="1670050">
                  <a:moveTo>
                    <a:pt x="77877" y="53975"/>
                  </a:moveTo>
                  <a:lnTo>
                    <a:pt x="35559" y="53975"/>
                  </a:lnTo>
                  <a:lnTo>
                    <a:pt x="56690" y="66310"/>
                  </a:lnTo>
                  <a:lnTo>
                    <a:pt x="77877" y="53975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91756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Aplicação</a:t>
            </a:r>
            <a:r>
              <a:rPr dirty="0" spc="90"/>
              <a:t> </a:t>
            </a:r>
            <a:r>
              <a:rPr dirty="0" spc="20"/>
              <a:t>de</a:t>
            </a:r>
            <a:r>
              <a:rPr dirty="0" spc="90"/>
              <a:t> </a:t>
            </a:r>
            <a:r>
              <a:rPr dirty="0" spc="30"/>
              <a:t>uma</a:t>
            </a:r>
            <a:r>
              <a:rPr dirty="0" spc="90"/>
              <a:t> </a:t>
            </a:r>
            <a:r>
              <a:rPr dirty="0" spc="30"/>
              <a:t>nova</a:t>
            </a:r>
            <a:r>
              <a:rPr dirty="0" spc="95"/>
              <a:t> </a:t>
            </a:r>
            <a:r>
              <a:rPr dirty="0" spc="40"/>
              <a:t>pesquisa</a:t>
            </a:r>
            <a:r>
              <a:rPr dirty="0" spc="80"/>
              <a:t> </a:t>
            </a:r>
            <a:r>
              <a:rPr dirty="0" spc="40"/>
              <a:t>socioeconômica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492694" y="5328424"/>
            <a:ext cx="2169795" cy="98425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212090" marR="205740" indent="-1905">
              <a:lnSpc>
                <a:spcPct val="1201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Na pesquisa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sobre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“Saúde”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os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permitem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seleção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mais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opção.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72317" y="5374690"/>
            <a:ext cx="2955925" cy="120586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106680" marR="98425">
              <a:lnSpc>
                <a:spcPct val="12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sobre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acesso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à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internet,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as</a:t>
            </a:r>
            <a:r>
              <a:rPr dirty="0" sz="1200" spc="-5">
                <a:latin typeface="Verdana"/>
                <a:cs typeface="Verdana"/>
              </a:rPr>
              <a:t> perguntas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“Por </a:t>
            </a:r>
            <a:r>
              <a:rPr dirty="0" sz="1200">
                <a:latin typeface="Verdana"/>
                <a:cs typeface="Verdana"/>
              </a:rPr>
              <a:t>meio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qual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equipamento?”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“Qual </a:t>
            </a:r>
            <a:r>
              <a:rPr dirty="0" sz="1200">
                <a:latin typeface="Verdana"/>
                <a:cs typeface="Verdana"/>
              </a:rPr>
              <a:t> conexão </a:t>
            </a:r>
            <a:r>
              <a:rPr dirty="0" sz="1200" spc="-5">
                <a:latin typeface="Verdana"/>
                <a:cs typeface="Verdana"/>
              </a:rPr>
              <a:t>que utiliza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>
                <a:latin typeface="Verdana"/>
                <a:cs typeface="Verdana"/>
              </a:rPr>
              <a:t>acessar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internet?” são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múltipla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escolha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544306" y="5367540"/>
            <a:ext cx="2232660" cy="117729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23189" marR="114300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Caso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morador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avalie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moradia,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ou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seja,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não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saiba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ou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não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queira </a:t>
            </a:r>
            <a:r>
              <a:rPr dirty="0" sz="1200" spc="-5">
                <a:latin typeface="Verdana"/>
                <a:cs typeface="Verdana"/>
              </a:rPr>
              <a:t> dar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uma nota,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deixar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nota </a:t>
            </a:r>
            <a:r>
              <a:rPr dirty="0" sz="1200">
                <a:latin typeface="Verdana"/>
                <a:cs typeface="Verdana"/>
              </a:rPr>
              <a:t>com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valor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5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3715" y="4717541"/>
            <a:ext cx="4213860" cy="9099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900" b="1">
                <a:latin typeface="Verdana"/>
                <a:cs typeface="Verdana"/>
              </a:rPr>
              <a:t>1.1. Acesso e </a:t>
            </a:r>
            <a:r>
              <a:rPr dirty="0" sz="2900" spc="5" b="1">
                <a:latin typeface="Verdana"/>
                <a:cs typeface="Verdana"/>
              </a:rPr>
              <a:t> </a:t>
            </a:r>
            <a:r>
              <a:rPr dirty="0" sz="2900" b="1">
                <a:latin typeface="Verdana"/>
                <a:cs typeface="Verdana"/>
              </a:rPr>
              <a:t>visualização</a:t>
            </a:r>
            <a:r>
              <a:rPr dirty="0" sz="2900" spc="-80" b="1">
                <a:latin typeface="Verdana"/>
                <a:cs typeface="Verdana"/>
              </a:rPr>
              <a:t> </a:t>
            </a:r>
            <a:r>
              <a:rPr dirty="0" sz="2900" b="1">
                <a:latin typeface="Verdana"/>
                <a:cs typeface="Verdana"/>
              </a:rPr>
              <a:t>do</a:t>
            </a:r>
            <a:r>
              <a:rPr dirty="0" sz="2900" spc="-75" b="1">
                <a:latin typeface="Verdana"/>
                <a:cs typeface="Verdana"/>
              </a:rPr>
              <a:t> </a:t>
            </a:r>
            <a:r>
              <a:rPr dirty="0" sz="2900" b="1">
                <a:latin typeface="Verdana"/>
                <a:cs typeface="Verdana"/>
              </a:rPr>
              <a:t>CRM</a:t>
            </a:r>
            <a:endParaRPr sz="2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3793" y="2493136"/>
            <a:ext cx="2131695" cy="3760470"/>
            <a:chOff x="9273793" y="2493136"/>
            <a:chExt cx="2131695" cy="37604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73793" y="2493136"/>
              <a:ext cx="2131313" cy="376034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473564" y="3226917"/>
              <a:ext cx="1722120" cy="1438275"/>
            </a:xfrm>
            <a:custGeom>
              <a:avLst/>
              <a:gdLst/>
              <a:ahLst/>
              <a:cxnLst/>
              <a:rect l="l" t="t" r="r" b="b"/>
              <a:pathLst>
                <a:path w="1722120" h="1438275">
                  <a:moveTo>
                    <a:pt x="0" y="1438046"/>
                  </a:moveTo>
                  <a:lnTo>
                    <a:pt x="644702" y="1438046"/>
                  </a:lnTo>
                  <a:lnTo>
                    <a:pt x="644702" y="533095"/>
                  </a:lnTo>
                  <a:lnTo>
                    <a:pt x="0" y="533095"/>
                  </a:lnTo>
                  <a:lnTo>
                    <a:pt x="0" y="1438046"/>
                  </a:lnTo>
                  <a:close/>
                </a:path>
                <a:path w="1722120" h="1438275">
                  <a:moveTo>
                    <a:pt x="1135887" y="542315"/>
                  </a:moveTo>
                  <a:lnTo>
                    <a:pt x="1721980" y="542315"/>
                  </a:lnTo>
                  <a:lnTo>
                    <a:pt x="1721980" y="0"/>
                  </a:lnTo>
                  <a:lnTo>
                    <a:pt x="1135887" y="0"/>
                  </a:lnTo>
                  <a:lnTo>
                    <a:pt x="1135887" y="542315"/>
                  </a:lnTo>
                  <a:close/>
                </a:path>
              </a:pathLst>
            </a:custGeom>
            <a:ln w="28575">
              <a:solidFill>
                <a:srgbClr val="8641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3359658" y="1244600"/>
            <a:ext cx="2140585" cy="3815079"/>
            <a:chOff x="3359658" y="1244600"/>
            <a:chExt cx="2140585" cy="3815079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59658" y="1244600"/>
              <a:ext cx="2140331" cy="381482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458210" y="2065731"/>
              <a:ext cx="2006600" cy="2440940"/>
            </a:xfrm>
            <a:custGeom>
              <a:avLst/>
              <a:gdLst/>
              <a:ahLst/>
              <a:cxnLst/>
              <a:rect l="l" t="t" r="r" b="b"/>
              <a:pathLst>
                <a:path w="2006600" h="2440940">
                  <a:moveTo>
                    <a:pt x="36194" y="1887143"/>
                  </a:moveTo>
                  <a:lnTo>
                    <a:pt x="2006599" y="1887143"/>
                  </a:lnTo>
                  <a:lnTo>
                    <a:pt x="2006599" y="448868"/>
                  </a:lnTo>
                  <a:lnTo>
                    <a:pt x="36194" y="448868"/>
                  </a:lnTo>
                  <a:lnTo>
                    <a:pt x="36194" y="1887143"/>
                  </a:lnTo>
                  <a:close/>
                </a:path>
                <a:path w="2006600" h="2440940">
                  <a:moveTo>
                    <a:pt x="27686" y="336727"/>
                  </a:moveTo>
                  <a:lnTo>
                    <a:pt x="1998090" y="336727"/>
                  </a:lnTo>
                  <a:lnTo>
                    <a:pt x="1998090" y="0"/>
                  </a:lnTo>
                  <a:lnTo>
                    <a:pt x="27686" y="0"/>
                  </a:lnTo>
                  <a:lnTo>
                    <a:pt x="27686" y="336727"/>
                  </a:lnTo>
                  <a:close/>
                </a:path>
                <a:path w="2006600" h="2440940">
                  <a:moveTo>
                    <a:pt x="0" y="2440482"/>
                  </a:moveTo>
                  <a:lnTo>
                    <a:pt x="1993391" y="2440482"/>
                  </a:lnTo>
                  <a:lnTo>
                    <a:pt x="1993391" y="2033041"/>
                  </a:lnTo>
                  <a:lnTo>
                    <a:pt x="0" y="2033041"/>
                  </a:lnTo>
                  <a:lnTo>
                    <a:pt x="0" y="244048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596773" y="1255712"/>
            <a:ext cx="2393315" cy="4467860"/>
            <a:chOff x="596773" y="1255712"/>
            <a:chExt cx="2393315" cy="446786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9419" y="1265174"/>
              <a:ext cx="2140712" cy="379018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34656" y="1260475"/>
              <a:ext cx="2150745" cy="3799840"/>
            </a:xfrm>
            <a:custGeom>
              <a:avLst/>
              <a:gdLst/>
              <a:ahLst/>
              <a:cxnLst/>
              <a:rect l="l" t="t" r="r" b="b"/>
              <a:pathLst>
                <a:path w="2150745" h="3799840">
                  <a:moveTo>
                    <a:pt x="0" y="3799713"/>
                  </a:moveTo>
                  <a:lnTo>
                    <a:pt x="2150237" y="3799713"/>
                  </a:lnTo>
                  <a:lnTo>
                    <a:pt x="2150237" y="0"/>
                  </a:lnTo>
                  <a:lnTo>
                    <a:pt x="0" y="0"/>
                  </a:lnTo>
                  <a:lnTo>
                    <a:pt x="0" y="379971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183017" y="1991042"/>
              <a:ext cx="586740" cy="577215"/>
            </a:xfrm>
            <a:custGeom>
              <a:avLst/>
              <a:gdLst/>
              <a:ahLst/>
              <a:cxnLst/>
              <a:rect l="l" t="t" r="r" b="b"/>
              <a:pathLst>
                <a:path w="586739" h="577214">
                  <a:moveTo>
                    <a:pt x="0" y="576897"/>
                  </a:moveTo>
                  <a:lnTo>
                    <a:pt x="586613" y="576897"/>
                  </a:lnTo>
                  <a:lnTo>
                    <a:pt x="586613" y="0"/>
                  </a:lnTo>
                  <a:lnTo>
                    <a:pt x="0" y="0"/>
                  </a:lnTo>
                  <a:lnTo>
                    <a:pt x="0" y="576897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96773" y="2265172"/>
              <a:ext cx="586740" cy="3458845"/>
            </a:xfrm>
            <a:custGeom>
              <a:avLst/>
              <a:gdLst/>
              <a:ahLst/>
              <a:cxnLst/>
              <a:rect l="l" t="t" r="r" b="b"/>
              <a:pathLst>
                <a:path w="586740" h="3458845">
                  <a:moveTo>
                    <a:pt x="186251" y="3391911"/>
                  </a:moveTo>
                  <a:lnTo>
                    <a:pt x="114858" y="3433559"/>
                  </a:lnTo>
                  <a:lnTo>
                    <a:pt x="112560" y="3442296"/>
                  </a:lnTo>
                  <a:lnTo>
                    <a:pt x="120510" y="3455936"/>
                  </a:lnTo>
                  <a:lnTo>
                    <a:pt x="129260" y="3458235"/>
                  </a:lnTo>
                  <a:lnTo>
                    <a:pt x="218459" y="3406203"/>
                  </a:lnTo>
                  <a:lnTo>
                    <a:pt x="214604" y="3406203"/>
                  </a:lnTo>
                  <a:lnTo>
                    <a:pt x="214604" y="3404247"/>
                  </a:lnTo>
                  <a:lnTo>
                    <a:pt x="207403" y="3404247"/>
                  </a:lnTo>
                  <a:lnTo>
                    <a:pt x="186251" y="3391911"/>
                  </a:lnTo>
                  <a:close/>
                </a:path>
                <a:path w="586740" h="3458845">
                  <a:moveTo>
                    <a:pt x="586244" y="0"/>
                  </a:moveTo>
                  <a:lnTo>
                    <a:pt x="6400" y="0"/>
                  </a:lnTo>
                  <a:lnTo>
                    <a:pt x="0" y="6350"/>
                  </a:lnTo>
                  <a:lnTo>
                    <a:pt x="0" y="3399802"/>
                  </a:lnTo>
                  <a:lnTo>
                    <a:pt x="6400" y="3406203"/>
                  </a:lnTo>
                  <a:lnTo>
                    <a:pt x="161751" y="3406203"/>
                  </a:lnTo>
                  <a:lnTo>
                    <a:pt x="186243" y="3391916"/>
                  </a:lnTo>
                  <a:lnTo>
                    <a:pt x="28570" y="3391911"/>
                  </a:lnTo>
                  <a:lnTo>
                    <a:pt x="14287" y="3377628"/>
                  </a:lnTo>
                  <a:lnTo>
                    <a:pt x="28575" y="3377628"/>
                  </a:lnTo>
                  <a:lnTo>
                    <a:pt x="28575" y="28575"/>
                  </a:lnTo>
                  <a:lnTo>
                    <a:pt x="14287" y="28575"/>
                  </a:lnTo>
                  <a:lnTo>
                    <a:pt x="28575" y="14350"/>
                  </a:lnTo>
                  <a:lnTo>
                    <a:pt x="586244" y="14350"/>
                  </a:lnTo>
                  <a:lnTo>
                    <a:pt x="586244" y="0"/>
                  </a:lnTo>
                  <a:close/>
                </a:path>
                <a:path w="586740" h="3458845">
                  <a:moveTo>
                    <a:pt x="218462" y="3377628"/>
                  </a:moveTo>
                  <a:lnTo>
                    <a:pt x="214604" y="3377628"/>
                  </a:lnTo>
                  <a:lnTo>
                    <a:pt x="214604" y="3406203"/>
                  </a:lnTo>
                  <a:lnTo>
                    <a:pt x="218459" y="3406203"/>
                  </a:lnTo>
                  <a:lnTo>
                    <a:pt x="242951" y="3391916"/>
                  </a:lnTo>
                  <a:lnTo>
                    <a:pt x="218462" y="3377628"/>
                  </a:lnTo>
                  <a:close/>
                </a:path>
                <a:path w="586740" h="3458845">
                  <a:moveTo>
                    <a:pt x="207403" y="3379571"/>
                  </a:moveTo>
                  <a:lnTo>
                    <a:pt x="186251" y="3391911"/>
                  </a:lnTo>
                  <a:lnTo>
                    <a:pt x="207403" y="3404247"/>
                  </a:lnTo>
                  <a:lnTo>
                    <a:pt x="207403" y="3379571"/>
                  </a:lnTo>
                  <a:close/>
                </a:path>
                <a:path w="586740" h="3458845">
                  <a:moveTo>
                    <a:pt x="214604" y="3379571"/>
                  </a:moveTo>
                  <a:lnTo>
                    <a:pt x="207403" y="3379571"/>
                  </a:lnTo>
                  <a:lnTo>
                    <a:pt x="207403" y="3404247"/>
                  </a:lnTo>
                  <a:lnTo>
                    <a:pt x="214604" y="3404247"/>
                  </a:lnTo>
                  <a:lnTo>
                    <a:pt x="214604" y="3379571"/>
                  </a:lnTo>
                  <a:close/>
                </a:path>
                <a:path w="586740" h="3458845">
                  <a:moveTo>
                    <a:pt x="28575" y="3377628"/>
                  </a:moveTo>
                  <a:lnTo>
                    <a:pt x="14287" y="3377628"/>
                  </a:lnTo>
                  <a:lnTo>
                    <a:pt x="28575" y="3391916"/>
                  </a:lnTo>
                  <a:lnTo>
                    <a:pt x="28575" y="3377628"/>
                  </a:lnTo>
                  <a:close/>
                </a:path>
                <a:path w="586740" h="3458845">
                  <a:moveTo>
                    <a:pt x="161762" y="3377628"/>
                  </a:moveTo>
                  <a:lnTo>
                    <a:pt x="28575" y="3377628"/>
                  </a:lnTo>
                  <a:lnTo>
                    <a:pt x="28575" y="3391916"/>
                  </a:lnTo>
                  <a:lnTo>
                    <a:pt x="186251" y="3391911"/>
                  </a:lnTo>
                  <a:lnTo>
                    <a:pt x="161762" y="3377628"/>
                  </a:lnTo>
                  <a:close/>
                </a:path>
                <a:path w="586740" h="3458845">
                  <a:moveTo>
                    <a:pt x="129260" y="3325583"/>
                  </a:moveTo>
                  <a:lnTo>
                    <a:pt x="120510" y="3327895"/>
                  </a:lnTo>
                  <a:lnTo>
                    <a:pt x="112560" y="3341522"/>
                  </a:lnTo>
                  <a:lnTo>
                    <a:pt x="114858" y="3350272"/>
                  </a:lnTo>
                  <a:lnTo>
                    <a:pt x="186251" y="3391911"/>
                  </a:lnTo>
                  <a:lnTo>
                    <a:pt x="207403" y="3379571"/>
                  </a:lnTo>
                  <a:lnTo>
                    <a:pt x="214604" y="3379571"/>
                  </a:lnTo>
                  <a:lnTo>
                    <a:pt x="214604" y="3377628"/>
                  </a:lnTo>
                  <a:lnTo>
                    <a:pt x="218462" y="3377628"/>
                  </a:lnTo>
                  <a:lnTo>
                    <a:pt x="129260" y="3325583"/>
                  </a:lnTo>
                  <a:close/>
                </a:path>
                <a:path w="586740" h="3458845">
                  <a:moveTo>
                    <a:pt x="28575" y="14350"/>
                  </a:moveTo>
                  <a:lnTo>
                    <a:pt x="14287" y="28575"/>
                  </a:lnTo>
                  <a:lnTo>
                    <a:pt x="28575" y="28575"/>
                  </a:lnTo>
                  <a:lnTo>
                    <a:pt x="28575" y="14350"/>
                  </a:lnTo>
                  <a:close/>
                </a:path>
                <a:path w="586740" h="3458845">
                  <a:moveTo>
                    <a:pt x="586244" y="14350"/>
                  </a:moveTo>
                  <a:lnTo>
                    <a:pt x="28575" y="14350"/>
                  </a:lnTo>
                  <a:lnTo>
                    <a:pt x="28575" y="28575"/>
                  </a:lnTo>
                  <a:lnTo>
                    <a:pt x="586244" y="28575"/>
                  </a:lnTo>
                  <a:lnTo>
                    <a:pt x="586244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/>
          <p:cNvGrpSpPr/>
          <p:nvPr/>
        </p:nvGrpSpPr>
        <p:grpSpPr>
          <a:xfrm>
            <a:off x="5907595" y="2525890"/>
            <a:ext cx="2902585" cy="1205865"/>
            <a:chOff x="5907595" y="2525890"/>
            <a:chExt cx="2902585" cy="1205865"/>
          </a:xfrm>
        </p:grpSpPr>
        <p:sp>
          <p:nvSpPr>
            <p:cNvPr id="14" name="object 14"/>
            <p:cNvSpPr/>
            <p:nvPr/>
          </p:nvSpPr>
          <p:spPr>
            <a:xfrm>
              <a:off x="5921883" y="2540177"/>
              <a:ext cx="2874010" cy="1177290"/>
            </a:xfrm>
            <a:custGeom>
              <a:avLst/>
              <a:gdLst/>
              <a:ahLst/>
              <a:cxnLst/>
              <a:rect l="l" t="t" r="r" b="b"/>
              <a:pathLst>
                <a:path w="2874009" h="1177289">
                  <a:moveTo>
                    <a:pt x="2873756" y="0"/>
                  </a:moveTo>
                  <a:lnTo>
                    <a:pt x="0" y="0"/>
                  </a:lnTo>
                  <a:lnTo>
                    <a:pt x="0" y="1176858"/>
                  </a:lnTo>
                  <a:lnTo>
                    <a:pt x="2873756" y="1176858"/>
                  </a:lnTo>
                  <a:lnTo>
                    <a:pt x="2873756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921883" y="2540177"/>
              <a:ext cx="2874010" cy="1177290"/>
            </a:xfrm>
            <a:custGeom>
              <a:avLst/>
              <a:gdLst/>
              <a:ahLst/>
              <a:cxnLst/>
              <a:rect l="l" t="t" r="r" b="b"/>
              <a:pathLst>
                <a:path w="2874009" h="1177289">
                  <a:moveTo>
                    <a:pt x="0" y="1176858"/>
                  </a:moveTo>
                  <a:lnTo>
                    <a:pt x="2873756" y="1176858"/>
                  </a:lnTo>
                  <a:lnTo>
                    <a:pt x="2873756" y="0"/>
                  </a:lnTo>
                  <a:lnTo>
                    <a:pt x="0" y="0"/>
                  </a:lnTo>
                  <a:lnTo>
                    <a:pt x="0" y="1176858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6149085" y="2549397"/>
            <a:ext cx="2419350" cy="11233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 indent="-1270">
              <a:lnSpc>
                <a:spcPct val="120100"/>
              </a:lnSpc>
              <a:spcBef>
                <a:spcPts val="95"/>
              </a:spcBef>
            </a:pPr>
            <a:r>
              <a:rPr dirty="0" sz="1200" spc="-5">
                <a:latin typeface="Verdana"/>
                <a:cs typeface="Verdana"/>
              </a:rPr>
              <a:t>Após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abrir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tela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registro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fotográfico, enquadrar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objeto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(placa,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fachada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documento, etc.)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pressionar </a:t>
            </a:r>
            <a:r>
              <a:rPr dirty="0" sz="1200">
                <a:latin typeface="Verdana"/>
                <a:cs typeface="Verdana"/>
              </a:rPr>
              <a:t> sobre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 imagem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capturar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464809" y="3219450"/>
            <a:ext cx="3329304" cy="1722120"/>
            <a:chOff x="5464809" y="3219450"/>
            <a:chExt cx="3329304" cy="1722120"/>
          </a:xfrm>
        </p:grpSpPr>
        <p:sp>
          <p:nvSpPr>
            <p:cNvPr id="18" name="object 18"/>
            <p:cNvSpPr/>
            <p:nvPr/>
          </p:nvSpPr>
          <p:spPr>
            <a:xfrm>
              <a:off x="5464809" y="3219450"/>
              <a:ext cx="1960880" cy="740410"/>
            </a:xfrm>
            <a:custGeom>
              <a:avLst/>
              <a:gdLst/>
              <a:ahLst/>
              <a:cxnLst/>
              <a:rect l="l" t="t" r="r" b="b"/>
              <a:pathLst>
                <a:path w="1960879" h="740410">
                  <a:moveTo>
                    <a:pt x="214249" y="14350"/>
                  </a:moveTo>
                  <a:lnTo>
                    <a:pt x="214249" y="734060"/>
                  </a:lnTo>
                  <a:lnTo>
                    <a:pt x="220725" y="740410"/>
                  </a:lnTo>
                  <a:lnTo>
                    <a:pt x="1901951" y="740410"/>
                  </a:lnTo>
                  <a:lnTo>
                    <a:pt x="1908301" y="734060"/>
                  </a:lnTo>
                  <a:lnTo>
                    <a:pt x="1908301" y="726186"/>
                  </a:lnTo>
                  <a:lnTo>
                    <a:pt x="242824" y="726186"/>
                  </a:lnTo>
                  <a:lnTo>
                    <a:pt x="228600" y="711835"/>
                  </a:lnTo>
                  <a:lnTo>
                    <a:pt x="242824" y="711835"/>
                  </a:lnTo>
                  <a:lnTo>
                    <a:pt x="242824" y="28575"/>
                  </a:lnTo>
                  <a:lnTo>
                    <a:pt x="228600" y="28575"/>
                  </a:lnTo>
                  <a:lnTo>
                    <a:pt x="214249" y="14350"/>
                  </a:lnTo>
                  <a:close/>
                </a:path>
                <a:path w="1960879" h="740410">
                  <a:moveTo>
                    <a:pt x="242824" y="711835"/>
                  </a:moveTo>
                  <a:lnTo>
                    <a:pt x="228600" y="711835"/>
                  </a:lnTo>
                  <a:lnTo>
                    <a:pt x="242824" y="726186"/>
                  </a:lnTo>
                  <a:lnTo>
                    <a:pt x="242824" y="711835"/>
                  </a:lnTo>
                  <a:close/>
                </a:path>
                <a:path w="1960879" h="740410">
                  <a:moveTo>
                    <a:pt x="1879726" y="711835"/>
                  </a:moveTo>
                  <a:lnTo>
                    <a:pt x="242824" y="711835"/>
                  </a:lnTo>
                  <a:lnTo>
                    <a:pt x="242824" y="726186"/>
                  </a:lnTo>
                  <a:lnTo>
                    <a:pt x="1879726" y="726186"/>
                  </a:lnTo>
                  <a:lnTo>
                    <a:pt x="1879726" y="711835"/>
                  </a:lnTo>
                  <a:close/>
                </a:path>
                <a:path w="1960879" h="740410">
                  <a:moveTo>
                    <a:pt x="1894014" y="554232"/>
                  </a:moveTo>
                  <a:lnTo>
                    <a:pt x="1879726" y="578709"/>
                  </a:lnTo>
                  <a:lnTo>
                    <a:pt x="1879726" y="726186"/>
                  </a:lnTo>
                  <a:lnTo>
                    <a:pt x="1893950" y="711835"/>
                  </a:lnTo>
                  <a:lnTo>
                    <a:pt x="1908301" y="711835"/>
                  </a:lnTo>
                  <a:lnTo>
                    <a:pt x="1908301" y="578709"/>
                  </a:lnTo>
                  <a:lnTo>
                    <a:pt x="1894014" y="554232"/>
                  </a:lnTo>
                  <a:close/>
                </a:path>
                <a:path w="1960879" h="740410">
                  <a:moveTo>
                    <a:pt x="1908301" y="711835"/>
                  </a:moveTo>
                  <a:lnTo>
                    <a:pt x="1893950" y="711835"/>
                  </a:lnTo>
                  <a:lnTo>
                    <a:pt x="1879726" y="726186"/>
                  </a:lnTo>
                  <a:lnTo>
                    <a:pt x="1908301" y="726186"/>
                  </a:lnTo>
                  <a:lnTo>
                    <a:pt x="1908301" y="711835"/>
                  </a:lnTo>
                  <a:close/>
                </a:path>
                <a:path w="1960879" h="740410">
                  <a:moveTo>
                    <a:pt x="1893950" y="497458"/>
                  </a:moveTo>
                  <a:lnTo>
                    <a:pt x="1831593" y="604393"/>
                  </a:lnTo>
                  <a:lnTo>
                    <a:pt x="1827657" y="611251"/>
                  </a:lnTo>
                  <a:lnTo>
                    <a:pt x="1829942" y="620013"/>
                  </a:lnTo>
                  <a:lnTo>
                    <a:pt x="1843659" y="627888"/>
                  </a:lnTo>
                  <a:lnTo>
                    <a:pt x="1852421" y="625601"/>
                  </a:lnTo>
                  <a:lnTo>
                    <a:pt x="1856359" y="618744"/>
                  </a:lnTo>
                  <a:lnTo>
                    <a:pt x="1879726" y="578709"/>
                  </a:lnTo>
                  <a:lnTo>
                    <a:pt x="1879726" y="525907"/>
                  </a:lnTo>
                  <a:lnTo>
                    <a:pt x="1910540" y="525907"/>
                  </a:lnTo>
                  <a:lnTo>
                    <a:pt x="1893950" y="497458"/>
                  </a:lnTo>
                  <a:close/>
                </a:path>
                <a:path w="1960879" h="740410">
                  <a:moveTo>
                    <a:pt x="1910540" y="525907"/>
                  </a:moveTo>
                  <a:lnTo>
                    <a:pt x="1908301" y="525907"/>
                  </a:lnTo>
                  <a:lnTo>
                    <a:pt x="1908302" y="578709"/>
                  </a:lnTo>
                  <a:lnTo>
                    <a:pt x="1931669" y="618744"/>
                  </a:lnTo>
                  <a:lnTo>
                    <a:pt x="1935607" y="625601"/>
                  </a:lnTo>
                  <a:lnTo>
                    <a:pt x="1944369" y="627888"/>
                  </a:lnTo>
                  <a:lnTo>
                    <a:pt x="1951228" y="623951"/>
                  </a:lnTo>
                  <a:lnTo>
                    <a:pt x="1957959" y="620013"/>
                  </a:lnTo>
                  <a:lnTo>
                    <a:pt x="1960371" y="611251"/>
                  </a:lnTo>
                  <a:lnTo>
                    <a:pt x="1956308" y="604393"/>
                  </a:lnTo>
                  <a:lnTo>
                    <a:pt x="1910540" y="525907"/>
                  </a:lnTo>
                  <a:close/>
                </a:path>
                <a:path w="1960879" h="740410">
                  <a:moveTo>
                    <a:pt x="1908301" y="525907"/>
                  </a:moveTo>
                  <a:lnTo>
                    <a:pt x="1879726" y="525907"/>
                  </a:lnTo>
                  <a:lnTo>
                    <a:pt x="1879726" y="578709"/>
                  </a:lnTo>
                  <a:lnTo>
                    <a:pt x="1894014" y="554232"/>
                  </a:lnTo>
                  <a:lnTo>
                    <a:pt x="1881632" y="533019"/>
                  </a:lnTo>
                  <a:lnTo>
                    <a:pt x="1908301" y="533019"/>
                  </a:lnTo>
                  <a:lnTo>
                    <a:pt x="1908301" y="525907"/>
                  </a:lnTo>
                  <a:close/>
                </a:path>
                <a:path w="1960879" h="740410">
                  <a:moveTo>
                    <a:pt x="1908301" y="533019"/>
                  </a:moveTo>
                  <a:lnTo>
                    <a:pt x="1906396" y="533019"/>
                  </a:lnTo>
                  <a:lnTo>
                    <a:pt x="1894014" y="554232"/>
                  </a:lnTo>
                  <a:lnTo>
                    <a:pt x="1908302" y="578709"/>
                  </a:lnTo>
                  <a:lnTo>
                    <a:pt x="1908301" y="533019"/>
                  </a:lnTo>
                  <a:close/>
                </a:path>
                <a:path w="1960879" h="740410">
                  <a:moveTo>
                    <a:pt x="1906396" y="533019"/>
                  </a:moveTo>
                  <a:lnTo>
                    <a:pt x="1881632" y="533019"/>
                  </a:lnTo>
                  <a:lnTo>
                    <a:pt x="1894014" y="554232"/>
                  </a:lnTo>
                  <a:lnTo>
                    <a:pt x="1906396" y="533019"/>
                  </a:lnTo>
                  <a:close/>
                </a:path>
                <a:path w="1960879" h="740410">
                  <a:moveTo>
                    <a:pt x="236474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214249" y="28575"/>
                  </a:lnTo>
                  <a:lnTo>
                    <a:pt x="214249" y="14350"/>
                  </a:lnTo>
                  <a:lnTo>
                    <a:pt x="242824" y="14350"/>
                  </a:lnTo>
                  <a:lnTo>
                    <a:pt x="242824" y="6350"/>
                  </a:lnTo>
                  <a:lnTo>
                    <a:pt x="236474" y="0"/>
                  </a:lnTo>
                  <a:close/>
                </a:path>
                <a:path w="1960879" h="740410">
                  <a:moveTo>
                    <a:pt x="242824" y="14350"/>
                  </a:moveTo>
                  <a:lnTo>
                    <a:pt x="214249" y="14350"/>
                  </a:lnTo>
                  <a:lnTo>
                    <a:pt x="228600" y="28575"/>
                  </a:lnTo>
                  <a:lnTo>
                    <a:pt x="242824" y="28575"/>
                  </a:lnTo>
                  <a:lnTo>
                    <a:pt x="242824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920104" y="4207522"/>
              <a:ext cx="2874010" cy="734060"/>
            </a:xfrm>
            <a:custGeom>
              <a:avLst/>
              <a:gdLst/>
              <a:ahLst/>
              <a:cxnLst/>
              <a:rect l="l" t="t" r="r" b="b"/>
              <a:pathLst>
                <a:path w="2874009" h="734060">
                  <a:moveTo>
                    <a:pt x="2873755" y="0"/>
                  </a:moveTo>
                  <a:lnTo>
                    <a:pt x="0" y="0"/>
                  </a:lnTo>
                  <a:lnTo>
                    <a:pt x="0" y="733666"/>
                  </a:lnTo>
                  <a:lnTo>
                    <a:pt x="2873755" y="733666"/>
                  </a:lnTo>
                  <a:lnTo>
                    <a:pt x="2873755" y="0"/>
                  </a:lnTo>
                  <a:close/>
                </a:path>
              </a:pathLst>
            </a:custGeom>
            <a:solidFill>
              <a:srgbClr val="E8D6E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5905817" y="1242923"/>
            <a:ext cx="2904490" cy="98425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5560" rIns="0" bIns="0" rtlCol="0" vert="horz">
            <a:spAutoFit/>
          </a:bodyPr>
          <a:lstStyle/>
          <a:p>
            <a:pPr algn="ctr" marL="176530" marR="170180" indent="3175">
              <a:lnSpc>
                <a:spcPct val="120000"/>
              </a:lnSpc>
              <a:spcBef>
                <a:spcPts val="280"/>
              </a:spcBef>
            </a:pPr>
            <a:r>
              <a:rPr dirty="0" sz="1200" spc="-5">
                <a:latin typeface="Verdana"/>
                <a:cs typeface="Verdana"/>
              </a:rPr>
              <a:t>Se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necessário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alternar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entre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câmera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frontal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10">
                <a:latin typeface="Verdana"/>
                <a:cs typeface="Verdana"/>
              </a:rPr>
              <a:t>traseira, </a:t>
            </a:r>
            <a:r>
              <a:rPr dirty="0" sz="1200" spc="-5">
                <a:latin typeface="Verdana"/>
                <a:cs typeface="Verdana"/>
              </a:rPr>
              <a:t> selecionar pela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lista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localizada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parte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superior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456173" y="1668526"/>
            <a:ext cx="464184" cy="580390"/>
          </a:xfrm>
          <a:custGeom>
            <a:avLst/>
            <a:gdLst/>
            <a:ahLst/>
            <a:cxnLst/>
            <a:rect l="l" t="t" r="r" b="b"/>
            <a:pathLst>
              <a:path w="464185" h="580389">
                <a:moveTo>
                  <a:pt x="217677" y="551307"/>
                </a:moveTo>
                <a:lnTo>
                  <a:pt x="0" y="551307"/>
                </a:lnTo>
                <a:lnTo>
                  <a:pt x="0" y="579882"/>
                </a:lnTo>
                <a:lnTo>
                  <a:pt x="239902" y="579882"/>
                </a:lnTo>
                <a:lnTo>
                  <a:pt x="246252" y="573404"/>
                </a:lnTo>
                <a:lnTo>
                  <a:pt x="246252" y="565531"/>
                </a:lnTo>
                <a:lnTo>
                  <a:pt x="217677" y="565531"/>
                </a:lnTo>
                <a:lnTo>
                  <a:pt x="217677" y="551307"/>
                </a:lnTo>
                <a:close/>
              </a:path>
              <a:path w="464185" h="580389">
                <a:moveTo>
                  <a:pt x="383024" y="52070"/>
                </a:moveTo>
                <a:lnTo>
                  <a:pt x="224027" y="52070"/>
                </a:lnTo>
                <a:lnTo>
                  <a:pt x="217677" y="58420"/>
                </a:lnTo>
                <a:lnTo>
                  <a:pt x="217677" y="565531"/>
                </a:lnTo>
                <a:lnTo>
                  <a:pt x="232028" y="551307"/>
                </a:lnTo>
                <a:lnTo>
                  <a:pt x="246252" y="551307"/>
                </a:lnTo>
                <a:lnTo>
                  <a:pt x="246252" y="80645"/>
                </a:lnTo>
                <a:lnTo>
                  <a:pt x="232028" y="80645"/>
                </a:lnTo>
                <a:lnTo>
                  <a:pt x="246252" y="66294"/>
                </a:lnTo>
                <a:lnTo>
                  <a:pt x="407393" y="66294"/>
                </a:lnTo>
                <a:lnTo>
                  <a:pt x="383024" y="52070"/>
                </a:lnTo>
                <a:close/>
              </a:path>
              <a:path w="464185" h="580389">
                <a:moveTo>
                  <a:pt x="246252" y="551307"/>
                </a:moveTo>
                <a:lnTo>
                  <a:pt x="232028" y="551307"/>
                </a:lnTo>
                <a:lnTo>
                  <a:pt x="217677" y="565531"/>
                </a:lnTo>
                <a:lnTo>
                  <a:pt x="246252" y="565531"/>
                </a:lnTo>
                <a:lnTo>
                  <a:pt x="246252" y="551307"/>
                </a:lnTo>
                <a:close/>
              </a:path>
              <a:path w="464185" h="580389">
                <a:moveTo>
                  <a:pt x="407393" y="66294"/>
                </a:moveTo>
                <a:lnTo>
                  <a:pt x="335914" y="107950"/>
                </a:lnTo>
                <a:lnTo>
                  <a:pt x="333628" y="116712"/>
                </a:lnTo>
                <a:lnTo>
                  <a:pt x="337565" y="123444"/>
                </a:lnTo>
                <a:lnTo>
                  <a:pt x="341502" y="130301"/>
                </a:lnTo>
                <a:lnTo>
                  <a:pt x="350265" y="132587"/>
                </a:lnTo>
                <a:lnTo>
                  <a:pt x="439350" y="80645"/>
                </a:lnTo>
                <a:lnTo>
                  <a:pt x="435610" y="80645"/>
                </a:lnTo>
                <a:lnTo>
                  <a:pt x="435610" y="78612"/>
                </a:lnTo>
                <a:lnTo>
                  <a:pt x="428498" y="78612"/>
                </a:lnTo>
                <a:lnTo>
                  <a:pt x="407393" y="66294"/>
                </a:lnTo>
                <a:close/>
              </a:path>
              <a:path w="464185" h="580389">
                <a:moveTo>
                  <a:pt x="246252" y="66294"/>
                </a:moveTo>
                <a:lnTo>
                  <a:pt x="232028" y="80645"/>
                </a:lnTo>
                <a:lnTo>
                  <a:pt x="246252" y="80645"/>
                </a:lnTo>
                <a:lnTo>
                  <a:pt x="246252" y="66294"/>
                </a:lnTo>
                <a:close/>
              </a:path>
              <a:path w="464185" h="580389">
                <a:moveTo>
                  <a:pt x="407393" y="66294"/>
                </a:moveTo>
                <a:lnTo>
                  <a:pt x="246252" y="66294"/>
                </a:lnTo>
                <a:lnTo>
                  <a:pt x="246252" y="80645"/>
                </a:lnTo>
                <a:lnTo>
                  <a:pt x="382807" y="80645"/>
                </a:lnTo>
                <a:lnTo>
                  <a:pt x="407393" y="66294"/>
                </a:lnTo>
                <a:close/>
              </a:path>
              <a:path w="464185" h="580389">
                <a:moveTo>
                  <a:pt x="439567" y="52070"/>
                </a:moveTo>
                <a:lnTo>
                  <a:pt x="435610" y="52070"/>
                </a:lnTo>
                <a:lnTo>
                  <a:pt x="435610" y="80645"/>
                </a:lnTo>
                <a:lnTo>
                  <a:pt x="439350" y="80645"/>
                </a:lnTo>
                <a:lnTo>
                  <a:pt x="463930" y="66294"/>
                </a:lnTo>
                <a:lnTo>
                  <a:pt x="439567" y="52070"/>
                </a:lnTo>
                <a:close/>
              </a:path>
              <a:path w="464185" h="580389">
                <a:moveTo>
                  <a:pt x="428498" y="53975"/>
                </a:moveTo>
                <a:lnTo>
                  <a:pt x="407393" y="66294"/>
                </a:lnTo>
                <a:lnTo>
                  <a:pt x="428498" y="78612"/>
                </a:lnTo>
                <a:lnTo>
                  <a:pt x="428498" y="53975"/>
                </a:lnTo>
                <a:close/>
              </a:path>
              <a:path w="464185" h="580389">
                <a:moveTo>
                  <a:pt x="435610" y="53975"/>
                </a:moveTo>
                <a:lnTo>
                  <a:pt x="428498" y="53975"/>
                </a:lnTo>
                <a:lnTo>
                  <a:pt x="428498" y="78612"/>
                </a:lnTo>
                <a:lnTo>
                  <a:pt x="435610" y="78612"/>
                </a:lnTo>
                <a:lnTo>
                  <a:pt x="435610" y="53975"/>
                </a:lnTo>
                <a:close/>
              </a:path>
              <a:path w="464185" h="580389">
                <a:moveTo>
                  <a:pt x="350265" y="0"/>
                </a:moveTo>
                <a:lnTo>
                  <a:pt x="341502" y="2286"/>
                </a:lnTo>
                <a:lnTo>
                  <a:pt x="337565" y="9144"/>
                </a:lnTo>
                <a:lnTo>
                  <a:pt x="333628" y="15875"/>
                </a:lnTo>
                <a:lnTo>
                  <a:pt x="335914" y="24637"/>
                </a:lnTo>
                <a:lnTo>
                  <a:pt x="407393" y="66294"/>
                </a:lnTo>
                <a:lnTo>
                  <a:pt x="428498" y="53975"/>
                </a:lnTo>
                <a:lnTo>
                  <a:pt x="435610" y="53975"/>
                </a:lnTo>
                <a:lnTo>
                  <a:pt x="435610" y="52070"/>
                </a:lnTo>
                <a:lnTo>
                  <a:pt x="439567" y="52070"/>
                </a:lnTo>
                <a:lnTo>
                  <a:pt x="350265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424110" y="5315534"/>
            <a:ext cx="2117090" cy="84074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213995" marR="205740" indent="-635">
              <a:lnSpc>
                <a:spcPct val="12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Preencher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nome da </a:t>
            </a:r>
            <a:r>
              <a:rPr dirty="0" sz="1200">
                <a:latin typeface="Verdana"/>
                <a:cs typeface="Verdana"/>
              </a:rPr>
              <a:t> foto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apertar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“Salvar”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63488" y="4217289"/>
            <a:ext cx="2586355" cy="683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Após preencher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nome da </a:t>
            </a:r>
            <a:r>
              <a:rPr dirty="0" sz="1200">
                <a:latin typeface="Verdana"/>
                <a:cs typeface="Verdana"/>
              </a:rPr>
              <a:t>foto 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salvá-la,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uma</a:t>
            </a:r>
            <a:r>
              <a:rPr dirty="0" sz="1200" spc="-10">
                <a:latin typeface="Verdana"/>
                <a:cs typeface="Verdana"/>
              </a:rPr>
              <a:t> miniatura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>
                <a:latin typeface="Verdana"/>
                <a:cs typeface="Verdana"/>
              </a:rPr>
              <a:t>foto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aparecerá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412360" y="4505705"/>
            <a:ext cx="132715" cy="824230"/>
          </a:xfrm>
          <a:custGeom>
            <a:avLst/>
            <a:gdLst/>
            <a:ahLst/>
            <a:cxnLst/>
            <a:rect l="l" t="t" r="r" b="b"/>
            <a:pathLst>
              <a:path w="132714" h="824229">
                <a:moveTo>
                  <a:pt x="15366" y="695579"/>
                </a:moveTo>
                <a:lnTo>
                  <a:pt x="8762" y="699770"/>
                </a:lnTo>
                <a:lnTo>
                  <a:pt x="2031" y="703961"/>
                </a:lnTo>
                <a:lnTo>
                  <a:pt x="0" y="712724"/>
                </a:lnTo>
                <a:lnTo>
                  <a:pt x="4190" y="719455"/>
                </a:lnTo>
                <a:lnTo>
                  <a:pt x="70103" y="824230"/>
                </a:lnTo>
                <a:lnTo>
                  <a:pt x="85181" y="796290"/>
                </a:lnTo>
                <a:lnTo>
                  <a:pt x="54863" y="796290"/>
                </a:lnTo>
                <a:lnTo>
                  <a:pt x="53091" y="743431"/>
                </a:lnTo>
                <a:lnTo>
                  <a:pt x="28448" y="704215"/>
                </a:lnTo>
                <a:lnTo>
                  <a:pt x="24256" y="697611"/>
                </a:lnTo>
                <a:lnTo>
                  <a:pt x="15366" y="695579"/>
                </a:lnTo>
                <a:close/>
              </a:path>
              <a:path w="132714" h="824229">
                <a:moveTo>
                  <a:pt x="53091" y="743431"/>
                </a:moveTo>
                <a:lnTo>
                  <a:pt x="54863" y="796290"/>
                </a:lnTo>
                <a:lnTo>
                  <a:pt x="83438" y="795401"/>
                </a:lnTo>
                <a:lnTo>
                  <a:pt x="83226" y="789051"/>
                </a:lnTo>
                <a:lnTo>
                  <a:pt x="56641" y="789051"/>
                </a:lnTo>
                <a:lnTo>
                  <a:pt x="68239" y="767537"/>
                </a:lnTo>
                <a:lnTo>
                  <a:pt x="53091" y="743431"/>
                </a:lnTo>
                <a:close/>
              </a:path>
              <a:path w="132714" h="824229">
                <a:moveTo>
                  <a:pt x="116077" y="692150"/>
                </a:moveTo>
                <a:lnTo>
                  <a:pt x="107441" y="694817"/>
                </a:lnTo>
                <a:lnTo>
                  <a:pt x="81669" y="742625"/>
                </a:lnTo>
                <a:lnTo>
                  <a:pt x="83438" y="795401"/>
                </a:lnTo>
                <a:lnTo>
                  <a:pt x="54863" y="796290"/>
                </a:lnTo>
                <a:lnTo>
                  <a:pt x="85181" y="796290"/>
                </a:lnTo>
                <a:lnTo>
                  <a:pt x="128904" y="715264"/>
                </a:lnTo>
                <a:lnTo>
                  <a:pt x="132587" y="708279"/>
                </a:lnTo>
                <a:lnTo>
                  <a:pt x="130048" y="699643"/>
                </a:lnTo>
                <a:lnTo>
                  <a:pt x="123062" y="695960"/>
                </a:lnTo>
                <a:lnTo>
                  <a:pt x="116077" y="692150"/>
                </a:lnTo>
                <a:close/>
              </a:path>
              <a:path w="132714" h="824229">
                <a:moveTo>
                  <a:pt x="68239" y="767537"/>
                </a:moveTo>
                <a:lnTo>
                  <a:pt x="56641" y="789051"/>
                </a:lnTo>
                <a:lnTo>
                  <a:pt x="81279" y="788289"/>
                </a:lnTo>
                <a:lnTo>
                  <a:pt x="68239" y="767537"/>
                </a:lnTo>
                <a:close/>
              </a:path>
              <a:path w="132714" h="824229">
                <a:moveTo>
                  <a:pt x="81669" y="742625"/>
                </a:moveTo>
                <a:lnTo>
                  <a:pt x="68239" y="767537"/>
                </a:lnTo>
                <a:lnTo>
                  <a:pt x="81279" y="788289"/>
                </a:lnTo>
                <a:lnTo>
                  <a:pt x="56641" y="789051"/>
                </a:lnTo>
                <a:lnTo>
                  <a:pt x="83226" y="789051"/>
                </a:lnTo>
                <a:lnTo>
                  <a:pt x="81669" y="742625"/>
                </a:lnTo>
                <a:close/>
              </a:path>
              <a:path w="132714" h="824229">
                <a:moveTo>
                  <a:pt x="56768" y="0"/>
                </a:moveTo>
                <a:lnTo>
                  <a:pt x="28193" y="889"/>
                </a:lnTo>
                <a:lnTo>
                  <a:pt x="53091" y="743431"/>
                </a:lnTo>
                <a:lnTo>
                  <a:pt x="68239" y="767537"/>
                </a:lnTo>
                <a:lnTo>
                  <a:pt x="81669" y="742625"/>
                </a:lnTo>
                <a:lnTo>
                  <a:pt x="56768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290689" y="4664964"/>
            <a:ext cx="2519680" cy="455930"/>
          </a:xfrm>
          <a:custGeom>
            <a:avLst/>
            <a:gdLst/>
            <a:ahLst/>
            <a:cxnLst/>
            <a:rect l="l" t="t" r="r" b="b"/>
            <a:pathLst>
              <a:path w="2519679" h="455929">
                <a:moveTo>
                  <a:pt x="66293" y="332762"/>
                </a:moveTo>
                <a:lnTo>
                  <a:pt x="52069" y="357131"/>
                </a:lnTo>
                <a:lnTo>
                  <a:pt x="52069" y="449199"/>
                </a:lnTo>
                <a:lnTo>
                  <a:pt x="58419" y="455549"/>
                </a:lnTo>
                <a:lnTo>
                  <a:pt x="2513076" y="455549"/>
                </a:lnTo>
                <a:lnTo>
                  <a:pt x="2519426" y="449199"/>
                </a:lnTo>
                <a:lnTo>
                  <a:pt x="2519426" y="441325"/>
                </a:lnTo>
                <a:lnTo>
                  <a:pt x="80644" y="441325"/>
                </a:lnTo>
                <a:lnTo>
                  <a:pt x="66293" y="426974"/>
                </a:lnTo>
                <a:lnTo>
                  <a:pt x="80644" y="426974"/>
                </a:lnTo>
                <a:lnTo>
                  <a:pt x="80518" y="357131"/>
                </a:lnTo>
                <a:lnTo>
                  <a:pt x="66293" y="332762"/>
                </a:lnTo>
                <a:close/>
              </a:path>
              <a:path w="2519679" h="455929">
                <a:moveTo>
                  <a:pt x="80644" y="426974"/>
                </a:moveTo>
                <a:lnTo>
                  <a:pt x="66293" y="426974"/>
                </a:lnTo>
                <a:lnTo>
                  <a:pt x="80644" y="441325"/>
                </a:lnTo>
                <a:lnTo>
                  <a:pt x="80644" y="426974"/>
                </a:lnTo>
                <a:close/>
              </a:path>
              <a:path w="2519679" h="455929">
                <a:moveTo>
                  <a:pt x="2490851" y="426974"/>
                </a:moveTo>
                <a:lnTo>
                  <a:pt x="80644" y="426974"/>
                </a:lnTo>
                <a:lnTo>
                  <a:pt x="80644" y="441325"/>
                </a:lnTo>
                <a:lnTo>
                  <a:pt x="2490851" y="441325"/>
                </a:lnTo>
                <a:lnTo>
                  <a:pt x="2490851" y="426974"/>
                </a:lnTo>
                <a:close/>
              </a:path>
              <a:path w="2519679" h="455929">
                <a:moveTo>
                  <a:pt x="2519426" y="0"/>
                </a:moveTo>
                <a:lnTo>
                  <a:pt x="2490851" y="0"/>
                </a:lnTo>
                <a:lnTo>
                  <a:pt x="2490851" y="441325"/>
                </a:lnTo>
                <a:lnTo>
                  <a:pt x="2505202" y="426974"/>
                </a:lnTo>
                <a:lnTo>
                  <a:pt x="2519426" y="426974"/>
                </a:lnTo>
                <a:lnTo>
                  <a:pt x="2519426" y="0"/>
                </a:lnTo>
                <a:close/>
              </a:path>
              <a:path w="2519679" h="455929">
                <a:moveTo>
                  <a:pt x="2519426" y="426974"/>
                </a:moveTo>
                <a:lnTo>
                  <a:pt x="2505202" y="426974"/>
                </a:lnTo>
                <a:lnTo>
                  <a:pt x="2490851" y="441325"/>
                </a:lnTo>
                <a:lnTo>
                  <a:pt x="2519426" y="441325"/>
                </a:lnTo>
                <a:lnTo>
                  <a:pt x="2519426" y="426974"/>
                </a:lnTo>
                <a:close/>
              </a:path>
              <a:path w="2519679" h="455929">
                <a:moveTo>
                  <a:pt x="66293" y="276098"/>
                </a:moveTo>
                <a:lnTo>
                  <a:pt x="3936" y="383031"/>
                </a:lnTo>
                <a:lnTo>
                  <a:pt x="0" y="389890"/>
                </a:lnTo>
                <a:lnTo>
                  <a:pt x="2285" y="398525"/>
                </a:lnTo>
                <a:lnTo>
                  <a:pt x="15875" y="406527"/>
                </a:lnTo>
                <a:lnTo>
                  <a:pt x="24637" y="404241"/>
                </a:lnTo>
                <a:lnTo>
                  <a:pt x="28575" y="397383"/>
                </a:lnTo>
                <a:lnTo>
                  <a:pt x="51943" y="357348"/>
                </a:lnTo>
                <a:lnTo>
                  <a:pt x="52069" y="304546"/>
                </a:lnTo>
                <a:lnTo>
                  <a:pt x="82883" y="304546"/>
                </a:lnTo>
                <a:lnTo>
                  <a:pt x="66293" y="276098"/>
                </a:lnTo>
                <a:close/>
              </a:path>
              <a:path w="2519679" h="455929">
                <a:moveTo>
                  <a:pt x="82883" y="304546"/>
                </a:moveTo>
                <a:lnTo>
                  <a:pt x="80644" y="304546"/>
                </a:lnTo>
                <a:lnTo>
                  <a:pt x="80644" y="357348"/>
                </a:lnTo>
                <a:lnTo>
                  <a:pt x="104012" y="397383"/>
                </a:lnTo>
                <a:lnTo>
                  <a:pt x="107950" y="404241"/>
                </a:lnTo>
                <a:lnTo>
                  <a:pt x="116712" y="406527"/>
                </a:lnTo>
                <a:lnTo>
                  <a:pt x="130301" y="398525"/>
                </a:lnTo>
                <a:lnTo>
                  <a:pt x="132587" y="389890"/>
                </a:lnTo>
                <a:lnTo>
                  <a:pt x="128650" y="383031"/>
                </a:lnTo>
                <a:lnTo>
                  <a:pt x="82883" y="304546"/>
                </a:lnTo>
                <a:close/>
              </a:path>
              <a:path w="2519679" h="455929">
                <a:moveTo>
                  <a:pt x="80644" y="311658"/>
                </a:moveTo>
                <a:lnTo>
                  <a:pt x="78612" y="311658"/>
                </a:lnTo>
                <a:lnTo>
                  <a:pt x="66293" y="332762"/>
                </a:lnTo>
                <a:lnTo>
                  <a:pt x="80644" y="357348"/>
                </a:lnTo>
                <a:lnTo>
                  <a:pt x="80644" y="311658"/>
                </a:lnTo>
                <a:close/>
              </a:path>
              <a:path w="2519679" h="455929">
                <a:moveTo>
                  <a:pt x="80644" y="304546"/>
                </a:moveTo>
                <a:lnTo>
                  <a:pt x="52069" y="304546"/>
                </a:lnTo>
                <a:lnTo>
                  <a:pt x="52069" y="357131"/>
                </a:lnTo>
                <a:lnTo>
                  <a:pt x="66293" y="332762"/>
                </a:lnTo>
                <a:lnTo>
                  <a:pt x="53975" y="311658"/>
                </a:lnTo>
                <a:lnTo>
                  <a:pt x="80644" y="311658"/>
                </a:lnTo>
                <a:lnTo>
                  <a:pt x="80644" y="304546"/>
                </a:lnTo>
                <a:close/>
              </a:path>
              <a:path w="2519679" h="455929">
                <a:moveTo>
                  <a:pt x="78612" y="311658"/>
                </a:moveTo>
                <a:lnTo>
                  <a:pt x="53975" y="311658"/>
                </a:lnTo>
                <a:lnTo>
                  <a:pt x="66293" y="332762"/>
                </a:lnTo>
                <a:lnTo>
                  <a:pt x="78612" y="311658"/>
                </a:lnTo>
                <a:close/>
              </a:path>
            </a:pathLst>
          </a:custGeom>
          <a:solidFill>
            <a:srgbClr val="8641A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5920104" y="5282057"/>
            <a:ext cx="2874010" cy="955675"/>
          </a:xfrm>
          <a:prstGeom prst="rect">
            <a:avLst/>
          </a:prstGeom>
          <a:solidFill>
            <a:srgbClr val="E8D6EE"/>
          </a:solidFill>
        </p:spPr>
        <p:txBody>
          <a:bodyPr wrap="square" lIns="0" tIns="22860" rIns="0" bIns="0" rtlCol="0" vert="horz">
            <a:spAutoFit/>
          </a:bodyPr>
          <a:lstStyle/>
          <a:p>
            <a:pPr algn="ctr" marL="100965" marR="92075">
              <a:lnSpc>
                <a:spcPct val="120000"/>
              </a:lnSpc>
              <a:spcBef>
                <a:spcPts val="180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apagar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foto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deve-se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selecioná-la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nome da</a:t>
            </a:r>
            <a:r>
              <a:rPr dirty="0" sz="1200">
                <a:latin typeface="Verdana"/>
                <a:cs typeface="Verdana"/>
              </a:rPr>
              <a:t> foto</a:t>
            </a:r>
            <a:r>
              <a:rPr dirty="0" sz="1200" spc="-5">
                <a:latin typeface="Verdana"/>
                <a:cs typeface="Verdana"/>
              </a:rPr>
              <a:t> ficará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em </a:t>
            </a:r>
            <a:r>
              <a:rPr dirty="0" sz="1200" spc="-5">
                <a:latin typeface="Verdana"/>
                <a:cs typeface="Verdana"/>
              </a:rPr>
              <a:t>negrito)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pressionar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“Apagar”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793860" y="3769233"/>
            <a:ext cx="2123440" cy="2056764"/>
          </a:xfrm>
          <a:custGeom>
            <a:avLst/>
            <a:gdLst/>
            <a:ahLst/>
            <a:cxnLst/>
            <a:rect l="l" t="t" r="r" b="b"/>
            <a:pathLst>
              <a:path w="2123440" h="2056764">
                <a:moveTo>
                  <a:pt x="113665" y="1924126"/>
                </a:moveTo>
                <a:lnTo>
                  <a:pt x="0" y="1990445"/>
                </a:lnTo>
                <a:lnTo>
                  <a:pt x="113665" y="2056765"/>
                </a:lnTo>
                <a:lnTo>
                  <a:pt x="122428" y="2054466"/>
                </a:lnTo>
                <a:lnTo>
                  <a:pt x="130302" y="2040839"/>
                </a:lnTo>
                <a:lnTo>
                  <a:pt x="128016" y="2032088"/>
                </a:lnTo>
                <a:lnTo>
                  <a:pt x="81208" y="2004733"/>
                </a:lnTo>
                <a:lnTo>
                  <a:pt x="28321" y="2004733"/>
                </a:lnTo>
                <a:lnTo>
                  <a:pt x="28321" y="1976158"/>
                </a:lnTo>
                <a:lnTo>
                  <a:pt x="81208" y="1976158"/>
                </a:lnTo>
                <a:lnTo>
                  <a:pt x="128016" y="1948802"/>
                </a:lnTo>
                <a:lnTo>
                  <a:pt x="130302" y="1940052"/>
                </a:lnTo>
                <a:lnTo>
                  <a:pt x="122428" y="1926424"/>
                </a:lnTo>
                <a:lnTo>
                  <a:pt x="113665" y="1924126"/>
                </a:lnTo>
                <a:close/>
              </a:path>
              <a:path w="2123440" h="2056764">
                <a:moveTo>
                  <a:pt x="81208" y="1976158"/>
                </a:moveTo>
                <a:lnTo>
                  <a:pt x="28321" y="1976158"/>
                </a:lnTo>
                <a:lnTo>
                  <a:pt x="28321" y="2004733"/>
                </a:lnTo>
                <a:lnTo>
                  <a:pt x="81208" y="2004733"/>
                </a:lnTo>
                <a:lnTo>
                  <a:pt x="77878" y="2002790"/>
                </a:lnTo>
                <a:lnTo>
                  <a:pt x="35560" y="2002790"/>
                </a:lnTo>
                <a:lnTo>
                  <a:pt x="35560" y="1978101"/>
                </a:lnTo>
                <a:lnTo>
                  <a:pt x="77878" y="1978101"/>
                </a:lnTo>
                <a:lnTo>
                  <a:pt x="81208" y="1976158"/>
                </a:lnTo>
                <a:close/>
              </a:path>
              <a:path w="2123440" h="2056764">
                <a:moveTo>
                  <a:pt x="2094357" y="1976158"/>
                </a:moveTo>
                <a:lnTo>
                  <a:pt x="81208" y="1976158"/>
                </a:lnTo>
                <a:lnTo>
                  <a:pt x="56719" y="1990445"/>
                </a:lnTo>
                <a:lnTo>
                  <a:pt x="81208" y="2004733"/>
                </a:lnTo>
                <a:lnTo>
                  <a:pt x="2116582" y="2004733"/>
                </a:lnTo>
                <a:lnTo>
                  <a:pt x="2122932" y="1998332"/>
                </a:lnTo>
                <a:lnTo>
                  <a:pt x="2122932" y="1990445"/>
                </a:lnTo>
                <a:lnTo>
                  <a:pt x="2094357" y="1990445"/>
                </a:lnTo>
                <a:lnTo>
                  <a:pt x="2094357" y="1976158"/>
                </a:lnTo>
                <a:close/>
              </a:path>
              <a:path w="2123440" h="2056764">
                <a:moveTo>
                  <a:pt x="35560" y="1978101"/>
                </a:moveTo>
                <a:lnTo>
                  <a:pt x="35560" y="2002790"/>
                </a:lnTo>
                <a:lnTo>
                  <a:pt x="56719" y="1990445"/>
                </a:lnTo>
                <a:lnTo>
                  <a:pt x="35560" y="1978101"/>
                </a:lnTo>
                <a:close/>
              </a:path>
              <a:path w="2123440" h="2056764">
                <a:moveTo>
                  <a:pt x="56719" y="1990445"/>
                </a:moveTo>
                <a:lnTo>
                  <a:pt x="35560" y="2002790"/>
                </a:lnTo>
                <a:lnTo>
                  <a:pt x="77878" y="2002790"/>
                </a:lnTo>
                <a:lnTo>
                  <a:pt x="56719" y="1990445"/>
                </a:lnTo>
                <a:close/>
              </a:path>
              <a:path w="2123440" h="2056764">
                <a:moveTo>
                  <a:pt x="77878" y="1978101"/>
                </a:moveTo>
                <a:lnTo>
                  <a:pt x="35560" y="1978101"/>
                </a:lnTo>
                <a:lnTo>
                  <a:pt x="56719" y="1990445"/>
                </a:lnTo>
                <a:lnTo>
                  <a:pt x="77878" y="1978101"/>
                </a:lnTo>
                <a:close/>
              </a:path>
              <a:path w="2123440" h="2056764">
                <a:moveTo>
                  <a:pt x="2122932" y="0"/>
                </a:moveTo>
                <a:lnTo>
                  <a:pt x="2094357" y="0"/>
                </a:lnTo>
                <a:lnTo>
                  <a:pt x="2094357" y="1990445"/>
                </a:lnTo>
                <a:lnTo>
                  <a:pt x="2108708" y="1976158"/>
                </a:lnTo>
                <a:lnTo>
                  <a:pt x="2122932" y="1976158"/>
                </a:lnTo>
                <a:lnTo>
                  <a:pt x="2122932" y="0"/>
                </a:lnTo>
                <a:close/>
              </a:path>
              <a:path w="2123440" h="2056764">
                <a:moveTo>
                  <a:pt x="2122932" y="1976158"/>
                </a:moveTo>
                <a:lnTo>
                  <a:pt x="2108708" y="1976158"/>
                </a:lnTo>
                <a:lnTo>
                  <a:pt x="2094357" y="1990445"/>
                </a:lnTo>
                <a:lnTo>
                  <a:pt x="2122932" y="1990445"/>
                </a:lnTo>
                <a:lnTo>
                  <a:pt x="2122932" y="1976158"/>
                </a:lnTo>
                <a:close/>
              </a:path>
            </a:pathLst>
          </a:custGeom>
          <a:solidFill>
            <a:srgbClr val="8641A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91756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Aplicação</a:t>
            </a:r>
            <a:r>
              <a:rPr dirty="0" spc="90"/>
              <a:t> </a:t>
            </a:r>
            <a:r>
              <a:rPr dirty="0" spc="20"/>
              <a:t>de</a:t>
            </a:r>
            <a:r>
              <a:rPr dirty="0" spc="90"/>
              <a:t> </a:t>
            </a:r>
            <a:r>
              <a:rPr dirty="0" spc="30"/>
              <a:t>uma</a:t>
            </a:r>
            <a:r>
              <a:rPr dirty="0" spc="90"/>
              <a:t> </a:t>
            </a:r>
            <a:r>
              <a:rPr dirty="0" spc="30"/>
              <a:t>nova</a:t>
            </a:r>
            <a:r>
              <a:rPr dirty="0" spc="95"/>
              <a:t> </a:t>
            </a:r>
            <a:r>
              <a:rPr dirty="0" spc="40"/>
              <a:t>pesquisa</a:t>
            </a:r>
            <a:r>
              <a:rPr dirty="0" spc="80"/>
              <a:t> </a:t>
            </a:r>
            <a:r>
              <a:rPr dirty="0" spc="40"/>
              <a:t>socioeconômica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25372" y="5275960"/>
            <a:ext cx="2169795" cy="7626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108585" marR="101600">
              <a:lnSpc>
                <a:spcPct val="120000"/>
              </a:lnSpc>
              <a:spcBef>
                <a:spcPts val="290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5">
                <a:latin typeface="Verdana"/>
                <a:cs typeface="Verdana"/>
              </a:rPr>
              <a:t> fazer registros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fotográficos,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pressionar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ícone da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câmera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254235" y="1138097"/>
            <a:ext cx="2170430" cy="117729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23189" marR="11430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 </a:t>
            </a:r>
            <a:r>
              <a:rPr dirty="0" sz="1200">
                <a:latin typeface="Verdana"/>
                <a:cs typeface="Verdana"/>
              </a:rPr>
              <a:t> socioeconômica é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necessário </a:t>
            </a:r>
            <a:r>
              <a:rPr dirty="0" sz="1200" spc="-10">
                <a:latin typeface="Verdana"/>
                <a:cs typeface="Verdana"/>
              </a:rPr>
              <a:t>tirar </a:t>
            </a:r>
            <a:r>
              <a:rPr dirty="0" sz="1200" spc="-5">
                <a:latin typeface="Verdana"/>
                <a:cs typeface="Verdana"/>
              </a:rPr>
              <a:t>uma </a:t>
            </a:r>
            <a:r>
              <a:rPr dirty="0" sz="1200">
                <a:latin typeface="Verdana"/>
                <a:cs typeface="Verdana"/>
              </a:rPr>
              <a:t>foto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placa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outra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fachada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66364" y="1294066"/>
            <a:ext cx="2146300" cy="3779520"/>
            <a:chOff x="9266364" y="1294066"/>
            <a:chExt cx="2146300" cy="37795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75953" y="1303527"/>
              <a:ext cx="2126996" cy="376034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271127" y="1298828"/>
              <a:ext cx="2136775" cy="3769995"/>
            </a:xfrm>
            <a:custGeom>
              <a:avLst/>
              <a:gdLst/>
              <a:ahLst/>
              <a:cxnLst/>
              <a:rect l="l" t="t" r="r" b="b"/>
              <a:pathLst>
                <a:path w="2136775" h="3769995">
                  <a:moveTo>
                    <a:pt x="0" y="3769867"/>
                  </a:moveTo>
                  <a:lnTo>
                    <a:pt x="2136521" y="3769867"/>
                  </a:lnTo>
                  <a:lnTo>
                    <a:pt x="2136521" y="0"/>
                  </a:lnTo>
                  <a:lnTo>
                    <a:pt x="0" y="0"/>
                  </a:lnTo>
                  <a:lnTo>
                    <a:pt x="0" y="376986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3350196" y="1246314"/>
            <a:ext cx="2159635" cy="3811270"/>
            <a:chOff x="3350196" y="1246314"/>
            <a:chExt cx="2159635" cy="381127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59658" y="1255903"/>
              <a:ext cx="2140331" cy="379222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54959" y="1251077"/>
              <a:ext cx="2150110" cy="3801745"/>
            </a:xfrm>
            <a:custGeom>
              <a:avLst/>
              <a:gdLst/>
              <a:ahLst/>
              <a:cxnLst/>
              <a:rect l="l" t="t" r="r" b="b"/>
              <a:pathLst>
                <a:path w="2150110" h="3801745">
                  <a:moveTo>
                    <a:pt x="0" y="3801745"/>
                  </a:moveTo>
                  <a:lnTo>
                    <a:pt x="2149856" y="3801745"/>
                  </a:lnTo>
                  <a:lnTo>
                    <a:pt x="2149856" y="0"/>
                  </a:lnTo>
                  <a:lnTo>
                    <a:pt x="0" y="0"/>
                  </a:lnTo>
                  <a:lnTo>
                    <a:pt x="0" y="380174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833513" y="1255712"/>
            <a:ext cx="2157730" cy="3809365"/>
            <a:chOff x="833513" y="1255712"/>
            <a:chExt cx="2157730" cy="380936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3038" y="1265174"/>
              <a:ext cx="2133473" cy="379018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38276" y="1260475"/>
              <a:ext cx="2143125" cy="3799840"/>
            </a:xfrm>
            <a:custGeom>
              <a:avLst/>
              <a:gdLst/>
              <a:ahLst/>
              <a:cxnLst/>
              <a:rect l="l" t="t" r="r" b="b"/>
              <a:pathLst>
                <a:path w="2143125" h="3799840">
                  <a:moveTo>
                    <a:pt x="0" y="3799713"/>
                  </a:moveTo>
                  <a:lnTo>
                    <a:pt x="2142998" y="3799713"/>
                  </a:lnTo>
                  <a:lnTo>
                    <a:pt x="2142998" y="0"/>
                  </a:lnTo>
                  <a:lnTo>
                    <a:pt x="0" y="0"/>
                  </a:lnTo>
                  <a:lnTo>
                    <a:pt x="0" y="379971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74737" y="1988832"/>
              <a:ext cx="2101850" cy="792480"/>
            </a:xfrm>
            <a:custGeom>
              <a:avLst/>
              <a:gdLst/>
              <a:ahLst/>
              <a:cxnLst/>
              <a:rect l="l" t="t" r="r" b="b"/>
              <a:pathLst>
                <a:path w="2101850" h="792480">
                  <a:moveTo>
                    <a:pt x="0" y="792086"/>
                  </a:moveTo>
                  <a:lnTo>
                    <a:pt x="2101723" y="792086"/>
                  </a:lnTo>
                  <a:lnTo>
                    <a:pt x="2101723" y="0"/>
                  </a:lnTo>
                  <a:lnTo>
                    <a:pt x="0" y="0"/>
                  </a:lnTo>
                  <a:lnTo>
                    <a:pt x="0" y="79208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1257236" y="5578551"/>
            <a:ext cx="3884295" cy="5410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marL="299085" marR="290830" indent="146050">
              <a:lnSpc>
                <a:spcPct val="120000"/>
              </a:lnSpc>
              <a:spcBef>
                <a:spcPts val="290"/>
              </a:spcBef>
            </a:pPr>
            <a:r>
              <a:rPr dirty="0" sz="1200" spc="-10">
                <a:latin typeface="Verdana"/>
                <a:cs typeface="Verdana"/>
              </a:rPr>
              <a:t>Por </a:t>
            </a:r>
            <a:r>
              <a:rPr dirty="0" sz="1200" spc="-5">
                <a:latin typeface="Verdana"/>
                <a:cs typeface="Verdana"/>
              </a:rPr>
              <a:t>fim,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preencher,</a:t>
            </a:r>
            <a:r>
              <a:rPr dirty="0" sz="1200" spc="-5">
                <a:latin typeface="Verdana"/>
                <a:cs typeface="Verdana"/>
              </a:rPr>
              <a:t> caso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necessário, 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Observações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Finais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 finalizar</a:t>
            </a:r>
            <a:r>
              <a:rPr dirty="0" sz="1200">
                <a:latin typeface="Verdana"/>
                <a:cs typeface="Verdana"/>
              </a:rPr>
              <a:t> a </a:t>
            </a:r>
            <a:r>
              <a:rPr dirty="0" sz="1200" spc="-5">
                <a:latin typeface="Verdana"/>
                <a:cs typeface="Verdana"/>
              </a:rPr>
              <a:t>entrevista.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68337" y="2370582"/>
            <a:ext cx="2645410" cy="3545204"/>
            <a:chOff x="568337" y="2370582"/>
            <a:chExt cx="2645410" cy="3545204"/>
          </a:xfrm>
        </p:grpSpPr>
        <p:sp>
          <p:nvSpPr>
            <p:cNvPr id="14" name="object 14"/>
            <p:cNvSpPr/>
            <p:nvPr/>
          </p:nvSpPr>
          <p:spPr>
            <a:xfrm>
              <a:off x="568337" y="2370582"/>
              <a:ext cx="703580" cy="3545204"/>
            </a:xfrm>
            <a:custGeom>
              <a:avLst/>
              <a:gdLst/>
              <a:ahLst/>
              <a:cxnLst/>
              <a:rect l="l" t="t" r="r" b="b"/>
              <a:pathLst>
                <a:path w="703580" h="3545204">
                  <a:moveTo>
                    <a:pt x="646484" y="3478282"/>
                  </a:moveTo>
                  <a:lnTo>
                    <a:pt x="575094" y="3519919"/>
                  </a:lnTo>
                  <a:lnTo>
                    <a:pt x="572795" y="3528669"/>
                  </a:lnTo>
                  <a:lnTo>
                    <a:pt x="580745" y="3542309"/>
                  </a:lnTo>
                  <a:lnTo>
                    <a:pt x="589495" y="3544608"/>
                  </a:lnTo>
                  <a:lnTo>
                    <a:pt x="678693" y="3492576"/>
                  </a:lnTo>
                  <a:lnTo>
                    <a:pt x="674839" y="3492576"/>
                  </a:lnTo>
                  <a:lnTo>
                    <a:pt x="674839" y="3490620"/>
                  </a:lnTo>
                  <a:lnTo>
                    <a:pt x="667639" y="3490620"/>
                  </a:lnTo>
                  <a:lnTo>
                    <a:pt x="646484" y="3478282"/>
                  </a:lnTo>
                  <a:close/>
                </a:path>
                <a:path w="703580" h="3545204">
                  <a:moveTo>
                    <a:pt x="306400" y="0"/>
                  </a:moveTo>
                  <a:lnTo>
                    <a:pt x="6400" y="0"/>
                  </a:lnTo>
                  <a:lnTo>
                    <a:pt x="0" y="6350"/>
                  </a:lnTo>
                  <a:lnTo>
                    <a:pt x="0" y="3486175"/>
                  </a:lnTo>
                  <a:lnTo>
                    <a:pt x="6400" y="3492576"/>
                  </a:lnTo>
                  <a:lnTo>
                    <a:pt x="621976" y="3492576"/>
                  </a:lnTo>
                  <a:lnTo>
                    <a:pt x="646473" y="3478288"/>
                  </a:lnTo>
                  <a:lnTo>
                    <a:pt x="28568" y="3478282"/>
                  </a:lnTo>
                  <a:lnTo>
                    <a:pt x="14287" y="3464001"/>
                  </a:lnTo>
                  <a:lnTo>
                    <a:pt x="28575" y="3464001"/>
                  </a:lnTo>
                  <a:lnTo>
                    <a:pt x="28575" y="28575"/>
                  </a:lnTo>
                  <a:lnTo>
                    <a:pt x="14287" y="28575"/>
                  </a:lnTo>
                  <a:lnTo>
                    <a:pt x="28575" y="14350"/>
                  </a:lnTo>
                  <a:lnTo>
                    <a:pt x="306400" y="14350"/>
                  </a:lnTo>
                  <a:lnTo>
                    <a:pt x="306400" y="0"/>
                  </a:lnTo>
                  <a:close/>
                </a:path>
                <a:path w="703580" h="3545204">
                  <a:moveTo>
                    <a:pt x="678699" y="3464001"/>
                  </a:moveTo>
                  <a:lnTo>
                    <a:pt x="674839" y="3464001"/>
                  </a:lnTo>
                  <a:lnTo>
                    <a:pt x="674839" y="3492576"/>
                  </a:lnTo>
                  <a:lnTo>
                    <a:pt x="678693" y="3492576"/>
                  </a:lnTo>
                  <a:lnTo>
                    <a:pt x="703186" y="3478288"/>
                  </a:lnTo>
                  <a:lnTo>
                    <a:pt x="678699" y="3464001"/>
                  </a:lnTo>
                  <a:close/>
                </a:path>
                <a:path w="703580" h="3545204">
                  <a:moveTo>
                    <a:pt x="667639" y="3465944"/>
                  </a:moveTo>
                  <a:lnTo>
                    <a:pt x="646484" y="3478282"/>
                  </a:lnTo>
                  <a:lnTo>
                    <a:pt x="667639" y="3490620"/>
                  </a:lnTo>
                  <a:lnTo>
                    <a:pt x="667639" y="3465944"/>
                  </a:lnTo>
                  <a:close/>
                </a:path>
                <a:path w="703580" h="3545204">
                  <a:moveTo>
                    <a:pt x="674839" y="3465944"/>
                  </a:moveTo>
                  <a:lnTo>
                    <a:pt x="667639" y="3465944"/>
                  </a:lnTo>
                  <a:lnTo>
                    <a:pt x="667639" y="3490620"/>
                  </a:lnTo>
                  <a:lnTo>
                    <a:pt x="674839" y="3490620"/>
                  </a:lnTo>
                  <a:lnTo>
                    <a:pt x="674839" y="3465944"/>
                  </a:lnTo>
                  <a:close/>
                </a:path>
                <a:path w="703580" h="3545204">
                  <a:moveTo>
                    <a:pt x="28575" y="3464001"/>
                  </a:moveTo>
                  <a:lnTo>
                    <a:pt x="14287" y="3464001"/>
                  </a:lnTo>
                  <a:lnTo>
                    <a:pt x="28575" y="3478288"/>
                  </a:lnTo>
                  <a:lnTo>
                    <a:pt x="28575" y="3464001"/>
                  </a:lnTo>
                  <a:close/>
                </a:path>
                <a:path w="703580" h="3545204">
                  <a:moveTo>
                    <a:pt x="621998" y="3464001"/>
                  </a:moveTo>
                  <a:lnTo>
                    <a:pt x="28575" y="3464001"/>
                  </a:lnTo>
                  <a:lnTo>
                    <a:pt x="28575" y="3478288"/>
                  </a:lnTo>
                  <a:lnTo>
                    <a:pt x="646484" y="3478282"/>
                  </a:lnTo>
                  <a:lnTo>
                    <a:pt x="621998" y="3464001"/>
                  </a:lnTo>
                  <a:close/>
                </a:path>
                <a:path w="703580" h="3545204">
                  <a:moveTo>
                    <a:pt x="589495" y="3411956"/>
                  </a:moveTo>
                  <a:lnTo>
                    <a:pt x="580745" y="3414267"/>
                  </a:lnTo>
                  <a:lnTo>
                    <a:pt x="572795" y="3427895"/>
                  </a:lnTo>
                  <a:lnTo>
                    <a:pt x="575094" y="3436645"/>
                  </a:lnTo>
                  <a:lnTo>
                    <a:pt x="646484" y="3478282"/>
                  </a:lnTo>
                  <a:lnTo>
                    <a:pt x="667639" y="3465944"/>
                  </a:lnTo>
                  <a:lnTo>
                    <a:pt x="674839" y="3465944"/>
                  </a:lnTo>
                  <a:lnTo>
                    <a:pt x="674839" y="3464001"/>
                  </a:lnTo>
                  <a:lnTo>
                    <a:pt x="678699" y="3464001"/>
                  </a:lnTo>
                  <a:lnTo>
                    <a:pt x="589495" y="3411956"/>
                  </a:lnTo>
                  <a:close/>
                </a:path>
                <a:path w="703580" h="3545204">
                  <a:moveTo>
                    <a:pt x="28575" y="14350"/>
                  </a:moveTo>
                  <a:lnTo>
                    <a:pt x="14287" y="28575"/>
                  </a:lnTo>
                  <a:lnTo>
                    <a:pt x="28575" y="28575"/>
                  </a:lnTo>
                  <a:lnTo>
                    <a:pt x="28575" y="14350"/>
                  </a:lnTo>
                  <a:close/>
                </a:path>
                <a:path w="703580" h="3545204">
                  <a:moveTo>
                    <a:pt x="306400" y="14350"/>
                  </a:moveTo>
                  <a:lnTo>
                    <a:pt x="28575" y="14350"/>
                  </a:lnTo>
                  <a:lnTo>
                    <a:pt x="28575" y="28575"/>
                  </a:lnTo>
                  <a:lnTo>
                    <a:pt x="306400" y="28575"/>
                  </a:lnTo>
                  <a:lnTo>
                    <a:pt x="306400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925574" y="4599266"/>
              <a:ext cx="858519" cy="342265"/>
            </a:xfrm>
            <a:custGeom>
              <a:avLst/>
              <a:gdLst/>
              <a:ahLst/>
              <a:cxnLst/>
              <a:rect l="l" t="t" r="r" b="b"/>
              <a:pathLst>
                <a:path w="858519" h="342264">
                  <a:moveTo>
                    <a:pt x="0" y="341922"/>
                  </a:moveTo>
                  <a:lnTo>
                    <a:pt x="858024" y="341922"/>
                  </a:lnTo>
                  <a:lnTo>
                    <a:pt x="858024" y="0"/>
                  </a:lnTo>
                  <a:lnTo>
                    <a:pt x="0" y="0"/>
                  </a:lnTo>
                  <a:lnTo>
                    <a:pt x="0" y="34192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288286" y="4941061"/>
              <a:ext cx="925194" cy="652145"/>
            </a:xfrm>
            <a:custGeom>
              <a:avLst/>
              <a:gdLst/>
              <a:ahLst/>
              <a:cxnLst/>
              <a:rect l="l" t="t" r="r" b="b"/>
              <a:pathLst>
                <a:path w="925194" h="652145">
                  <a:moveTo>
                    <a:pt x="896619" y="325881"/>
                  </a:moveTo>
                  <a:lnTo>
                    <a:pt x="896619" y="651776"/>
                  </a:lnTo>
                  <a:lnTo>
                    <a:pt x="925194" y="651776"/>
                  </a:lnTo>
                  <a:lnTo>
                    <a:pt x="925194" y="340232"/>
                  </a:lnTo>
                  <a:lnTo>
                    <a:pt x="910970" y="340232"/>
                  </a:lnTo>
                  <a:lnTo>
                    <a:pt x="896619" y="325881"/>
                  </a:lnTo>
                  <a:close/>
                </a:path>
                <a:path w="925194" h="652145">
                  <a:moveTo>
                    <a:pt x="66357" y="56773"/>
                  </a:moveTo>
                  <a:lnTo>
                    <a:pt x="52069" y="81250"/>
                  </a:lnTo>
                  <a:lnTo>
                    <a:pt x="52069" y="333882"/>
                  </a:lnTo>
                  <a:lnTo>
                    <a:pt x="58419" y="340232"/>
                  </a:lnTo>
                  <a:lnTo>
                    <a:pt x="896619" y="340232"/>
                  </a:lnTo>
                  <a:lnTo>
                    <a:pt x="896619" y="325881"/>
                  </a:lnTo>
                  <a:lnTo>
                    <a:pt x="80644" y="325881"/>
                  </a:lnTo>
                  <a:lnTo>
                    <a:pt x="66293" y="311657"/>
                  </a:lnTo>
                  <a:lnTo>
                    <a:pt x="80644" y="311657"/>
                  </a:lnTo>
                  <a:lnTo>
                    <a:pt x="80644" y="81250"/>
                  </a:lnTo>
                  <a:lnTo>
                    <a:pt x="66357" y="56773"/>
                  </a:lnTo>
                  <a:close/>
                </a:path>
                <a:path w="925194" h="652145">
                  <a:moveTo>
                    <a:pt x="918844" y="311657"/>
                  </a:moveTo>
                  <a:lnTo>
                    <a:pt x="80644" y="311657"/>
                  </a:lnTo>
                  <a:lnTo>
                    <a:pt x="80644" y="325881"/>
                  </a:lnTo>
                  <a:lnTo>
                    <a:pt x="896619" y="325881"/>
                  </a:lnTo>
                  <a:lnTo>
                    <a:pt x="910970" y="340232"/>
                  </a:lnTo>
                  <a:lnTo>
                    <a:pt x="925194" y="340232"/>
                  </a:lnTo>
                  <a:lnTo>
                    <a:pt x="925194" y="318007"/>
                  </a:lnTo>
                  <a:lnTo>
                    <a:pt x="918844" y="311657"/>
                  </a:lnTo>
                  <a:close/>
                </a:path>
                <a:path w="925194" h="652145">
                  <a:moveTo>
                    <a:pt x="80644" y="311657"/>
                  </a:moveTo>
                  <a:lnTo>
                    <a:pt x="66293" y="311657"/>
                  </a:lnTo>
                  <a:lnTo>
                    <a:pt x="80644" y="325881"/>
                  </a:lnTo>
                  <a:lnTo>
                    <a:pt x="80644" y="311657"/>
                  </a:lnTo>
                  <a:close/>
                </a:path>
                <a:path w="925194" h="652145">
                  <a:moveTo>
                    <a:pt x="66293" y="0"/>
                  </a:moveTo>
                  <a:lnTo>
                    <a:pt x="3937" y="106933"/>
                  </a:lnTo>
                  <a:lnTo>
                    <a:pt x="0" y="113792"/>
                  </a:lnTo>
                  <a:lnTo>
                    <a:pt x="2286" y="122427"/>
                  </a:lnTo>
                  <a:lnTo>
                    <a:pt x="9143" y="126492"/>
                  </a:lnTo>
                  <a:lnTo>
                    <a:pt x="16001" y="130429"/>
                  </a:lnTo>
                  <a:lnTo>
                    <a:pt x="24637" y="128143"/>
                  </a:lnTo>
                  <a:lnTo>
                    <a:pt x="28701" y="121285"/>
                  </a:lnTo>
                  <a:lnTo>
                    <a:pt x="52069" y="81250"/>
                  </a:lnTo>
                  <a:lnTo>
                    <a:pt x="52069" y="28448"/>
                  </a:lnTo>
                  <a:lnTo>
                    <a:pt x="82883" y="28448"/>
                  </a:lnTo>
                  <a:lnTo>
                    <a:pt x="66293" y="0"/>
                  </a:lnTo>
                  <a:close/>
                </a:path>
                <a:path w="925194" h="652145">
                  <a:moveTo>
                    <a:pt x="82883" y="28448"/>
                  </a:moveTo>
                  <a:lnTo>
                    <a:pt x="80644" y="28448"/>
                  </a:lnTo>
                  <a:lnTo>
                    <a:pt x="80644" y="81250"/>
                  </a:lnTo>
                  <a:lnTo>
                    <a:pt x="104012" y="121285"/>
                  </a:lnTo>
                  <a:lnTo>
                    <a:pt x="107950" y="128143"/>
                  </a:lnTo>
                  <a:lnTo>
                    <a:pt x="116712" y="130429"/>
                  </a:lnTo>
                  <a:lnTo>
                    <a:pt x="123570" y="126492"/>
                  </a:lnTo>
                  <a:lnTo>
                    <a:pt x="130301" y="122427"/>
                  </a:lnTo>
                  <a:lnTo>
                    <a:pt x="132714" y="113792"/>
                  </a:lnTo>
                  <a:lnTo>
                    <a:pt x="128650" y="106933"/>
                  </a:lnTo>
                  <a:lnTo>
                    <a:pt x="82883" y="28448"/>
                  </a:lnTo>
                  <a:close/>
                </a:path>
                <a:path w="925194" h="652145">
                  <a:moveTo>
                    <a:pt x="80644" y="28448"/>
                  </a:moveTo>
                  <a:lnTo>
                    <a:pt x="52069" y="28448"/>
                  </a:lnTo>
                  <a:lnTo>
                    <a:pt x="52069" y="81250"/>
                  </a:lnTo>
                  <a:lnTo>
                    <a:pt x="66357" y="56773"/>
                  </a:lnTo>
                  <a:lnTo>
                    <a:pt x="53975" y="35560"/>
                  </a:lnTo>
                  <a:lnTo>
                    <a:pt x="80644" y="35560"/>
                  </a:lnTo>
                  <a:lnTo>
                    <a:pt x="80644" y="28448"/>
                  </a:lnTo>
                  <a:close/>
                </a:path>
                <a:path w="925194" h="652145">
                  <a:moveTo>
                    <a:pt x="80644" y="35560"/>
                  </a:moveTo>
                  <a:lnTo>
                    <a:pt x="78739" y="35560"/>
                  </a:lnTo>
                  <a:lnTo>
                    <a:pt x="66357" y="56773"/>
                  </a:lnTo>
                  <a:lnTo>
                    <a:pt x="80644" y="81250"/>
                  </a:lnTo>
                  <a:lnTo>
                    <a:pt x="80644" y="35560"/>
                  </a:lnTo>
                  <a:close/>
                </a:path>
                <a:path w="925194" h="652145">
                  <a:moveTo>
                    <a:pt x="78739" y="35560"/>
                  </a:moveTo>
                  <a:lnTo>
                    <a:pt x="53975" y="35560"/>
                  </a:lnTo>
                  <a:lnTo>
                    <a:pt x="66357" y="56773"/>
                  </a:lnTo>
                  <a:lnTo>
                    <a:pt x="78739" y="3556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/>
          <p:nvPr/>
        </p:nvSpPr>
        <p:spPr>
          <a:xfrm>
            <a:off x="4010278" y="4191215"/>
            <a:ext cx="826769" cy="318135"/>
          </a:xfrm>
          <a:custGeom>
            <a:avLst/>
            <a:gdLst/>
            <a:ahLst/>
            <a:cxnLst/>
            <a:rect l="l" t="t" r="r" b="b"/>
            <a:pathLst>
              <a:path w="826770" h="318135">
                <a:moveTo>
                  <a:pt x="0" y="317919"/>
                </a:moveTo>
                <a:lnTo>
                  <a:pt x="826439" y="317919"/>
                </a:lnTo>
                <a:lnTo>
                  <a:pt x="826439" y="0"/>
                </a:lnTo>
                <a:lnTo>
                  <a:pt x="0" y="0"/>
                </a:lnTo>
                <a:lnTo>
                  <a:pt x="0" y="317919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5898324" y="1392796"/>
            <a:ext cx="2694940" cy="120586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4" rIns="0" bIns="0" rtlCol="0" vert="horz">
            <a:spAutoFit/>
          </a:bodyPr>
          <a:lstStyle/>
          <a:p>
            <a:pPr algn="ctr" marL="224790" marR="219075">
              <a:lnSpc>
                <a:spcPct val="120000"/>
              </a:lnSpc>
              <a:spcBef>
                <a:spcPts val="284"/>
              </a:spcBef>
            </a:pPr>
            <a:r>
              <a:rPr dirty="0" sz="1200" spc="-15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sincronizar </a:t>
            </a:r>
            <a:r>
              <a:rPr dirty="0" sz="1200">
                <a:latin typeface="Verdana"/>
                <a:cs typeface="Verdana"/>
              </a:rPr>
              <a:t>as </a:t>
            </a:r>
            <a:r>
              <a:rPr dirty="0" sz="1200" spc="-5">
                <a:latin typeface="Verdana"/>
                <a:cs typeface="Verdana"/>
              </a:rPr>
              <a:t>pesquisas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tablet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 CRM,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pressionar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 botão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“Minhas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Pesquisas”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inicial</a:t>
            </a:r>
            <a:r>
              <a:rPr dirty="0" sz="1200" spc="-5">
                <a:latin typeface="Verdana"/>
                <a:cs typeface="Verdana"/>
              </a:rPr>
              <a:t>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aplicativo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409313" y="2583942"/>
            <a:ext cx="2902585" cy="1607820"/>
          </a:xfrm>
          <a:custGeom>
            <a:avLst/>
            <a:gdLst/>
            <a:ahLst/>
            <a:cxnLst/>
            <a:rect l="l" t="t" r="r" b="b"/>
            <a:pathLst>
              <a:path w="2902584" h="1607820">
                <a:moveTo>
                  <a:pt x="2822066" y="459105"/>
                </a:moveTo>
                <a:lnTo>
                  <a:pt x="6350" y="459105"/>
                </a:lnTo>
                <a:lnTo>
                  <a:pt x="0" y="465582"/>
                </a:lnTo>
                <a:lnTo>
                  <a:pt x="0" y="1607312"/>
                </a:lnTo>
                <a:lnTo>
                  <a:pt x="28575" y="1607312"/>
                </a:lnTo>
                <a:lnTo>
                  <a:pt x="28575" y="487680"/>
                </a:lnTo>
                <a:lnTo>
                  <a:pt x="14224" y="487680"/>
                </a:lnTo>
                <a:lnTo>
                  <a:pt x="28575" y="473456"/>
                </a:lnTo>
                <a:lnTo>
                  <a:pt x="2822066" y="473456"/>
                </a:lnTo>
                <a:lnTo>
                  <a:pt x="2822066" y="459105"/>
                </a:lnTo>
                <a:close/>
              </a:path>
              <a:path w="2902584" h="1607820">
                <a:moveTo>
                  <a:pt x="28575" y="473456"/>
                </a:moveTo>
                <a:lnTo>
                  <a:pt x="14224" y="487680"/>
                </a:lnTo>
                <a:lnTo>
                  <a:pt x="28575" y="487680"/>
                </a:lnTo>
                <a:lnTo>
                  <a:pt x="28575" y="473456"/>
                </a:lnTo>
                <a:close/>
              </a:path>
              <a:path w="2902584" h="1607820">
                <a:moveTo>
                  <a:pt x="2850641" y="459105"/>
                </a:moveTo>
                <a:lnTo>
                  <a:pt x="2836291" y="459105"/>
                </a:lnTo>
                <a:lnTo>
                  <a:pt x="2822066" y="473456"/>
                </a:lnTo>
                <a:lnTo>
                  <a:pt x="28575" y="473456"/>
                </a:lnTo>
                <a:lnTo>
                  <a:pt x="28575" y="487680"/>
                </a:lnTo>
                <a:lnTo>
                  <a:pt x="2844165" y="487680"/>
                </a:lnTo>
                <a:lnTo>
                  <a:pt x="2850641" y="481330"/>
                </a:lnTo>
                <a:lnTo>
                  <a:pt x="2850641" y="459105"/>
                </a:lnTo>
                <a:close/>
              </a:path>
              <a:path w="2902584" h="1607820">
                <a:moveTo>
                  <a:pt x="2836307" y="56690"/>
                </a:moveTo>
                <a:lnTo>
                  <a:pt x="2822066" y="81149"/>
                </a:lnTo>
                <a:lnTo>
                  <a:pt x="2822066" y="473456"/>
                </a:lnTo>
                <a:lnTo>
                  <a:pt x="2836291" y="459105"/>
                </a:lnTo>
                <a:lnTo>
                  <a:pt x="2850641" y="459105"/>
                </a:lnTo>
                <a:lnTo>
                  <a:pt x="2850586" y="81149"/>
                </a:lnTo>
                <a:lnTo>
                  <a:pt x="2836307" y="56690"/>
                </a:lnTo>
                <a:close/>
              </a:path>
              <a:path w="2902584" h="1607820">
                <a:moveTo>
                  <a:pt x="2836291" y="0"/>
                </a:moveTo>
                <a:lnTo>
                  <a:pt x="2773934" y="106807"/>
                </a:lnTo>
                <a:lnTo>
                  <a:pt x="2769996" y="113665"/>
                </a:lnTo>
                <a:lnTo>
                  <a:pt x="2772283" y="122428"/>
                </a:lnTo>
                <a:lnTo>
                  <a:pt x="2779141" y="126365"/>
                </a:lnTo>
                <a:lnTo>
                  <a:pt x="2785871" y="130302"/>
                </a:lnTo>
                <a:lnTo>
                  <a:pt x="2794635" y="128016"/>
                </a:lnTo>
                <a:lnTo>
                  <a:pt x="2798698" y="121285"/>
                </a:lnTo>
                <a:lnTo>
                  <a:pt x="2822011" y="81244"/>
                </a:lnTo>
                <a:lnTo>
                  <a:pt x="2822066" y="28321"/>
                </a:lnTo>
                <a:lnTo>
                  <a:pt x="2852825" y="28321"/>
                </a:lnTo>
                <a:lnTo>
                  <a:pt x="2836291" y="0"/>
                </a:lnTo>
                <a:close/>
              </a:path>
              <a:path w="2902584" h="1607820">
                <a:moveTo>
                  <a:pt x="2852825" y="28321"/>
                </a:moveTo>
                <a:lnTo>
                  <a:pt x="2850641" y="28321"/>
                </a:lnTo>
                <a:lnTo>
                  <a:pt x="2850641" y="81244"/>
                </a:lnTo>
                <a:lnTo>
                  <a:pt x="2877946" y="128016"/>
                </a:lnTo>
                <a:lnTo>
                  <a:pt x="2886710" y="130302"/>
                </a:lnTo>
                <a:lnTo>
                  <a:pt x="2893567" y="126365"/>
                </a:lnTo>
                <a:lnTo>
                  <a:pt x="2900298" y="122428"/>
                </a:lnTo>
                <a:lnTo>
                  <a:pt x="2902585" y="113665"/>
                </a:lnTo>
                <a:lnTo>
                  <a:pt x="2898647" y="106807"/>
                </a:lnTo>
                <a:lnTo>
                  <a:pt x="2852825" y="28321"/>
                </a:lnTo>
                <a:close/>
              </a:path>
              <a:path w="2902584" h="1607820">
                <a:moveTo>
                  <a:pt x="2850641" y="35560"/>
                </a:moveTo>
                <a:lnTo>
                  <a:pt x="2848610" y="35560"/>
                </a:lnTo>
                <a:lnTo>
                  <a:pt x="2836307" y="56690"/>
                </a:lnTo>
                <a:lnTo>
                  <a:pt x="2850641" y="81244"/>
                </a:lnTo>
                <a:lnTo>
                  <a:pt x="2850641" y="35560"/>
                </a:lnTo>
                <a:close/>
              </a:path>
              <a:path w="2902584" h="1607820">
                <a:moveTo>
                  <a:pt x="2850641" y="28321"/>
                </a:moveTo>
                <a:lnTo>
                  <a:pt x="2822066" y="28321"/>
                </a:lnTo>
                <a:lnTo>
                  <a:pt x="2822066" y="81149"/>
                </a:lnTo>
                <a:lnTo>
                  <a:pt x="2836307" y="56690"/>
                </a:lnTo>
                <a:lnTo>
                  <a:pt x="2823971" y="35560"/>
                </a:lnTo>
                <a:lnTo>
                  <a:pt x="2850641" y="35560"/>
                </a:lnTo>
                <a:lnTo>
                  <a:pt x="2850641" y="28321"/>
                </a:lnTo>
                <a:close/>
              </a:path>
              <a:path w="2902584" h="1607820">
                <a:moveTo>
                  <a:pt x="2848610" y="35560"/>
                </a:moveTo>
                <a:lnTo>
                  <a:pt x="2823971" y="35560"/>
                </a:lnTo>
                <a:lnTo>
                  <a:pt x="2836307" y="56690"/>
                </a:lnTo>
                <a:lnTo>
                  <a:pt x="2848610" y="3556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632440" y="2228748"/>
            <a:ext cx="641985" cy="408305"/>
          </a:xfrm>
          <a:custGeom>
            <a:avLst/>
            <a:gdLst/>
            <a:ahLst/>
            <a:cxnLst/>
            <a:rect l="l" t="t" r="r" b="b"/>
            <a:pathLst>
              <a:path w="641984" h="408305">
                <a:moveTo>
                  <a:pt x="0" y="408152"/>
                </a:moveTo>
                <a:lnTo>
                  <a:pt x="641959" y="408152"/>
                </a:lnTo>
                <a:lnTo>
                  <a:pt x="641959" y="216026"/>
                </a:lnTo>
                <a:lnTo>
                  <a:pt x="0" y="216026"/>
                </a:lnTo>
                <a:lnTo>
                  <a:pt x="0" y="408152"/>
                </a:lnTo>
                <a:close/>
              </a:path>
              <a:path w="641984" h="408305">
                <a:moveTo>
                  <a:pt x="432053" y="192125"/>
                </a:moveTo>
                <a:lnTo>
                  <a:pt x="641972" y="192125"/>
                </a:lnTo>
                <a:lnTo>
                  <a:pt x="641972" y="0"/>
                </a:lnTo>
                <a:lnTo>
                  <a:pt x="432053" y="0"/>
                </a:lnTo>
                <a:lnTo>
                  <a:pt x="432053" y="192125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5898324" y="4916500"/>
            <a:ext cx="2694940" cy="120586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207010" marR="201295" indent="1270">
              <a:lnSpc>
                <a:spcPct val="120000"/>
              </a:lnSpc>
              <a:spcBef>
                <a:spcPts val="290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5">
                <a:latin typeface="Verdana"/>
                <a:cs typeface="Verdana"/>
              </a:rPr>
              <a:t> sincronizar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 pesquisa,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basta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pressionar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 botão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“Sincronizar”. </a:t>
            </a:r>
            <a:r>
              <a:rPr dirty="0" sz="1200" spc="-5">
                <a:latin typeface="Verdana"/>
                <a:cs typeface="Verdana"/>
              </a:rPr>
              <a:t>Caso haja mais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uma pesquisa, elas devem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ser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sincronizadas uma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578595" y="2636901"/>
            <a:ext cx="2389505" cy="2948940"/>
          </a:xfrm>
          <a:custGeom>
            <a:avLst/>
            <a:gdLst/>
            <a:ahLst/>
            <a:cxnLst/>
            <a:rect l="l" t="t" r="r" b="b"/>
            <a:pathLst>
              <a:path w="2389504" h="2948940">
                <a:moveTo>
                  <a:pt x="113664" y="2815971"/>
                </a:moveTo>
                <a:lnTo>
                  <a:pt x="0" y="2882265"/>
                </a:lnTo>
                <a:lnTo>
                  <a:pt x="113664" y="2948686"/>
                </a:lnTo>
                <a:lnTo>
                  <a:pt x="122427" y="2946400"/>
                </a:lnTo>
                <a:lnTo>
                  <a:pt x="126364" y="2939542"/>
                </a:lnTo>
                <a:lnTo>
                  <a:pt x="130428" y="2932684"/>
                </a:lnTo>
                <a:lnTo>
                  <a:pt x="128015" y="2923921"/>
                </a:lnTo>
                <a:lnTo>
                  <a:pt x="81244" y="2896616"/>
                </a:lnTo>
                <a:lnTo>
                  <a:pt x="28321" y="2896616"/>
                </a:lnTo>
                <a:lnTo>
                  <a:pt x="28321" y="2868041"/>
                </a:lnTo>
                <a:lnTo>
                  <a:pt x="81244" y="2868041"/>
                </a:lnTo>
                <a:lnTo>
                  <a:pt x="128015" y="2840736"/>
                </a:lnTo>
                <a:lnTo>
                  <a:pt x="130428" y="2831973"/>
                </a:lnTo>
                <a:lnTo>
                  <a:pt x="126364" y="2825115"/>
                </a:lnTo>
                <a:lnTo>
                  <a:pt x="122427" y="2818257"/>
                </a:lnTo>
                <a:lnTo>
                  <a:pt x="113664" y="2815971"/>
                </a:lnTo>
                <a:close/>
              </a:path>
              <a:path w="2389504" h="2948940">
                <a:moveTo>
                  <a:pt x="81244" y="2868041"/>
                </a:moveTo>
                <a:lnTo>
                  <a:pt x="28321" y="2868041"/>
                </a:lnTo>
                <a:lnTo>
                  <a:pt x="28321" y="2896616"/>
                </a:lnTo>
                <a:lnTo>
                  <a:pt x="81244" y="2896616"/>
                </a:lnTo>
                <a:lnTo>
                  <a:pt x="77980" y="2894711"/>
                </a:lnTo>
                <a:lnTo>
                  <a:pt x="35559" y="2894711"/>
                </a:lnTo>
                <a:lnTo>
                  <a:pt x="35559" y="2869946"/>
                </a:lnTo>
                <a:lnTo>
                  <a:pt x="77980" y="2869946"/>
                </a:lnTo>
                <a:lnTo>
                  <a:pt x="81244" y="2868041"/>
                </a:lnTo>
                <a:close/>
              </a:path>
              <a:path w="2389504" h="2948940">
                <a:moveTo>
                  <a:pt x="2360549" y="2868041"/>
                </a:moveTo>
                <a:lnTo>
                  <a:pt x="81244" y="2868041"/>
                </a:lnTo>
                <a:lnTo>
                  <a:pt x="56770" y="2882328"/>
                </a:lnTo>
                <a:lnTo>
                  <a:pt x="81244" y="2896616"/>
                </a:lnTo>
                <a:lnTo>
                  <a:pt x="2382774" y="2896616"/>
                </a:lnTo>
                <a:lnTo>
                  <a:pt x="2389124" y="2890266"/>
                </a:lnTo>
                <a:lnTo>
                  <a:pt x="2389124" y="2882264"/>
                </a:lnTo>
                <a:lnTo>
                  <a:pt x="2360549" y="2882265"/>
                </a:lnTo>
                <a:lnTo>
                  <a:pt x="2360549" y="2868041"/>
                </a:lnTo>
                <a:close/>
              </a:path>
              <a:path w="2389504" h="2948940">
                <a:moveTo>
                  <a:pt x="35559" y="2869946"/>
                </a:moveTo>
                <a:lnTo>
                  <a:pt x="35559" y="2894711"/>
                </a:lnTo>
                <a:lnTo>
                  <a:pt x="56770" y="2882328"/>
                </a:lnTo>
                <a:lnTo>
                  <a:pt x="35559" y="2869946"/>
                </a:lnTo>
                <a:close/>
              </a:path>
              <a:path w="2389504" h="2948940">
                <a:moveTo>
                  <a:pt x="56770" y="2882328"/>
                </a:moveTo>
                <a:lnTo>
                  <a:pt x="35559" y="2894711"/>
                </a:lnTo>
                <a:lnTo>
                  <a:pt x="77980" y="2894711"/>
                </a:lnTo>
                <a:lnTo>
                  <a:pt x="56770" y="2882328"/>
                </a:lnTo>
                <a:close/>
              </a:path>
              <a:path w="2389504" h="2948940">
                <a:moveTo>
                  <a:pt x="77980" y="2869946"/>
                </a:moveTo>
                <a:lnTo>
                  <a:pt x="35559" y="2869946"/>
                </a:lnTo>
                <a:lnTo>
                  <a:pt x="56770" y="2882328"/>
                </a:lnTo>
                <a:lnTo>
                  <a:pt x="77980" y="2869946"/>
                </a:lnTo>
                <a:close/>
              </a:path>
              <a:path w="2389504" h="2948940">
                <a:moveTo>
                  <a:pt x="2389124" y="0"/>
                </a:moveTo>
                <a:lnTo>
                  <a:pt x="2360549" y="0"/>
                </a:lnTo>
                <a:lnTo>
                  <a:pt x="2360549" y="2882265"/>
                </a:lnTo>
                <a:lnTo>
                  <a:pt x="2374900" y="2868041"/>
                </a:lnTo>
                <a:lnTo>
                  <a:pt x="2389124" y="2868040"/>
                </a:lnTo>
                <a:lnTo>
                  <a:pt x="2389124" y="0"/>
                </a:lnTo>
                <a:close/>
              </a:path>
              <a:path w="2389504" h="2948940">
                <a:moveTo>
                  <a:pt x="2389124" y="2868040"/>
                </a:moveTo>
                <a:lnTo>
                  <a:pt x="2374900" y="2868041"/>
                </a:lnTo>
                <a:lnTo>
                  <a:pt x="2360549" y="2882265"/>
                </a:lnTo>
                <a:lnTo>
                  <a:pt x="2389124" y="2882264"/>
                </a:lnTo>
                <a:lnTo>
                  <a:pt x="2389124" y="286804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5898324" y="3362693"/>
            <a:ext cx="2694940" cy="120586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algn="ctr" marL="112395" marR="104775" indent="-3175">
              <a:lnSpc>
                <a:spcPct val="120000"/>
              </a:lnSpc>
              <a:spcBef>
                <a:spcPts val="285"/>
              </a:spcBef>
            </a:pPr>
            <a:r>
              <a:rPr dirty="0" sz="1200" spc="-5">
                <a:latin typeface="Verdana"/>
                <a:cs typeface="Verdana"/>
              </a:rPr>
              <a:t>Após</a:t>
            </a:r>
            <a:r>
              <a:rPr dirty="0" sz="1200" spc="6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conferir</a:t>
            </a:r>
            <a:r>
              <a:rPr dirty="0" sz="1200" spc="6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r>
              <a:rPr dirty="0" sz="1200" spc="7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6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</a:t>
            </a:r>
            <a:r>
              <a:rPr dirty="0" sz="1200" spc="5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as </a:t>
            </a:r>
            <a:r>
              <a:rPr dirty="0" sz="1200" spc="-5">
                <a:latin typeface="Verdana"/>
                <a:cs typeface="Verdana"/>
              </a:rPr>
              <a:t>informações coletadas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subiram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CRM,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pode-se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apagar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 pesquisa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pressionando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 ícone da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lixeira.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578595" y="2310510"/>
            <a:ext cx="2486025" cy="1721485"/>
          </a:xfrm>
          <a:custGeom>
            <a:avLst/>
            <a:gdLst/>
            <a:ahLst/>
            <a:cxnLst/>
            <a:rect l="l" t="t" r="r" b="b"/>
            <a:pathLst>
              <a:path w="2486025" h="1721485">
                <a:moveTo>
                  <a:pt x="113664" y="1588515"/>
                </a:moveTo>
                <a:lnTo>
                  <a:pt x="0" y="1654937"/>
                </a:lnTo>
                <a:lnTo>
                  <a:pt x="113664" y="1721231"/>
                </a:lnTo>
                <a:lnTo>
                  <a:pt x="122427" y="1718945"/>
                </a:lnTo>
                <a:lnTo>
                  <a:pt x="126364" y="1712087"/>
                </a:lnTo>
                <a:lnTo>
                  <a:pt x="130428" y="1705228"/>
                </a:lnTo>
                <a:lnTo>
                  <a:pt x="128015" y="1696593"/>
                </a:lnTo>
                <a:lnTo>
                  <a:pt x="121284" y="1692528"/>
                </a:lnTo>
                <a:lnTo>
                  <a:pt x="81149" y="1669161"/>
                </a:lnTo>
                <a:lnTo>
                  <a:pt x="28321" y="1669161"/>
                </a:lnTo>
                <a:lnTo>
                  <a:pt x="28321" y="1640586"/>
                </a:lnTo>
                <a:lnTo>
                  <a:pt x="81244" y="1640586"/>
                </a:lnTo>
                <a:lnTo>
                  <a:pt x="128015" y="1613281"/>
                </a:lnTo>
                <a:lnTo>
                  <a:pt x="130428" y="1604518"/>
                </a:lnTo>
                <a:lnTo>
                  <a:pt x="126364" y="1597659"/>
                </a:lnTo>
                <a:lnTo>
                  <a:pt x="122427" y="1590928"/>
                </a:lnTo>
                <a:lnTo>
                  <a:pt x="113664" y="1588515"/>
                </a:lnTo>
                <a:close/>
              </a:path>
              <a:path w="2486025" h="1721485">
                <a:moveTo>
                  <a:pt x="81244" y="1640586"/>
                </a:moveTo>
                <a:lnTo>
                  <a:pt x="28321" y="1640586"/>
                </a:lnTo>
                <a:lnTo>
                  <a:pt x="28321" y="1669161"/>
                </a:lnTo>
                <a:lnTo>
                  <a:pt x="81149" y="1669161"/>
                </a:lnTo>
                <a:lnTo>
                  <a:pt x="77877" y="1667256"/>
                </a:lnTo>
                <a:lnTo>
                  <a:pt x="35559" y="1667256"/>
                </a:lnTo>
                <a:lnTo>
                  <a:pt x="35559" y="1642618"/>
                </a:lnTo>
                <a:lnTo>
                  <a:pt x="77763" y="1642618"/>
                </a:lnTo>
                <a:lnTo>
                  <a:pt x="81244" y="1640586"/>
                </a:lnTo>
                <a:close/>
              </a:path>
              <a:path w="2486025" h="1721485">
                <a:moveTo>
                  <a:pt x="1228725" y="1640586"/>
                </a:moveTo>
                <a:lnTo>
                  <a:pt x="81244" y="1640586"/>
                </a:lnTo>
                <a:lnTo>
                  <a:pt x="56690" y="1654920"/>
                </a:lnTo>
                <a:lnTo>
                  <a:pt x="81149" y="1669161"/>
                </a:lnTo>
                <a:lnTo>
                  <a:pt x="1250950" y="1669161"/>
                </a:lnTo>
                <a:lnTo>
                  <a:pt x="1257300" y="1662811"/>
                </a:lnTo>
                <a:lnTo>
                  <a:pt x="1257300" y="1654937"/>
                </a:lnTo>
                <a:lnTo>
                  <a:pt x="1228725" y="1654937"/>
                </a:lnTo>
                <a:lnTo>
                  <a:pt x="1228725" y="1640586"/>
                </a:lnTo>
                <a:close/>
              </a:path>
              <a:path w="2486025" h="1721485">
                <a:moveTo>
                  <a:pt x="35559" y="1642618"/>
                </a:moveTo>
                <a:lnTo>
                  <a:pt x="35559" y="1667256"/>
                </a:lnTo>
                <a:lnTo>
                  <a:pt x="56690" y="1654920"/>
                </a:lnTo>
                <a:lnTo>
                  <a:pt x="35559" y="1642618"/>
                </a:lnTo>
                <a:close/>
              </a:path>
              <a:path w="2486025" h="1721485">
                <a:moveTo>
                  <a:pt x="56690" y="1654920"/>
                </a:moveTo>
                <a:lnTo>
                  <a:pt x="35559" y="1667256"/>
                </a:lnTo>
                <a:lnTo>
                  <a:pt x="77877" y="1667256"/>
                </a:lnTo>
                <a:lnTo>
                  <a:pt x="56690" y="1654920"/>
                </a:lnTo>
                <a:close/>
              </a:path>
              <a:path w="2486025" h="1721485">
                <a:moveTo>
                  <a:pt x="2485898" y="0"/>
                </a:moveTo>
                <a:lnTo>
                  <a:pt x="1235075" y="0"/>
                </a:lnTo>
                <a:lnTo>
                  <a:pt x="1228725" y="6476"/>
                </a:lnTo>
                <a:lnTo>
                  <a:pt x="1228725" y="1654937"/>
                </a:lnTo>
                <a:lnTo>
                  <a:pt x="1242949" y="1640586"/>
                </a:lnTo>
                <a:lnTo>
                  <a:pt x="1257300" y="1640586"/>
                </a:lnTo>
                <a:lnTo>
                  <a:pt x="1257300" y="28575"/>
                </a:lnTo>
                <a:lnTo>
                  <a:pt x="1242949" y="28575"/>
                </a:lnTo>
                <a:lnTo>
                  <a:pt x="1257300" y="14350"/>
                </a:lnTo>
                <a:lnTo>
                  <a:pt x="2485898" y="14350"/>
                </a:lnTo>
                <a:lnTo>
                  <a:pt x="2485898" y="0"/>
                </a:lnTo>
                <a:close/>
              </a:path>
              <a:path w="2486025" h="1721485">
                <a:moveTo>
                  <a:pt x="1257300" y="1640586"/>
                </a:moveTo>
                <a:lnTo>
                  <a:pt x="1242949" y="1640586"/>
                </a:lnTo>
                <a:lnTo>
                  <a:pt x="1228725" y="1654937"/>
                </a:lnTo>
                <a:lnTo>
                  <a:pt x="1257300" y="1654937"/>
                </a:lnTo>
                <a:lnTo>
                  <a:pt x="1257300" y="1640586"/>
                </a:lnTo>
                <a:close/>
              </a:path>
              <a:path w="2486025" h="1721485">
                <a:moveTo>
                  <a:pt x="77763" y="1642618"/>
                </a:moveTo>
                <a:lnTo>
                  <a:pt x="35559" y="1642618"/>
                </a:lnTo>
                <a:lnTo>
                  <a:pt x="56690" y="1654920"/>
                </a:lnTo>
                <a:lnTo>
                  <a:pt x="77763" y="1642618"/>
                </a:lnTo>
                <a:close/>
              </a:path>
              <a:path w="2486025" h="1721485">
                <a:moveTo>
                  <a:pt x="1257300" y="14350"/>
                </a:moveTo>
                <a:lnTo>
                  <a:pt x="1242949" y="28575"/>
                </a:lnTo>
                <a:lnTo>
                  <a:pt x="1257300" y="28575"/>
                </a:lnTo>
                <a:lnTo>
                  <a:pt x="1257300" y="14350"/>
                </a:lnTo>
                <a:close/>
              </a:path>
              <a:path w="2486025" h="1721485">
                <a:moveTo>
                  <a:pt x="2485898" y="14350"/>
                </a:moveTo>
                <a:lnTo>
                  <a:pt x="1257300" y="14350"/>
                </a:lnTo>
                <a:lnTo>
                  <a:pt x="1257300" y="28575"/>
                </a:lnTo>
                <a:lnTo>
                  <a:pt x="2485898" y="28575"/>
                </a:lnTo>
                <a:lnTo>
                  <a:pt x="2485898" y="1435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91756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Aplicação</a:t>
            </a:r>
            <a:r>
              <a:rPr dirty="0" spc="90"/>
              <a:t> </a:t>
            </a:r>
            <a:r>
              <a:rPr dirty="0" spc="20"/>
              <a:t>de</a:t>
            </a:r>
            <a:r>
              <a:rPr dirty="0" spc="90"/>
              <a:t> </a:t>
            </a:r>
            <a:r>
              <a:rPr dirty="0" spc="30"/>
              <a:t>uma</a:t>
            </a:r>
            <a:r>
              <a:rPr dirty="0" spc="90"/>
              <a:t> </a:t>
            </a:r>
            <a:r>
              <a:rPr dirty="0" spc="30"/>
              <a:t>nova</a:t>
            </a:r>
            <a:r>
              <a:rPr dirty="0" spc="95"/>
              <a:t> </a:t>
            </a:r>
            <a:r>
              <a:rPr dirty="0" spc="40"/>
              <a:t>pesquisa</a:t>
            </a:r>
            <a:r>
              <a:rPr dirty="0" spc="80"/>
              <a:t> </a:t>
            </a:r>
            <a:r>
              <a:rPr dirty="0" spc="40"/>
              <a:t>socioeconômica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5272" y="1492885"/>
            <a:ext cx="9245600" cy="4142740"/>
            <a:chOff x="1545272" y="1492885"/>
            <a:chExt cx="9245600" cy="41427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1442" y="1492885"/>
              <a:ext cx="8928989" cy="40788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5285" y="5326608"/>
              <a:ext cx="1197597" cy="2696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071622" y="2484501"/>
              <a:ext cx="7705090" cy="2880995"/>
            </a:xfrm>
            <a:custGeom>
              <a:avLst/>
              <a:gdLst/>
              <a:ahLst/>
              <a:cxnLst/>
              <a:rect l="l" t="t" r="r" b="b"/>
              <a:pathLst>
                <a:path w="7705090" h="2880995">
                  <a:moveTo>
                    <a:pt x="0" y="2880614"/>
                  </a:moveTo>
                  <a:lnTo>
                    <a:pt x="7704835" y="2880614"/>
                  </a:lnTo>
                  <a:lnTo>
                    <a:pt x="7704835" y="0"/>
                  </a:lnTo>
                  <a:lnTo>
                    <a:pt x="0" y="0"/>
                  </a:lnTo>
                  <a:lnTo>
                    <a:pt x="0" y="2880614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559560" y="2924937"/>
              <a:ext cx="957580" cy="2696845"/>
            </a:xfrm>
            <a:custGeom>
              <a:avLst/>
              <a:gdLst/>
              <a:ahLst/>
              <a:cxnLst/>
              <a:rect l="l" t="t" r="r" b="b"/>
              <a:pathLst>
                <a:path w="957580" h="2696845">
                  <a:moveTo>
                    <a:pt x="0" y="2696235"/>
                  </a:moveTo>
                  <a:lnTo>
                    <a:pt x="936104" y="2696235"/>
                  </a:lnTo>
                  <a:lnTo>
                    <a:pt x="936104" y="2426627"/>
                  </a:lnTo>
                  <a:lnTo>
                    <a:pt x="0" y="2426627"/>
                  </a:lnTo>
                  <a:lnTo>
                    <a:pt x="0" y="2696235"/>
                  </a:lnTo>
                  <a:close/>
                </a:path>
                <a:path w="957580" h="2696845">
                  <a:moveTo>
                    <a:pt x="106934" y="245110"/>
                  </a:moveTo>
                  <a:lnTo>
                    <a:pt x="957186" y="245110"/>
                  </a:lnTo>
                  <a:lnTo>
                    <a:pt x="957186" y="0"/>
                  </a:lnTo>
                  <a:lnTo>
                    <a:pt x="106934" y="0"/>
                  </a:lnTo>
                  <a:lnTo>
                    <a:pt x="106934" y="245110"/>
                  </a:lnTo>
                  <a:close/>
                </a:path>
              </a:pathLst>
            </a:custGeom>
            <a:ln w="28575">
              <a:solidFill>
                <a:srgbClr val="ECDA0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093974" y="2145538"/>
              <a:ext cx="850265" cy="245110"/>
            </a:xfrm>
            <a:custGeom>
              <a:avLst/>
              <a:gdLst/>
              <a:ahLst/>
              <a:cxnLst/>
              <a:rect l="l" t="t" r="r" b="b"/>
              <a:pathLst>
                <a:path w="850264" h="245110">
                  <a:moveTo>
                    <a:pt x="0" y="245110"/>
                  </a:moveTo>
                  <a:lnTo>
                    <a:pt x="850252" y="245110"/>
                  </a:lnTo>
                  <a:lnTo>
                    <a:pt x="850252" y="0"/>
                  </a:lnTo>
                  <a:lnTo>
                    <a:pt x="0" y="0"/>
                  </a:lnTo>
                  <a:lnTo>
                    <a:pt x="0" y="245110"/>
                  </a:lnTo>
                  <a:close/>
                </a:path>
              </a:pathLst>
            </a:custGeom>
            <a:ln w="28574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345313" y="1066546"/>
            <a:ext cx="1868170" cy="1620520"/>
          </a:xfrm>
          <a:prstGeom prst="rect">
            <a:avLst/>
          </a:prstGeom>
          <a:solidFill>
            <a:srgbClr val="FBF8CD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44780" marR="138430" indent="1905">
              <a:lnSpc>
                <a:spcPct val="120000"/>
              </a:lnSpc>
              <a:spcBef>
                <a:spcPts val="170"/>
              </a:spcBef>
            </a:pPr>
            <a:r>
              <a:rPr dirty="0" sz="1200" spc="-15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verificar </a:t>
            </a:r>
            <a:r>
              <a:rPr dirty="0" sz="1200">
                <a:latin typeface="Verdana"/>
                <a:cs typeface="Verdana"/>
              </a:rPr>
              <a:t>se as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 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foram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sincronizadas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CRM, deve-se </a:t>
            </a:r>
            <a:r>
              <a:rPr dirty="0" sz="1200" spc="-10">
                <a:latin typeface="Verdana"/>
                <a:cs typeface="Verdana"/>
              </a:rPr>
              <a:t>entrar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 entidade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“Arrolamentos”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64881" y="2686557"/>
            <a:ext cx="401955" cy="427355"/>
          </a:xfrm>
          <a:custGeom>
            <a:avLst/>
            <a:gdLst/>
            <a:ahLst/>
            <a:cxnLst/>
            <a:rect l="l" t="t" r="r" b="b"/>
            <a:pathLst>
              <a:path w="401955" h="427355">
                <a:moveTo>
                  <a:pt x="345074" y="360934"/>
                </a:moveTo>
                <a:lnTo>
                  <a:pt x="273596" y="402589"/>
                </a:lnTo>
                <a:lnTo>
                  <a:pt x="271310" y="411352"/>
                </a:lnTo>
                <a:lnTo>
                  <a:pt x="275374" y="418083"/>
                </a:lnTo>
                <a:lnTo>
                  <a:pt x="279311" y="424941"/>
                </a:lnTo>
                <a:lnTo>
                  <a:pt x="288074" y="427227"/>
                </a:lnTo>
                <a:lnTo>
                  <a:pt x="377129" y="375284"/>
                </a:lnTo>
                <a:lnTo>
                  <a:pt x="373418" y="375284"/>
                </a:lnTo>
                <a:lnTo>
                  <a:pt x="373418" y="373252"/>
                </a:lnTo>
                <a:lnTo>
                  <a:pt x="366179" y="373252"/>
                </a:lnTo>
                <a:lnTo>
                  <a:pt x="345074" y="360934"/>
                </a:lnTo>
                <a:close/>
              </a:path>
              <a:path w="401955" h="427355">
                <a:moveTo>
                  <a:pt x="28613" y="0"/>
                </a:moveTo>
                <a:lnTo>
                  <a:pt x="0" y="0"/>
                </a:lnTo>
                <a:lnTo>
                  <a:pt x="0" y="368807"/>
                </a:lnTo>
                <a:lnTo>
                  <a:pt x="6388" y="375284"/>
                </a:lnTo>
                <a:lnTo>
                  <a:pt x="320488" y="375284"/>
                </a:lnTo>
                <a:lnTo>
                  <a:pt x="345074" y="360934"/>
                </a:lnTo>
                <a:lnTo>
                  <a:pt x="28613" y="360934"/>
                </a:lnTo>
                <a:lnTo>
                  <a:pt x="14262" y="346709"/>
                </a:lnTo>
                <a:lnTo>
                  <a:pt x="28613" y="346709"/>
                </a:lnTo>
                <a:lnTo>
                  <a:pt x="28613" y="0"/>
                </a:lnTo>
                <a:close/>
              </a:path>
              <a:path w="401955" h="427355">
                <a:moveTo>
                  <a:pt x="377351" y="346709"/>
                </a:moveTo>
                <a:lnTo>
                  <a:pt x="373418" y="346709"/>
                </a:lnTo>
                <a:lnTo>
                  <a:pt x="373418" y="375284"/>
                </a:lnTo>
                <a:lnTo>
                  <a:pt x="377129" y="375284"/>
                </a:lnTo>
                <a:lnTo>
                  <a:pt x="401739" y="360934"/>
                </a:lnTo>
                <a:lnTo>
                  <a:pt x="377351" y="346709"/>
                </a:lnTo>
                <a:close/>
              </a:path>
              <a:path w="401955" h="427355">
                <a:moveTo>
                  <a:pt x="366179" y="348614"/>
                </a:moveTo>
                <a:lnTo>
                  <a:pt x="345074" y="360934"/>
                </a:lnTo>
                <a:lnTo>
                  <a:pt x="366179" y="373252"/>
                </a:lnTo>
                <a:lnTo>
                  <a:pt x="366179" y="348614"/>
                </a:lnTo>
                <a:close/>
              </a:path>
              <a:path w="401955" h="427355">
                <a:moveTo>
                  <a:pt x="373418" y="348614"/>
                </a:moveTo>
                <a:lnTo>
                  <a:pt x="366179" y="348614"/>
                </a:lnTo>
                <a:lnTo>
                  <a:pt x="366179" y="373252"/>
                </a:lnTo>
                <a:lnTo>
                  <a:pt x="373418" y="373252"/>
                </a:lnTo>
                <a:lnTo>
                  <a:pt x="373418" y="348614"/>
                </a:lnTo>
                <a:close/>
              </a:path>
              <a:path w="401955" h="427355">
                <a:moveTo>
                  <a:pt x="28613" y="346709"/>
                </a:moveTo>
                <a:lnTo>
                  <a:pt x="14262" y="346709"/>
                </a:lnTo>
                <a:lnTo>
                  <a:pt x="28613" y="360934"/>
                </a:lnTo>
                <a:lnTo>
                  <a:pt x="28613" y="346709"/>
                </a:lnTo>
                <a:close/>
              </a:path>
              <a:path w="401955" h="427355">
                <a:moveTo>
                  <a:pt x="320705" y="346709"/>
                </a:moveTo>
                <a:lnTo>
                  <a:pt x="28613" y="346709"/>
                </a:lnTo>
                <a:lnTo>
                  <a:pt x="28613" y="360934"/>
                </a:lnTo>
                <a:lnTo>
                  <a:pt x="345074" y="360934"/>
                </a:lnTo>
                <a:lnTo>
                  <a:pt x="320705" y="346709"/>
                </a:lnTo>
                <a:close/>
              </a:path>
              <a:path w="401955" h="427355">
                <a:moveTo>
                  <a:pt x="288074" y="294639"/>
                </a:moveTo>
                <a:lnTo>
                  <a:pt x="279311" y="296925"/>
                </a:lnTo>
                <a:lnTo>
                  <a:pt x="275374" y="303783"/>
                </a:lnTo>
                <a:lnTo>
                  <a:pt x="271310" y="310514"/>
                </a:lnTo>
                <a:lnTo>
                  <a:pt x="273596" y="319277"/>
                </a:lnTo>
                <a:lnTo>
                  <a:pt x="345074" y="360934"/>
                </a:lnTo>
                <a:lnTo>
                  <a:pt x="366179" y="348614"/>
                </a:lnTo>
                <a:lnTo>
                  <a:pt x="373418" y="348614"/>
                </a:lnTo>
                <a:lnTo>
                  <a:pt x="373418" y="346709"/>
                </a:lnTo>
                <a:lnTo>
                  <a:pt x="377351" y="346709"/>
                </a:lnTo>
                <a:lnTo>
                  <a:pt x="288074" y="294639"/>
                </a:lnTo>
                <a:close/>
              </a:path>
            </a:pathLst>
          </a:custGeom>
          <a:solidFill>
            <a:srgbClr val="ECDA0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126418" y="5773864"/>
            <a:ext cx="3595370" cy="7626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158115" marR="153670" indent="3810">
              <a:lnSpc>
                <a:spcPct val="120000"/>
              </a:lnSpc>
              <a:spcBef>
                <a:spcPts val="290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verificar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os</a:t>
            </a:r>
            <a:r>
              <a:rPr dirty="0" sz="1200" spc="-5">
                <a:latin typeface="Verdana"/>
                <a:cs typeface="Verdana"/>
              </a:rPr>
              <a:t> dados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coletados foram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sincronizados, deve-se</a:t>
            </a:r>
            <a:r>
              <a:rPr dirty="0" sz="1200">
                <a:latin typeface="Verdana"/>
                <a:cs typeface="Verdana"/>
              </a:rPr>
              <a:t> acessar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individualmente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cada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sincronizado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57745" y="5365115"/>
            <a:ext cx="132715" cy="423545"/>
          </a:xfrm>
          <a:custGeom>
            <a:avLst/>
            <a:gdLst/>
            <a:ahLst/>
            <a:cxnLst/>
            <a:rect l="l" t="t" r="r" b="b"/>
            <a:pathLst>
              <a:path w="132715" h="423545">
                <a:moveTo>
                  <a:pt x="66357" y="56770"/>
                </a:moveTo>
                <a:lnTo>
                  <a:pt x="52070" y="81244"/>
                </a:lnTo>
                <a:lnTo>
                  <a:pt x="52070" y="423037"/>
                </a:lnTo>
                <a:lnTo>
                  <a:pt x="80645" y="423037"/>
                </a:lnTo>
                <a:lnTo>
                  <a:pt x="80645" y="81244"/>
                </a:lnTo>
                <a:lnTo>
                  <a:pt x="66357" y="56770"/>
                </a:lnTo>
                <a:close/>
              </a:path>
              <a:path w="132715" h="423545">
                <a:moveTo>
                  <a:pt x="66294" y="0"/>
                </a:moveTo>
                <a:lnTo>
                  <a:pt x="3936" y="106807"/>
                </a:lnTo>
                <a:lnTo>
                  <a:pt x="0" y="113665"/>
                </a:lnTo>
                <a:lnTo>
                  <a:pt x="2285" y="122428"/>
                </a:lnTo>
                <a:lnTo>
                  <a:pt x="16001" y="130302"/>
                </a:lnTo>
                <a:lnTo>
                  <a:pt x="24764" y="128016"/>
                </a:lnTo>
                <a:lnTo>
                  <a:pt x="52069" y="81244"/>
                </a:lnTo>
                <a:lnTo>
                  <a:pt x="52070" y="28321"/>
                </a:lnTo>
                <a:lnTo>
                  <a:pt x="82828" y="28321"/>
                </a:lnTo>
                <a:lnTo>
                  <a:pt x="66294" y="0"/>
                </a:lnTo>
                <a:close/>
              </a:path>
              <a:path w="132715" h="423545">
                <a:moveTo>
                  <a:pt x="82828" y="28321"/>
                </a:moveTo>
                <a:lnTo>
                  <a:pt x="80645" y="28321"/>
                </a:lnTo>
                <a:lnTo>
                  <a:pt x="80645" y="81244"/>
                </a:lnTo>
                <a:lnTo>
                  <a:pt x="107950" y="128016"/>
                </a:lnTo>
                <a:lnTo>
                  <a:pt x="116712" y="130302"/>
                </a:lnTo>
                <a:lnTo>
                  <a:pt x="130428" y="122428"/>
                </a:lnTo>
                <a:lnTo>
                  <a:pt x="132714" y="113665"/>
                </a:lnTo>
                <a:lnTo>
                  <a:pt x="128650" y="106807"/>
                </a:lnTo>
                <a:lnTo>
                  <a:pt x="82828" y="28321"/>
                </a:lnTo>
                <a:close/>
              </a:path>
              <a:path w="132715" h="423545">
                <a:moveTo>
                  <a:pt x="80645" y="28321"/>
                </a:moveTo>
                <a:lnTo>
                  <a:pt x="52070" y="28321"/>
                </a:lnTo>
                <a:lnTo>
                  <a:pt x="52070" y="81244"/>
                </a:lnTo>
                <a:lnTo>
                  <a:pt x="66357" y="56770"/>
                </a:lnTo>
                <a:lnTo>
                  <a:pt x="53975" y="35560"/>
                </a:lnTo>
                <a:lnTo>
                  <a:pt x="80645" y="35560"/>
                </a:lnTo>
                <a:lnTo>
                  <a:pt x="80645" y="28321"/>
                </a:lnTo>
                <a:close/>
              </a:path>
              <a:path w="132715" h="423545">
                <a:moveTo>
                  <a:pt x="80645" y="35560"/>
                </a:moveTo>
                <a:lnTo>
                  <a:pt x="78739" y="35560"/>
                </a:lnTo>
                <a:lnTo>
                  <a:pt x="66357" y="56770"/>
                </a:lnTo>
                <a:lnTo>
                  <a:pt x="80645" y="81244"/>
                </a:lnTo>
                <a:lnTo>
                  <a:pt x="80645" y="35560"/>
                </a:lnTo>
                <a:close/>
              </a:path>
              <a:path w="132715" h="423545">
                <a:moveTo>
                  <a:pt x="78739" y="35560"/>
                </a:moveTo>
                <a:lnTo>
                  <a:pt x="53975" y="35560"/>
                </a:lnTo>
                <a:lnTo>
                  <a:pt x="66357" y="56770"/>
                </a:lnTo>
                <a:lnTo>
                  <a:pt x="78739" y="3556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353496" y="1112367"/>
            <a:ext cx="1541145" cy="98425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5560" rIns="0" bIns="0" rtlCol="0" vert="horz">
            <a:spAutoFit/>
          </a:bodyPr>
          <a:lstStyle/>
          <a:p>
            <a:pPr algn="ctr" marL="205104" marR="198120">
              <a:lnSpc>
                <a:spcPct val="120000"/>
              </a:lnSpc>
              <a:spcBef>
                <a:spcPts val="280"/>
              </a:spcBef>
            </a:pPr>
            <a:r>
              <a:rPr dirty="0" sz="1200" spc="-5">
                <a:latin typeface="Verdana"/>
                <a:cs typeface="Verdana"/>
              </a:rPr>
              <a:t>Confirmar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visualização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escolhida </a:t>
            </a:r>
            <a:r>
              <a:rPr dirty="0" sz="1200">
                <a:latin typeface="Verdana"/>
                <a:cs typeface="Verdana"/>
              </a:rPr>
              <a:t>é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correta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44239" y="1589913"/>
            <a:ext cx="423545" cy="744855"/>
          </a:xfrm>
          <a:custGeom>
            <a:avLst/>
            <a:gdLst/>
            <a:ahLst/>
            <a:cxnLst/>
            <a:rect l="l" t="t" r="r" b="b"/>
            <a:pathLst>
              <a:path w="423545" h="744855">
                <a:moveTo>
                  <a:pt x="113664" y="611886"/>
                </a:moveTo>
                <a:lnTo>
                  <a:pt x="0" y="678179"/>
                </a:lnTo>
                <a:lnTo>
                  <a:pt x="113664" y="744474"/>
                </a:lnTo>
                <a:lnTo>
                  <a:pt x="122427" y="742188"/>
                </a:lnTo>
                <a:lnTo>
                  <a:pt x="126364" y="735457"/>
                </a:lnTo>
                <a:lnTo>
                  <a:pt x="130301" y="728599"/>
                </a:lnTo>
                <a:lnTo>
                  <a:pt x="128015" y="719836"/>
                </a:lnTo>
                <a:lnTo>
                  <a:pt x="81244" y="692531"/>
                </a:lnTo>
                <a:lnTo>
                  <a:pt x="28321" y="692531"/>
                </a:lnTo>
                <a:lnTo>
                  <a:pt x="28321" y="663956"/>
                </a:lnTo>
                <a:lnTo>
                  <a:pt x="81149" y="663956"/>
                </a:lnTo>
                <a:lnTo>
                  <a:pt x="121285" y="640588"/>
                </a:lnTo>
                <a:lnTo>
                  <a:pt x="128015" y="636524"/>
                </a:lnTo>
                <a:lnTo>
                  <a:pt x="130301" y="627761"/>
                </a:lnTo>
                <a:lnTo>
                  <a:pt x="126364" y="621029"/>
                </a:lnTo>
                <a:lnTo>
                  <a:pt x="122427" y="614172"/>
                </a:lnTo>
                <a:lnTo>
                  <a:pt x="113664" y="611886"/>
                </a:lnTo>
                <a:close/>
              </a:path>
              <a:path w="423545" h="744855">
                <a:moveTo>
                  <a:pt x="81149" y="663956"/>
                </a:moveTo>
                <a:lnTo>
                  <a:pt x="28321" y="663956"/>
                </a:lnTo>
                <a:lnTo>
                  <a:pt x="28321" y="692531"/>
                </a:lnTo>
                <a:lnTo>
                  <a:pt x="81244" y="692531"/>
                </a:lnTo>
                <a:lnTo>
                  <a:pt x="77763" y="690499"/>
                </a:lnTo>
                <a:lnTo>
                  <a:pt x="35560" y="690499"/>
                </a:lnTo>
                <a:lnTo>
                  <a:pt x="35560" y="665861"/>
                </a:lnTo>
                <a:lnTo>
                  <a:pt x="77877" y="665861"/>
                </a:lnTo>
                <a:lnTo>
                  <a:pt x="81149" y="663956"/>
                </a:lnTo>
                <a:close/>
              </a:path>
              <a:path w="423545" h="744855">
                <a:moveTo>
                  <a:pt x="197485" y="663956"/>
                </a:moveTo>
                <a:lnTo>
                  <a:pt x="81149" y="663956"/>
                </a:lnTo>
                <a:lnTo>
                  <a:pt x="56690" y="678196"/>
                </a:lnTo>
                <a:lnTo>
                  <a:pt x="81244" y="692531"/>
                </a:lnTo>
                <a:lnTo>
                  <a:pt x="219710" y="692531"/>
                </a:lnTo>
                <a:lnTo>
                  <a:pt x="226060" y="686053"/>
                </a:lnTo>
                <a:lnTo>
                  <a:pt x="226060" y="678179"/>
                </a:lnTo>
                <a:lnTo>
                  <a:pt x="197485" y="678179"/>
                </a:lnTo>
                <a:lnTo>
                  <a:pt x="197485" y="663956"/>
                </a:lnTo>
                <a:close/>
              </a:path>
              <a:path w="423545" h="744855">
                <a:moveTo>
                  <a:pt x="35560" y="665861"/>
                </a:moveTo>
                <a:lnTo>
                  <a:pt x="35560" y="690499"/>
                </a:lnTo>
                <a:lnTo>
                  <a:pt x="56690" y="678196"/>
                </a:lnTo>
                <a:lnTo>
                  <a:pt x="35560" y="665861"/>
                </a:lnTo>
                <a:close/>
              </a:path>
              <a:path w="423545" h="744855">
                <a:moveTo>
                  <a:pt x="56690" y="678196"/>
                </a:moveTo>
                <a:lnTo>
                  <a:pt x="35560" y="690499"/>
                </a:lnTo>
                <a:lnTo>
                  <a:pt x="77763" y="690499"/>
                </a:lnTo>
                <a:lnTo>
                  <a:pt x="56690" y="678196"/>
                </a:lnTo>
                <a:close/>
              </a:path>
              <a:path w="423545" h="744855">
                <a:moveTo>
                  <a:pt x="77877" y="665861"/>
                </a:moveTo>
                <a:lnTo>
                  <a:pt x="35560" y="665861"/>
                </a:lnTo>
                <a:lnTo>
                  <a:pt x="56690" y="678196"/>
                </a:lnTo>
                <a:lnTo>
                  <a:pt x="77877" y="665861"/>
                </a:lnTo>
                <a:close/>
              </a:path>
              <a:path w="423545" h="744855">
                <a:moveTo>
                  <a:pt x="423545" y="0"/>
                </a:moveTo>
                <a:lnTo>
                  <a:pt x="203962" y="0"/>
                </a:lnTo>
                <a:lnTo>
                  <a:pt x="197485" y="6476"/>
                </a:lnTo>
                <a:lnTo>
                  <a:pt x="197485" y="678179"/>
                </a:lnTo>
                <a:lnTo>
                  <a:pt x="211836" y="663956"/>
                </a:lnTo>
                <a:lnTo>
                  <a:pt x="226060" y="663956"/>
                </a:lnTo>
                <a:lnTo>
                  <a:pt x="226060" y="28575"/>
                </a:lnTo>
                <a:lnTo>
                  <a:pt x="211836" y="28575"/>
                </a:lnTo>
                <a:lnTo>
                  <a:pt x="226060" y="14350"/>
                </a:lnTo>
                <a:lnTo>
                  <a:pt x="423545" y="14350"/>
                </a:lnTo>
                <a:lnTo>
                  <a:pt x="423545" y="0"/>
                </a:lnTo>
                <a:close/>
              </a:path>
              <a:path w="423545" h="744855">
                <a:moveTo>
                  <a:pt x="226060" y="663956"/>
                </a:moveTo>
                <a:lnTo>
                  <a:pt x="211836" y="663956"/>
                </a:lnTo>
                <a:lnTo>
                  <a:pt x="197485" y="678179"/>
                </a:lnTo>
                <a:lnTo>
                  <a:pt x="226060" y="678179"/>
                </a:lnTo>
                <a:lnTo>
                  <a:pt x="226060" y="663956"/>
                </a:lnTo>
                <a:close/>
              </a:path>
              <a:path w="423545" h="744855">
                <a:moveTo>
                  <a:pt x="226060" y="14350"/>
                </a:moveTo>
                <a:lnTo>
                  <a:pt x="211836" y="28575"/>
                </a:lnTo>
                <a:lnTo>
                  <a:pt x="226060" y="28575"/>
                </a:lnTo>
                <a:lnTo>
                  <a:pt x="226060" y="14350"/>
                </a:lnTo>
                <a:close/>
              </a:path>
              <a:path w="423545" h="744855">
                <a:moveTo>
                  <a:pt x="423545" y="14350"/>
                </a:moveTo>
                <a:lnTo>
                  <a:pt x="226060" y="14350"/>
                </a:lnTo>
                <a:lnTo>
                  <a:pt x="226060" y="28575"/>
                </a:lnTo>
                <a:lnTo>
                  <a:pt x="423545" y="28575"/>
                </a:lnTo>
                <a:lnTo>
                  <a:pt x="423545" y="1435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605726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Conferência</a:t>
            </a:r>
            <a:r>
              <a:rPr dirty="0" spc="80"/>
              <a:t> </a:t>
            </a:r>
            <a:r>
              <a:rPr dirty="0" spc="30"/>
              <a:t>das</a:t>
            </a:r>
            <a:r>
              <a:rPr dirty="0" spc="85"/>
              <a:t> </a:t>
            </a:r>
            <a:r>
              <a:rPr dirty="0" spc="40"/>
              <a:t>informações</a:t>
            </a:r>
            <a:r>
              <a:rPr dirty="0" spc="70"/>
              <a:t> </a:t>
            </a:r>
            <a:r>
              <a:rPr dirty="0" spc="40"/>
              <a:t>cadastradas</a:t>
            </a:r>
            <a:r>
              <a:rPr dirty="0" spc="60"/>
              <a:t> </a:t>
            </a:r>
            <a:r>
              <a:rPr dirty="0" spc="20"/>
              <a:t>no</a:t>
            </a:r>
            <a:r>
              <a:rPr dirty="0" spc="90"/>
              <a:t> </a:t>
            </a:r>
            <a:r>
              <a:rPr dirty="0" spc="35"/>
              <a:t>CRM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3509" y="1155191"/>
            <a:ext cx="10166350" cy="4434205"/>
            <a:chOff x="393509" y="1155191"/>
            <a:chExt cx="10166350" cy="44342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1441" y="1491335"/>
              <a:ext cx="8927846" cy="409790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90469" y="2145538"/>
              <a:ext cx="1506220" cy="202565"/>
            </a:xfrm>
            <a:custGeom>
              <a:avLst/>
              <a:gdLst/>
              <a:ahLst/>
              <a:cxnLst/>
              <a:rect l="l" t="t" r="r" b="b"/>
              <a:pathLst>
                <a:path w="1506220" h="202564">
                  <a:moveTo>
                    <a:pt x="0" y="202564"/>
                  </a:moveTo>
                  <a:lnTo>
                    <a:pt x="1506220" y="202564"/>
                  </a:lnTo>
                  <a:lnTo>
                    <a:pt x="1506220" y="0"/>
                  </a:lnTo>
                  <a:lnTo>
                    <a:pt x="0" y="0"/>
                  </a:lnTo>
                  <a:lnTo>
                    <a:pt x="0" y="202564"/>
                  </a:lnTo>
                  <a:close/>
                </a:path>
              </a:pathLst>
            </a:custGeom>
            <a:ln w="28574">
              <a:solidFill>
                <a:srgbClr val="ECDA0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93509" y="1155191"/>
              <a:ext cx="1776730" cy="1398905"/>
            </a:xfrm>
            <a:custGeom>
              <a:avLst/>
              <a:gdLst/>
              <a:ahLst/>
              <a:cxnLst/>
              <a:rect l="l" t="t" r="r" b="b"/>
              <a:pathLst>
                <a:path w="1776730" h="1398905">
                  <a:moveTo>
                    <a:pt x="1776222" y="0"/>
                  </a:moveTo>
                  <a:lnTo>
                    <a:pt x="0" y="0"/>
                  </a:lnTo>
                  <a:lnTo>
                    <a:pt x="0" y="1398397"/>
                  </a:lnTo>
                  <a:lnTo>
                    <a:pt x="1776222" y="1398397"/>
                  </a:lnTo>
                  <a:lnTo>
                    <a:pt x="1776222" y="0"/>
                  </a:lnTo>
                  <a:close/>
                </a:path>
              </a:pathLst>
            </a:custGeom>
            <a:solidFill>
              <a:srgbClr val="FBF8C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594766" y="1164082"/>
            <a:ext cx="1372235" cy="1343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1905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Geocódigo 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selecionada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confirmar</a:t>
            </a:r>
            <a:r>
              <a:rPr dirty="0" sz="1200">
                <a:latin typeface="Verdana"/>
                <a:cs typeface="Verdana"/>
              </a:rPr>
              <a:t>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sincronização</a:t>
            </a:r>
            <a:r>
              <a:rPr dirty="0" sz="1200" spc="-5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dados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215301" y="1888744"/>
            <a:ext cx="8999855" cy="3571240"/>
            <a:chOff x="1215301" y="1888744"/>
            <a:chExt cx="8999855" cy="3571240"/>
          </a:xfrm>
        </p:grpSpPr>
        <p:sp>
          <p:nvSpPr>
            <p:cNvPr id="8" name="object 8"/>
            <p:cNvSpPr/>
            <p:nvPr/>
          </p:nvSpPr>
          <p:spPr>
            <a:xfrm>
              <a:off x="1215301" y="2348102"/>
              <a:ext cx="2543175" cy="448945"/>
            </a:xfrm>
            <a:custGeom>
              <a:avLst/>
              <a:gdLst/>
              <a:ahLst/>
              <a:cxnLst/>
              <a:rect l="l" t="t" r="r" b="b"/>
              <a:pathLst>
                <a:path w="2543175" h="448944">
                  <a:moveTo>
                    <a:pt x="66339" y="262224"/>
                  </a:moveTo>
                  <a:lnTo>
                    <a:pt x="52061" y="286686"/>
                  </a:lnTo>
                  <a:lnTo>
                    <a:pt x="52031" y="441960"/>
                  </a:lnTo>
                  <a:lnTo>
                    <a:pt x="58381" y="448437"/>
                  </a:lnTo>
                  <a:lnTo>
                    <a:pt x="2536278" y="448437"/>
                  </a:lnTo>
                  <a:lnTo>
                    <a:pt x="2542628" y="441960"/>
                  </a:lnTo>
                  <a:lnTo>
                    <a:pt x="2542628" y="434086"/>
                  </a:lnTo>
                  <a:lnTo>
                    <a:pt x="80606" y="434086"/>
                  </a:lnTo>
                  <a:lnTo>
                    <a:pt x="66382" y="419862"/>
                  </a:lnTo>
                  <a:lnTo>
                    <a:pt x="80606" y="419862"/>
                  </a:lnTo>
                  <a:lnTo>
                    <a:pt x="80606" y="286686"/>
                  </a:lnTo>
                  <a:lnTo>
                    <a:pt x="66339" y="262224"/>
                  </a:lnTo>
                  <a:close/>
                </a:path>
                <a:path w="2543175" h="448944">
                  <a:moveTo>
                    <a:pt x="80606" y="419862"/>
                  </a:moveTo>
                  <a:lnTo>
                    <a:pt x="66382" y="419862"/>
                  </a:lnTo>
                  <a:lnTo>
                    <a:pt x="80606" y="434086"/>
                  </a:lnTo>
                  <a:lnTo>
                    <a:pt x="80606" y="419862"/>
                  </a:lnTo>
                  <a:close/>
                </a:path>
                <a:path w="2543175" h="448944">
                  <a:moveTo>
                    <a:pt x="2514053" y="419862"/>
                  </a:moveTo>
                  <a:lnTo>
                    <a:pt x="80606" y="419862"/>
                  </a:lnTo>
                  <a:lnTo>
                    <a:pt x="80606" y="434086"/>
                  </a:lnTo>
                  <a:lnTo>
                    <a:pt x="2514053" y="434086"/>
                  </a:lnTo>
                  <a:lnTo>
                    <a:pt x="2514053" y="419862"/>
                  </a:lnTo>
                  <a:close/>
                </a:path>
                <a:path w="2543175" h="448944">
                  <a:moveTo>
                    <a:pt x="2542628" y="0"/>
                  </a:moveTo>
                  <a:lnTo>
                    <a:pt x="2514053" y="0"/>
                  </a:lnTo>
                  <a:lnTo>
                    <a:pt x="2514053" y="434086"/>
                  </a:lnTo>
                  <a:lnTo>
                    <a:pt x="2528277" y="419862"/>
                  </a:lnTo>
                  <a:lnTo>
                    <a:pt x="2542628" y="419862"/>
                  </a:lnTo>
                  <a:lnTo>
                    <a:pt x="2542628" y="0"/>
                  </a:lnTo>
                  <a:close/>
                </a:path>
                <a:path w="2543175" h="448944">
                  <a:moveTo>
                    <a:pt x="2542628" y="419862"/>
                  </a:moveTo>
                  <a:lnTo>
                    <a:pt x="2528277" y="419862"/>
                  </a:lnTo>
                  <a:lnTo>
                    <a:pt x="2514053" y="434086"/>
                  </a:lnTo>
                  <a:lnTo>
                    <a:pt x="2542628" y="434086"/>
                  </a:lnTo>
                  <a:lnTo>
                    <a:pt x="2542628" y="419862"/>
                  </a:lnTo>
                  <a:close/>
                </a:path>
                <a:path w="2543175" h="448944">
                  <a:moveTo>
                    <a:pt x="66382" y="205486"/>
                  </a:moveTo>
                  <a:lnTo>
                    <a:pt x="3975" y="312293"/>
                  </a:lnTo>
                  <a:lnTo>
                    <a:pt x="0" y="319150"/>
                  </a:lnTo>
                  <a:lnTo>
                    <a:pt x="2298" y="327913"/>
                  </a:lnTo>
                  <a:lnTo>
                    <a:pt x="15938" y="335788"/>
                  </a:lnTo>
                  <a:lnTo>
                    <a:pt x="24688" y="333501"/>
                  </a:lnTo>
                  <a:lnTo>
                    <a:pt x="28663" y="326771"/>
                  </a:lnTo>
                  <a:lnTo>
                    <a:pt x="52031" y="286736"/>
                  </a:lnTo>
                  <a:lnTo>
                    <a:pt x="52031" y="233807"/>
                  </a:lnTo>
                  <a:lnTo>
                    <a:pt x="82883" y="233807"/>
                  </a:lnTo>
                  <a:lnTo>
                    <a:pt x="66382" y="205486"/>
                  </a:lnTo>
                  <a:close/>
                </a:path>
                <a:path w="2543175" h="448944">
                  <a:moveTo>
                    <a:pt x="82883" y="233807"/>
                  </a:moveTo>
                  <a:lnTo>
                    <a:pt x="80606" y="233807"/>
                  </a:lnTo>
                  <a:lnTo>
                    <a:pt x="80636" y="286736"/>
                  </a:lnTo>
                  <a:lnTo>
                    <a:pt x="107911" y="333501"/>
                  </a:lnTo>
                  <a:lnTo>
                    <a:pt x="116674" y="335788"/>
                  </a:lnTo>
                  <a:lnTo>
                    <a:pt x="130390" y="327913"/>
                  </a:lnTo>
                  <a:lnTo>
                    <a:pt x="132676" y="319150"/>
                  </a:lnTo>
                  <a:lnTo>
                    <a:pt x="128612" y="312293"/>
                  </a:lnTo>
                  <a:lnTo>
                    <a:pt x="82883" y="233807"/>
                  </a:lnTo>
                  <a:close/>
                </a:path>
                <a:path w="2543175" h="448944">
                  <a:moveTo>
                    <a:pt x="80606" y="233807"/>
                  </a:moveTo>
                  <a:lnTo>
                    <a:pt x="52031" y="233807"/>
                  </a:lnTo>
                  <a:lnTo>
                    <a:pt x="52031" y="286736"/>
                  </a:lnTo>
                  <a:lnTo>
                    <a:pt x="66339" y="262224"/>
                  </a:lnTo>
                  <a:lnTo>
                    <a:pt x="53987" y="241046"/>
                  </a:lnTo>
                  <a:lnTo>
                    <a:pt x="80606" y="241046"/>
                  </a:lnTo>
                  <a:lnTo>
                    <a:pt x="80606" y="233807"/>
                  </a:lnTo>
                  <a:close/>
                </a:path>
                <a:path w="2543175" h="448944">
                  <a:moveTo>
                    <a:pt x="80606" y="241046"/>
                  </a:moveTo>
                  <a:lnTo>
                    <a:pt x="78701" y="241046"/>
                  </a:lnTo>
                  <a:lnTo>
                    <a:pt x="66339" y="262224"/>
                  </a:lnTo>
                  <a:lnTo>
                    <a:pt x="80606" y="286686"/>
                  </a:lnTo>
                  <a:lnTo>
                    <a:pt x="80606" y="241046"/>
                  </a:lnTo>
                  <a:close/>
                </a:path>
                <a:path w="2543175" h="448944">
                  <a:moveTo>
                    <a:pt x="78701" y="241046"/>
                  </a:moveTo>
                  <a:lnTo>
                    <a:pt x="53987" y="241046"/>
                  </a:lnTo>
                  <a:lnTo>
                    <a:pt x="66339" y="262224"/>
                  </a:lnTo>
                  <a:lnTo>
                    <a:pt x="78701" y="241046"/>
                  </a:lnTo>
                  <a:close/>
                </a:path>
              </a:pathLst>
            </a:custGeom>
            <a:solidFill>
              <a:srgbClr val="ECDA0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680201" y="2568257"/>
              <a:ext cx="1506220" cy="222885"/>
            </a:xfrm>
            <a:custGeom>
              <a:avLst/>
              <a:gdLst/>
              <a:ahLst/>
              <a:cxnLst/>
              <a:rect l="l" t="t" r="r" b="b"/>
              <a:pathLst>
                <a:path w="1506220" h="222885">
                  <a:moveTo>
                    <a:pt x="0" y="222821"/>
                  </a:moveTo>
                  <a:lnTo>
                    <a:pt x="1506220" y="222821"/>
                  </a:lnTo>
                  <a:lnTo>
                    <a:pt x="1506220" y="0"/>
                  </a:lnTo>
                  <a:lnTo>
                    <a:pt x="0" y="0"/>
                  </a:lnTo>
                  <a:lnTo>
                    <a:pt x="0" y="222821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419088" y="1888744"/>
              <a:ext cx="1104265" cy="679450"/>
            </a:xfrm>
            <a:custGeom>
              <a:avLst/>
              <a:gdLst/>
              <a:ahLst/>
              <a:cxnLst/>
              <a:rect l="l" t="t" r="r" b="b"/>
              <a:pathLst>
                <a:path w="1104265" h="679450">
                  <a:moveTo>
                    <a:pt x="1023492" y="325500"/>
                  </a:moveTo>
                  <a:lnTo>
                    <a:pt x="6350" y="325500"/>
                  </a:lnTo>
                  <a:lnTo>
                    <a:pt x="0" y="331850"/>
                  </a:lnTo>
                  <a:lnTo>
                    <a:pt x="0" y="679450"/>
                  </a:lnTo>
                  <a:lnTo>
                    <a:pt x="28575" y="679450"/>
                  </a:lnTo>
                  <a:lnTo>
                    <a:pt x="28575" y="354075"/>
                  </a:lnTo>
                  <a:lnTo>
                    <a:pt x="14224" y="354075"/>
                  </a:lnTo>
                  <a:lnTo>
                    <a:pt x="28575" y="339725"/>
                  </a:lnTo>
                  <a:lnTo>
                    <a:pt x="1023492" y="339725"/>
                  </a:lnTo>
                  <a:lnTo>
                    <a:pt x="1023492" y="325500"/>
                  </a:lnTo>
                  <a:close/>
                </a:path>
                <a:path w="1104265" h="679450">
                  <a:moveTo>
                    <a:pt x="28575" y="339725"/>
                  </a:moveTo>
                  <a:lnTo>
                    <a:pt x="14224" y="354075"/>
                  </a:lnTo>
                  <a:lnTo>
                    <a:pt x="28575" y="354075"/>
                  </a:lnTo>
                  <a:lnTo>
                    <a:pt x="28575" y="339725"/>
                  </a:lnTo>
                  <a:close/>
                </a:path>
                <a:path w="1104265" h="679450">
                  <a:moveTo>
                    <a:pt x="1052067" y="325500"/>
                  </a:moveTo>
                  <a:lnTo>
                    <a:pt x="1037716" y="325500"/>
                  </a:lnTo>
                  <a:lnTo>
                    <a:pt x="1023492" y="339725"/>
                  </a:lnTo>
                  <a:lnTo>
                    <a:pt x="28575" y="339725"/>
                  </a:lnTo>
                  <a:lnTo>
                    <a:pt x="28575" y="354075"/>
                  </a:lnTo>
                  <a:lnTo>
                    <a:pt x="1045590" y="354075"/>
                  </a:lnTo>
                  <a:lnTo>
                    <a:pt x="1052067" y="347725"/>
                  </a:lnTo>
                  <a:lnTo>
                    <a:pt x="1052067" y="325500"/>
                  </a:lnTo>
                  <a:close/>
                </a:path>
                <a:path w="1104265" h="679450">
                  <a:moveTo>
                    <a:pt x="1037716" y="56664"/>
                  </a:moveTo>
                  <a:lnTo>
                    <a:pt x="1023492" y="81033"/>
                  </a:lnTo>
                  <a:lnTo>
                    <a:pt x="1023492" y="339725"/>
                  </a:lnTo>
                  <a:lnTo>
                    <a:pt x="1037716" y="325500"/>
                  </a:lnTo>
                  <a:lnTo>
                    <a:pt x="1052067" y="325500"/>
                  </a:lnTo>
                  <a:lnTo>
                    <a:pt x="1051940" y="81033"/>
                  </a:lnTo>
                  <a:lnTo>
                    <a:pt x="1037716" y="56664"/>
                  </a:lnTo>
                  <a:close/>
                </a:path>
                <a:path w="1104265" h="679450">
                  <a:moveTo>
                    <a:pt x="1037716" y="0"/>
                  </a:moveTo>
                  <a:lnTo>
                    <a:pt x="971422" y="113664"/>
                  </a:lnTo>
                  <a:lnTo>
                    <a:pt x="973709" y="122427"/>
                  </a:lnTo>
                  <a:lnTo>
                    <a:pt x="980566" y="126364"/>
                  </a:lnTo>
                  <a:lnTo>
                    <a:pt x="987297" y="130428"/>
                  </a:lnTo>
                  <a:lnTo>
                    <a:pt x="996061" y="128142"/>
                  </a:lnTo>
                  <a:lnTo>
                    <a:pt x="999997" y="121284"/>
                  </a:lnTo>
                  <a:lnTo>
                    <a:pt x="1023365" y="81250"/>
                  </a:lnTo>
                  <a:lnTo>
                    <a:pt x="1023492" y="28320"/>
                  </a:lnTo>
                  <a:lnTo>
                    <a:pt x="1054234" y="28320"/>
                  </a:lnTo>
                  <a:lnTo>
                    <a:pt x="1037716" y="0"/>
                  </a:lnTo>
                  <a:close/>
                </a:path>
                <a:path w="1104265" h="679450">
                  <a:moveTo>
                    <a:pt x="1054234" y="28320"/>
                  </a:moveTo>
                  <a:lnTo>
                    <a:pt x="1052067" y="28320"/>
                  </a:lnTo>
                  <a:lnTo>
                    <a:pt x="1052067" y="81250"/>
                  </a:lnTo>
                  <a:lnTo>
                    <a:pt x="1075436" y="121284"/>
                  </a:lnTo>
                  <a:lnTo>
                    <a:pt x="1079372" y="128142"/>
                  </a:lnTo>
                  <a:lnTo>
                    <a:pt x="1088136" y="130428"/>
                  </a:lnTo>
                  <a:lnTo>
                    <a:pt x="1094866" y="126364"/>
                  </a:lnTo>
                  <a:lnTo>
                    <a:pt x="1101725" y="122427"/>
                  </a:lnTo>
                  <a:lnTo>
                    <a:pt x="1104011" y="113664"/>
                  </a:lnTo>
                  <a:lnTo>
                    <a:pt x="1054234" y="28320"/>
                  </a:lnTo>
                  <a:close/>
                </a:path>
                <a:path w="1104265" h="679450">
                  <a:moveTo>
                    <a:pt x="1052067" y="35559"/>
                  </a:moveTo>
                  <a:lnTo>
                    <a:pt x="1050036" y="35559"/>
                  </a:lnTo>
                  <a:lnTo>
                    <a:pt x="1037716" y="56664"/>
                  </a:lnTo>
                  <a:lnTo>
                    <a:pt x="1052067" y="81250"/>
                  </a:lnTo>
                  <a:lnTo>
                    <a:pt x="1052067" y="35559"/>
                  </a:lnTo>
                  <a:close/>
                </a:path>
                <a:path w="1104265" h="679450">
                  <a:moveTo>
                    <a:pt x="1052067" y="28320"/>
                  </a:moveTo>
                  <a:lnTo>
                    <a:pt x="1023492" y="28320"/>
                  </a:lnTo>
                  <a:lnTo>
                    <a:pt x="1023492" y="81033"/>
                  </a:lnTo>
                  <a:lnTo>
                    <a:pt x="1037716" y="56664"/>
                  </a:lnTo>
                  <a:lnTo>
                    <a:pt x="1025397" y="35559"/>
                  </a:lnTo>
                  <a:lnTo>
                    <a:pt x="1052067" y="35559"/>
                  </a:lnTo>
                  <a:lnTo>
                    <a:pt x="1052067" y="28320"/>
                  </a:lnTo>
                  <a:close/>
                </a:path>
                <a:path w="1104265" h="679450">
                  <a:moveTo>
                    <a:pt x="1050036" y="35559"/>
                  </a:moveTo>
                  <a:lnTo>
                    <a:pt x="1025397" y="35559"/>
                  </a:lnTo>
                  <a:lnTo>
                    <a:pt x="1037716" y="56664"/>
                  </a:lnTo>
                  <a:lnTo>
                    <a:pt x="1050036" y="35559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071622" y="4005072"/>
              <a:ext cx="7129145" cy="1440180"/>
            </a:xfrm>
            <a:custGeom>
              <a:avLst/>
              <a:gdLst/>
              <a:ahLst/>
              <a:cxnLst/>
              <a:rect l="l" t="t" r="r" b="b"/>
              <a:pathLst>
                <a:path w="7129145" h="1440179">
                  <a:moveTo>
                    <a:pt x="0" y="1440180"/>
                  </a:moveTo>
                  <a:lnTo>
                    <a:pt x="7128764" y="1440180"/>
                  </a:lnTo>
                  <a:lnTo>
                    <a:pt x="7128764" y="0"/>
                  </a:lnTo>
                  <a:lnTo>
                    <a:pt x="0" y="0"/>
                  </a:lnTo>
                  <a:lnTo>
                    <a:pt x="0" y="1440180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7174992" y="5790958"/>
            <a:ext cx="3384550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860" rIns="0" bIns="0" rtlCol="0" vert="horz">
            <a:spAutoFit/>
          </a:bodyPr>
          <a:lstStyle/>
          <a:p>
            <a:pPr algn="ctr" marL="191770" marR="184150">
              <a:lnSpc>
                <a:spcPct val="120000"/>
              </a:lnSpc>
              <a:spcBef>
                <a:spcPts val="180"/>
              </a:spcBef>
            </a:pPr>
            <a:r>
              <a:rPr dirty="0" sz="1200" spc="-5">
                <a:latin typeface="Verdana"/>
                <a:cs typeface="Verdana"/>
              </a:rPr>
              <a:t>Confirmar</a:t>
            </a:r>
            <a:r>
              <a:rPr dirty="0" sz="1200">
                <a:latin typeface="Verdana"/>
                <a:cs typeface="Verdana"/>
              </a:rPr>
              <a:t> se as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pessoas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composição familiar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registrada </a:t>
            </a:r>
            <a:r>
              <a:rPr dirty="0" sz="1200">
                <a:latin typeface="Verdana"/>
                <a:cs typeface="Verdana"/>
              </a:rPr>
              <a:t> aparecem</a:t>
            </a:r>
            <a:r>
              <a:rPr dirty="0" sz="1200" spc="-5">
                <a:latin typeface="Verdana"/>
                <a:cs typeface="Verdana"/>
              </a:rPr>
              <a:t> no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CRM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21780" y="5445252"/>
            <a:ext cx="553720" cy="779145"/>
          </a:xfrm>
          <a:custGeom>
            <a:avLst/>
            <a:gdLst/>
            <a:ahLst/>
            <a:cxnLst/>
            <a:rect l="l" t="t" r="r" b="b"/>
            <a:pathLst>
              <a:path w="553720" h="779145">
                <a:moveTo>
                  <a:pt x="496498" y="712539"/>
                </a:moveTo>
                <a:lnTo>
                  <a:pt x="425196" y="754176"/>
                </a:lnTo>
                <a:lnTo>
                  <a:pt x="422910" y="762927"/>
                </a:lnTo>
                <a:lnTo>
                  <a:pt x="430784" y="776566"/>
                </a:lnTo>
                <a:lnTo>
                  <a:pt x="439547" y="778865"/>
                </a:lnTo>
                <a:lnTo>
                  <a:pt x="528734" y="726833"/>
                </a:lnTo>
                <a:lnTo>
                  <a:pt x="524891" y="726833"/>
                </a:lnTo>
                <a:lnTo>
                  <a:pt x="524891" y="724877"/>
                </a:lnTo>
                <a:lnTo>
                  <a:pt x="517651" y="724877"/>
                </a:lnTo>
                <a:lnTo>
                  <a:pt x="496498" y="712539"/>
                </a:lnTo>
                <a:close/>
              </a:path>
              <a:path w="553720" h="779145">
                <a:moveTo>
                  <a:pt x="28575" y="0"/>
                </a:moveTo>
                <a:lnTo>
                  <a:pt x="0" y="0"/>
                </a:lnTo>
                <a:lnTo>
                  <a:pt x="0" y="720432"/>
                </a:lnTo>
                <a:lnTo>
                  <a:pt x="6350" y="726833"/>
                </a:lnTo>
                <a:lnTo>
                  <a:pt x="471991" y="726833"/>
                </a:lnTo>
                <a:lnTo>
                  <a:pt x="496487" y="712546"/>
                </a:lnTo>
                <a:lnTo>
                  <a:pt x="28568" y="712539"/>
                </a:lnTo>
                <a:lnTo>
                  <a:pt x="14224" y="698258"/>
                </a:lnTo>
                <a:lnTo>
                  <a:pt x="28575" y="698258"/>
                </a:lnTo>
                <a:lnTo>
                  <a:pt x="28575" y="0"/>
                </a:lnTo>
                <a:close/>
              </a:path>
              <a:path w="553720" h="779145">
                <a:moveTo>
                  <a:pt x="528739" y="698258"/>
                </a:moveTo>
                <a:lnTo>
                  <a:pt x="524891" y="698258"/>
                </a:lnTo>
                <a:lnTo>
                  <a:pt x="524891" y="726833"/>
                </a:lnTo>
                <a:lnTo>
                  <a:pt x="528734" y="726833"/>
                </a:lnTo>
                <a:lnTo>
                  <a:pt x="553212" y="712546"/>
                </a:lnTo>
                <a:lnTo>
                  <a:pt x="528739" y="698258"/>
                </a:lnTo>
                <a:close/>
              </a:path>
              <a:path w="553720" h="779145">
                <a:moveTo>
                  <a:pt x="517651" y="700201"/>
                </a:moveTo>
                <a:lnTo>
                  <a:pt x="496498" y="712539"/>
                </a:lnTo>
                <a:lnTo>
                  <a:pt x="517651" y="724877"/>
                </a:lnTo>
                <a:lnTo>
                  <a:pt x="517651" y="700201"/>
                </a:lnTo>
                <a:close/>
              </a:path>
              <a:path w="553720" h="779145">
                <a:moveTo>
                  <a:pt x="524891" y="700201"/>
                </a:moveTo>
                <a:lnTo>
                  <a:pt x="517651" y="700201"/>
                </a:lnTo>
                <a:lnTo>
                  <a:pt x="517651" y="724877"/>
                </a:lnTo>
                <a:lnTo>
                  <a:pt x="524891" y="724877"/>
                </a:lnTo>
                <a:lnTo>
                  <a:pt x="524891" y="700201"/>
                </a:lnTo>
                <a:close/>
              </a:path>
              <a:path w="553720" h="779145">
                <a:moveTo>
                  <a:pt x="28575" y="698258"/>
                </a:moveTo>
                <a:lnTo>
                  <a:pt x="14224" y="698258"/>
                </a:lnTo>
                <a:lnTo>
                  <a:pt x="28575" y="712546"/>
                </a:lnTo>
                <a:lnTo>
                  <a:pt x="28575" y="698258"/>
                </a:lnTo>
                <a:close/>
              </a:path>
              <a:path w="553720" h="779145">
                <a:moveTo>
                  <a:pt x="472013" y="698258"/>
                </a:moveTo>
                <a:lnTo>
                  <a:pt x="28575" y="698258"/>
                </a:lnTo>
                <a:lnTo>
                  <a:pt x="28575" y="712546"/>
                </a:lnTo>
                <a:lnTo>
                  <a:pt x="496498" y="712539"/>
                </a:lnTo>
                <a:lnTo>
                  <a:pt x="472013" y="698258"/>
                </a:lnTo>
                <a:close/>
              </a:path>
              <a:path w="553720" h="779145">
                <a:moveTo>
                  <a:pt x="439547" y="646214"/>
                </a:moveTo>
                <a:lnTo>
                  <a:pt x="430784" y="648512"/>
                </a:lnTo>
                <a:lnTo>
                  <a:pt x="422910" y="662152"/>
                </a:lnTo>
                <a:lnTo>
                  <a:pt x="425196" y="670902"/>
                </a:lnTo>
                <a:lnTo>
                  <a:pt x="496498" y="712539"/>
                </a:lnTo>
                <a:lnTo>
                  <a:pt x="517651" y="700201"/>
                </a:lnTo>
                <a:lnTo>
                  <a:pt x="524891" y="700201"/>
                </a:lnTo>
                <a:lnTo>
                  <a:pt x="524891" y="698258"/>
                </a:lnTo>
                <a:lnTo>
                  <a:pt x="528739" y="698258"/>
                </a:lnTo>
                <a:lnTo>
                  <a:pt x="439547" y="646214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605726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Conferência</a:t>
            </a:r>
            <a:r>
              <a:rPr dirty="0" spc="80"/>
              <a:t> </a:t>
            </a:r>
            <a:r>
              <a:rPr dirty="0" spc="30"/>
              <a:t>das</a:t>
            </a:r>
            <a:r>
              <a:rPr dirty="0" spc="85"/>
              <a:t> </a:t>
            </a:r>
            <a:r>
              <a:rPr dirty="0" spc="40"/>
              <a:t>informações</a:t>
            </a:r>
            <a:r>
              <a:rPr dirty="0" spc="70"/>
              <a:t> </a:t>
            </a:r>
            <a:r>
              <a:rPr dirty="0" spc="40"/>
              <a:t>cadastradas</a:t>
            </a:r>
            <a:r>
              <a:rPr dirty="0" spc="60"/>
              <a:t> </a:t>
            </a:r>
            <a:r>
              <a:rPr dirty="0" spc="20"/>
              <a:t>no</a:t>
            </a:r>
            <a:r>
              <a:rPr dirty="0" spc="90"/>
              <a:t> </a:t>
            </a:r>
            <a:r>
              <a:rPr dirty="0" spc="35"/>
              <a:t>CRM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636004" y="1155204"/>
            <a:ext cx="1641475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just" marL="222250" marR="213360" indent="3937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Escolher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aba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“Ca</a:t>
            </a:r>
            <a:r>
              <a:rPr dirty="0" sz="1200" spc="-20">
                <a:latin typeface="Verdana"/>
                <a:cs typeface="Verdana"/>
              </a:rPr>
              <a:t>r</a:t>
            </a:r>
            <a:r>
              <a:rPr dirty="0" sz="1200">
                <a:latin typeface="Verdana"/>
                <a:cs typeface="Verdana"/>
              </a:rPr>
              <a:t>ac</a:t>
            </a:r>
            <a:r>
              <a:rPr dirty="0" sz="1200" spc="-10">
                <a:latin typeface="Verdana"/>
                <a:cs typeface="Verdana"/>
              </a:rPr>
              <a:t>t</a:t>
            </a:r>
            <a:r>
              <a:rPr dirty="0" sz="1200">
                <a:latin typeface="Verdana"/>
                <a:cs typeface="Verdana"/>
              </a:rPr>
              <a:t>eri</a:t>
            </a:r>
            <a:r>
              <a:rPr dirty="0" sz="1200" spc="5">
                <a:latin typeface="Verdana"/>
                <a:cs typeface="Verdana"/>
              </a:rPr>
              <a:t>z</a:t>
            </a:r>
            <a:r>
              <a:rPr dirty="0" sz="1200">
                <a:latin typeface="Verdana"/>
                <a:cs typeface="Verdana"/>
              </a:rPr>
              <a:t>aç</a:t>
            </a:r>
            <a:r>
              <a:rPr dirty="0" sz="1200" spc="-5">
                <a:latin typeface="Verdana"/>
                <a:cs typeface="Verdana"/>
              </a:rPr>
              <a:t>ã</a:t>
            </a:r>
            <a:r>
              <a:rPr dirty="0" sz="1200">
                <a:latin typeface="Verdana"/>
                <a:cs typeface="Verdana"/>
              </a:rPr>
              <a:t>o  </a:t>
            </a:r>
            <a:r>
              <a:rPr dirty="0" sz="1200" spc="-5">
                <a:latin typeface="Verdana"/>
                <a:cs typeface="Verdana"/>
              </a:rPr>
              <a:t>dos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Ocupantes”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03755" y="1196721"/>
            <a:ext cx="8985250" cy="4104640"/>
            <a:chOff x="1603755" y="1196721"/>
            <a:chExt cx="8985250" cy="41046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3755" y="1196721"/>
              <a:ext cx="8985123" cy="410451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55764" y="2233930"/>
              <a:ext cx="302895" cy="288290"/>
            </a:xfrm>
            <a:custGeom>
              <a:avLst/>
              <a:gdLst/>
              <a:ahLst/>
              <a:cxnLst/>
              <a:rect l="l" t="t" r="r" b="b"/>
              <a:pathLst>
                <a:path w="302895" h="288289">
                  <a:moveTo>
                    <a:pt x="0" y="288036"/>
                  </a:moveTo>
                  <a:lnTo>
                    <a:pt x="302323" y="288036"/>
                  </a:lnTo>
                  <a:lnTo>
                    <a:pt x="302323" y="0"/>
                  </a:lnTo>
                  <a:lnTo>
                    <a:pt x="0" y="0"/>
                  </a:lnTo>
                  <a:lnTo>
                    <a:pt x="0" y="28803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5497639" y="1040587"/>
            <a:ext cx="2116455" cy="7626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5560" rIns="0" bIns="0" rtlCol="0" vert="horz">
            <a:spAutoFit/>
          </a:bodyPr>
          <a:lstStyle/>
          <a:p>
            <a:pPr algn="ctr" marL="140970" marR="131445" indent="-635">
              <a:lnSpc>
                <a:spcPct val="120000"/>
              </a:lnSpc>
              <a:spcBef>
                <a:spcPts val="280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verificar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sincronização das </a:t>
            </a:r>
            <a:r>
              <a:rPr dirty="0" sz="1200">
                <a:latin typeface="Verdana"/>
                <a:cs typeface="Verdana"/>
              </a:rPr>
              <a:t>fotos,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entrar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“Geral”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082673" y="1788541"/>
            <a:ext cx="8204200" cy="4682490"/>
            <a:chOff x="2082673" y="1788541"/>
            <a:chExt cx="8204200" cy="4682490"/>
          </a:xfrm>
        </p:grpSpPr>
        <p:sp>
          <p:nvSpPr>
            <p:cNvPr id="7" name="object 7"/>
            <p:cNvSpPr/>
            <p:nvPr/>
          </p:nvSpPr>
          <p:spPr>
            <a:xfrm>
              <a:off x="6489445" y="1788541"/>
              <a:ext cx="932180" cy="445770"/>
            </a:xfrm>
            <a:custGeom>
              <a:avLst/>
              <a:gdLst/>
              <a:ahLst/>
              <a:cxnLst/>
              <a:rect l="l" t="t" r="r" b="b"/>
              <a:pathLst>
                <a:path w="932179" h="445769">
                  <a:moveTo>
                    <a:pt x="903224" y="222631"/>
                  </a:moveTo>
                  <a:lnTo>
                    <a:pt x="903224" y="445388"/>
                  </a:lnTo>
                  <a:lnTo>
                    <a:pt x="931799" y="445388"/>
                  </a:lnTo>
                  <a:lnTo>
                    <a:pt x="931799" y="236982"/>
                  </a:lnTo>
                  <a:lnTo>
                    <a:pt x="917575" y="236982"/>
                  </a:lnTo>
                  <a:lnTo>
                    <a:pt x="903224" y="222631"/>
                  </a:lnTo>
                  <a:close/>
                </a:path>
                <a:path w="932179" h="445769">
                  <a:moveTo>
                    <a:pt x="66404" y="56690"/>
                  </a:moveTo>
                  <a:lnTo>
                    <a:pt x="52125" y="81149"/>
                  </a:lnTo>
                  <a:lnTo>
                    <a:pt x="52070" y="230632"/>
                  </a:lnTo>
                  <a:lnTo>
                    <a:pt x="58547" y="236982"/>
                  </a:lnTo>
                  <a:lnTo>
                    <a:pt x="903224" y="236982"/>
                  </a:lnTo>
                  <a:lnTo>
                    <a:pt x="903224" y="222631"/>
                  </a:lnTo>
                  <a:lnTo>
                    <a:pt x="80645" y="222631"/>
                  </a:lnTo>
                  <a:lnTo>
                    <a:pt x="66421" y="208407"/>
                  </a:lnTo>
                  <a:lnTo>
                    <a:pt x="80645" y="208407"/>
                  </a:lnTo>
                  <a:lnTo>
                    <a:pt x="80645" y="81149"/>
                  </a:lnTo>
                  <a:lnTo>
                    <a:pt x="66404" y="56690"/>
                  </a:lnTo>
                  <a:close/>
                </a:path>
                <a:path w="932179" h="445769">
                  <a:moveTo>
                    <a:pt x="925449" y="208407"/>
                  </a:moveTo>
                  <a:lnTo>
                    <a:pt x="80645" y="208407"/>
                  </a:lnTo>
                  <a:lnTo>
                    <a:pt x="80645" y="222631"/>
                  </a:lnTo>
                  <a:lnTo>
                    <a:pt x="903224" y="222631"/>
                  </a:lnTo>
                  <a:lnTo>
                    <a:pt x="917575" y="236982"/>
                  </a:lnTo>
                  <a:lnTo>
                    <a:pt x="931799" y="236982"/>
                  </a:lnTo>
                  <a:lnTo>
                    <a:pt x="931799" y="214757"/>
                  </a:lnTo>
                  <a:lnTo>
                    <a:pt x="925449" y="208407"/>
                  </a:lnTo>
                  <a:close/>
                </a:path>
                <a:path w="932179" h="445769">
                  <a:moveTo>
                    <a:pt x="80645" y="208407"/>
                  </a:moveTo>
                  <a:lnTo>
                    <a:pt x="66421" y="208407"/>
                  </a:lnTo>
                  <a:lnTo>
                    <a:pt x="80645" y="222631"/>
                  </a:lnTo>
                  <a:lnTo>
                    <a:pt x="80645" y="208407"/>
                  </a:lnTo>
                  <a:close/>
                </a:path>
                <a:path w="932179" h="445769">
                  <a:moveTo>
                    <a:pt x="66421" y="0"/>
                  </a:moveTo>
                  <a:lnTo>
                    <a:pt x="4063" y="106807"/>
                  </a:lnTo>
                  <a:lnTo>
                    <a:pt x="0" y="113664"/>
                  </a:lnTo>
                  <a:lnTo>
                    <a:pt x="2412" y="122428"/>
                  </a:lnTo>
                  <a:lnTo>
                    <a:pt x="16001" y="130429"/>
                  </a:lnTo>
                  <a:lnTo>
                    <a:pt x="24764" y="128016"/>
                  </a:lnTo>
                  <a:lnTo>
                    <a:pt x="52070" y="81244"/>
                  </a:lnTo>
                  <a:lnTo>
                    <a:pt x="52070" y="28321"/>
                  </a:lnTo>
                  <a:lnTo>
                    <a:pt x="82955" y="28321"/>
                  </a:lnTo>
                  <a:lnTo>
                    <a:pt x="66421" y="0"/>
                  </a:lnTo>
                  <a:close/>
                </a:path>
                <a:path w="932179" h="445769">
                  <a:moveTo>
                    <a:pt x="82955" y="28321"/>
                  </a:moveTo>
                  <a:lnTo>
                    <a:pt x="80645" y="28321"/>
                  </a:lnTo>
                  <a:lnTo>
                    <a:pt x="80700" y="81244"/>
                  </a:lnTo>
                  <a:lnTo>
                    <a:pt x="104012" y="121285"/>
                  </a:lnTo>
                  <a:lnTo>
                    <a:pt x="108076" y="128016"/>
                  </a:lnTo>
                  <a:lnTo>
                    <a:pt x="116712" y="130429"/>
                  </a:lnTo>
                  <a:lnTo>
                    <a:pt x="123571" y="126364"/>
                  </a:lnTo>
                  <a:lnTo>
                    <a:pt x="130428" y="122428"/>
                  </a:lnTo>
                  <a:lnTo>
                    <a:pt x="132714" y="113664"/>
                  </a:lnTo>
                  <a:lnTo>
                    <a:pt x="128777" y="106807"/>
                  </a:lnTo>
                  <a:lnTo>
                    <a:pt x="82955" y="28321"/>
                  </a:lnTo>
                  <a:close/>
                </a:path>
                <a:path w="932179" h="445769">
                  <a:moveTo>
                    <a:pt x="80645" y="28321"/>
                  </a:moveTo>
                  <a:lnTo>
                    <a:pt x="52070" y="28321"/>
                  </a:lnTo>
                  <a:lnTo>
                    <a:pt x="52070" y="81244"/>
                  </a:lnTo>
                  <a:lnTo>
                    <a:pt x="66404" y="56690"/>
                  </a:lnTo>
                  <a:lnTo>
                    <a:pt x="54101" y="35560"/>
                  </a:lnTo>
                  <a:lnTo>
                    <a:pt x="80645" y="35560"/>
                  </a:lnTo>
                  <a:lnTo>
                    <a:pt x="80645" y="28321"/>
                  </a:lnTo>
                  <a:close/>
                </a:path>
                <a:path w="932179" h="445769">
                  <a:moveTo>
                    <a:pt x="80645" y="35560"/>
                  </a:moveTo>
                  <a:lnTo>
                    <a:pt x="78739" y="35560"/>
                  </a:lnTo>
                  <a:lnTo>
                    <a:pt x="66404" y="56690"/>
                  </a:lnTo>
                  <a:lnTo>
                    <a:pt x="80645" y="81149"/>
                  </a:lnTo>
                  <a:lnTo>
                    <a:pt x="80645" y="35560"/>
                  </a:lnTo>
                  <a:close/>
                </a:path>
                <a:path w="932179" h="445769">
                  <a:moveTo>
                    <a:pt x="78739" y="35560"/>
                  </a:moveTo>
                  <a:lnTo>
                    <a:pt x="54101" y="35560"/>
                  </a:lnTo>
                  <a:lnTo>
                    <a:pt x="66404" y="56690"/>
                  </a:lnTo>
                  <a:lnTo>
                    <a:pt x="78739" y="3556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599807" y="2276843"/>
              <a:ext cx="227329" cy="196850"/>
            </a:xfrm>
            <a:custGeom>
              <a:avLst/>
              <a:gdLst/>
              <a:ahLst/>
              <a:cxnLst/>
              <a:rect l="l" t="t" r="r" b="b"/>
              <a:pathLst>
                <a:path w="227329" h="196850">
                  <a:moveTo>
                    <a:pt x="0" y="196735"/>
                  </a:moveTo>
                  <a:lnTo>
                    <a:pt x="227139" y="196735"/>
                  </a:lnTo>
                  <a:lnTo>
                    <a:pt x="227139" y="0"/>
                  </a:lnTo>
                  <a:lnTo>
                    <a:pt x="0" y="0"/>
                  </a:lnTo>
                  <a:lnTo>
                    <a:pt x="0" y="196735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699120" y="2473579"/>
              <a:ext cx="934719" cy="1364615"/>
            </a:xfrm>
            <a:custGeom>
              <a:avLst/>
              <a:gdLst/>
              <a:ahLst/>
              <a:cxnLst/>
              <a:rect l="l" t="t" r="r" b="b"/>
              <a:pathLst>
                <a:path w="934720" h="1364614">
                  <a:moveTo>
                    <a:pt x="817879" y="1233805"/>
                  </a:moveTo>
                  <a:lnTo>
                    <a:pt x="811022" y="1237742"/>
                  </a:lnTo>
                  <a:lnTo>
                    <a:pt x="804290" y="1241806"/>
                  </a:lnTo>
                  <a:lnTo>
                    <a:pt x="802004" y="1250569"/>
                  </a:lnTo>
                  <a:lnTo>
                    <a:pt x="868299" y="1364234"/>
                  </a:lnTo>
                  <a:lnTo>
                    <a:pt x="884816" y="1335913"/>
                  </a:lnTo>
                  <a:lnTo>
                    <a:pt x="853948" y="1335913"/>
                  </a:lnTo>
                  <a:lnTo>
                    <a:pt x="853948" y="1282983"/>
                  </a:lnTo>
                  <a:lnTo>
                    <a:pt x="830579" y="1242949"/>
                  </a:lnTo>
                  <a:lnTo>
                    <a:pt x="826643" y="1236091"/>
                  </a:lnTo>
                  <a:lnTo>
                    <a:pt x="817879" y="1233805"/>
                  </a:lnTo>
                  <a:close/>
                </a:path>
                <a:path w="934720" h="1364614">
                  <a:moveTo>
                    <a:pt x="853948" y="1282983"/>
                  </a:moveTo>
                  <a:lnTo>
                    <a:pt x="853948" y="1335913"/>
                  </a:lnTo>
                  <a:lnTo>
                    <a:pt x="882523" y="1335913"/>
                  </a:lnTo>
                  <a:lnTo>
                    <a:pt x="882523" y="1328674"/>
                  </a:lnTo>
                  <a:lnTo>
                    <a:pt x="855979" y="1328674"/>
                  </a:lnTo>
                  <a:lnTo>
                    <a:pt x="868283" y="1307542"/>
                  </a:lnTo>
                  <a:lnTo>
                    <a:pt x="853948" y="1282983"/>
                  </a:lnTo>
                  <a:close/>
                </a:path>
                <a:path w="934720" h="1364614">
                  <a:moveTo>
                    <a:pt x="918718" y="1233805"/>
                  </a:moveTo>
                  <a:lnTo>
                    <a:pt x="909954" y="1236091"/>
                  </a:lnTo>
                  <a:lnTo>
                    <a:pt x="905890" y="1242949"/>
                  </a:lnTo>
                  <a:lnTo>
                    <a:pt x="882582" y="1282983"/>
                  </a:lnTo>
                  <a:lnTo>
                    <a:pt x="882523" y="1335913"/>
                  </a:lnTo>
                  <a:lnTo>
                    <a:pt x="884816" y="1335913"/>
                  </a:lnTo>
                  <a:lnTo>
                    <a:pt x="934593" y="1250569"/>
                  </a:lnTo>
                  <a:lnTo>
                    <a:pt x="932306" y="1241806"/>
                  </a:lnTo>
                  <a:lnTo>
                    <a:pt x="918718" y="1233805"/>
                  </a:lnTo>
                  <a:close/>
                </a:path>
                <a:path w="934720" h="1364614">
                  <a:moveTo>
                    <a:pt x="868283" y="1307542"/>
                  </a:moveTo>
                  <a:lnTo>
                    <a:pt x="855979" y="1328674"/>
                  </a:lnTo>
                  <a:lnTo>
                    <a:pt x="880618" y="1328674"/>
                  </a:lnTo>
                  <a:lnTo>
                    <a:pt x="868283" y="1307542"/>
                  </a:lnTo>
                  <a:close/>
                </a:path>
                <a:path w="934720" h="1364614">
                  <a:moveTo>
                    <a:pt x="882523" y="1283084"/>
                  </a:moveTo>
                  <a:lnTo>
                    <a:pt x="868283" y="1307542"/>
                  </a:lnTo>
                  <a:lnTo>
                    <a:pt x="880618" y="1328674"/>
                  </a:lnTo>
                  <a:lnTo>
                    <a:pt x="882523" y="1328674"/>
                  </a:lnTo>
                  <a:lnTo>
                    <a:pt x="882523" y="1283084"/>
                  </a:lnTo>
                  <a:close/>
                </a:path>
                <a:path w="934720" h="1364614">
                  <a:moveTo>
                    <a:pt x="853948" y="682117"/>
                  </a:moveTo>
                  <a:lnTo>
                    <a:pt x="854007" y="1283084"/>
                  </a:lnTo>
                  <a:lnTo>
                    <a:pt x="868283" y="1307542"/>
                  </a:lnTo>
                  <a:lnTo>
                    <a:pt x="882523" y="1283084"/>
                  </a:lnTo>
                  <a:lnTo>
                    <a:pt x="882523" y="696341"/>
                  </a:lnTo>
                  <a:lnTo>
                    <a:pt x="868299" y="696341"/>
                  </a:lnTo>
                  <a:lnTo>
                    <a:pt x="853948" y="682117"/>
                  </a:lnTo>
                  <a:close/>
                </a:path>
                <a:path w="934720" h="1364614">
                  <a:moveTo>
                    <a:pt x="28575" y="0"/>
                  </a:moveTo>
                  <a:lnTo>
                    <a:pt x="0" y="0"/>
                  </a:lnTo>
                  <a:lnTo>
                    <a:pt x="0" y="689991"/>
                  </a:lnTo>
                  <a:lnTo>
                    <a:pt x="6350" y="696341"/>
                  </a:lnTo>
                  <a:lnTo>
                    <a:pt x="853948" y="696341"/>
                  </a:lnTo>
                  <a:lnTo>
                    <a:pt x="853948" y="682117"/>
                  </a:lnTo>
                  <a:lnTo>
                    <a:pt x="28575" y="682117"/>
                  </a:lnTo>
                  <a:lnTo>
                    <a:pt x="14224" y="667766"/>
                  </a:lnTo>
                  <a:lnTo>
                    <a:pt x="28575" y="667766"/>
                  </a:lnTo>
                  <a:lnTo>
                    <a:pt x="28575" y="0"/>
                  </a:lnTo>
                  <a:close/>
                </a:path>
                <a:path w="934720" h="1364614">
                  <a:moveTo>
                    <a:pt x="876173" y="667766"/>
                  </a:moveTo>
                  <a:lnTo>
                    <a:pt x="28575" y="667766"/>
                  </a:lnTo>
                  <a:lnTo>
                    <a:pt x="28575" y="682117"/>
                  </a:lnTo>
                  <a:lnTo>
                    <a:pt x="853948" y="682117"/>
                  </a:lnTo>
                  <a:lnTo>
                    <a:pt x="868299" y="696341"/>
                  </a:lnTo>
                  <a:lnTo>
                    <a:pt x="882523" y="696341"/>
                  </a:lnTo>
                  <a:lnTo>
                    <a:pt x="882523" y="674243"/>
                  </a:lnTo>
                  <a:lnTo>
                    <a:pt x="876173" y="667766"/>
                  </a:lnTo>
                  <a:close/>
                </a:path>
                <a:path w="934720" h="1364614">
                  <a:moveTo>
                    <a:pt x="28575" y="667766"/>
                  </a:moveTo>
                  <a:lnTo>
                    <a:pt x="14224" y="667766"/>
                  </a:lnTo>
                  <a:lnTo>
                    <a:pt x="28575" y="682117"/>
                  </a:lnTo>
                  <a:lnTo>
                    <a:pt x="28575" y="667766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816089" y="4042562"/>
              <a:ext cx="591185" cy="179070"/>
            </a:xfrm>
            <a:custGeom>
              <a:avLst/>
              <a:gdLst/>
              <a:ahLst/>
              <a:cxnLst/>
              <a:rect l="l" t="t" r="r" b="b"/>
              <a:pathLst>
                <a:path w="591184" h="179070">
                  <a:moveTo>
                    <a:pt x="0" y="178536"/>
                  </a:moveTo>
                  <a:lnTo>
                    <a:pt x="590892" y="178536"/>
                  </a:lnTo>
                  <a:lnTo>
                    <a:pt x="590892" y="0"/>
                  </a:lnTo>
                  <a:lnTo>
                    <a:pt x="0" y="0"/>
                  </a:lnTo>
                  <a:lnTo>
                    <a:pt x="0" y="178536"/>
                  </a:lnTo>
                  <a:close/>
                </a:path>
              </a:pathLst>
            </a:custGeom>
            <a:ln w="19049">
              <a:solidFill>
                <a:srgbClr val="07417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071622" y="3377819"/>
              <a:ext cx="7200900" cy="2067560"/>
            </a:xfrm>
            <a:custGeom>
              <a:avLst/>
              <a:gdLst/>
              <a:ahLst/>
              <a:cxnLst/>
              <a:rect l="l" t="t" r="r" b="b"/>
              <a:pathLst>
                <a:path w="7200900" h="2067560">
                  <a:moveTo>
                    <a:pt x="0" y="2067432"/>
                  </a:moveTo>
                  <a:lnTo>
                    <a:pt x="7200773" y="2067432"/>
                  </a:lnTo>
                  <a:lnTo>
                    <a:pt x="7200773" y="0"/>
                  </a:lnTo>
                  <a:lnTo>
                    <a:pt x="0" y="0"/>
                  </a:lnTo>
                  <a:lnTo>
                    <a:pt x="0" y="2067432"/>
                  </a:lnTo>
                  <a:close/>
                </a:path>
              </a:pathLst>
            </a:custGeom>
            <a:ln w="28575">
              <a:solidFill>
                <a:srgbClr val="ECDA0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2424" y="3837762"/>
              <a:ext cx="1833372" cy="260438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918073" y="3823474"/>
              <a:ext cx="1862455" cy="2633345"/>
            </a:xfrm>
            <a:custGeom>
              <a:avLst/>
              <a:gdLst/>
              <a:ahLst/>
              <a:cxnLst/>
              <a:rect l="l" t="t" r="r" b="b"/>
              <a:pathLst>
                <a:path w="1862454" h="2633345">
                  <a:moveTo>
                    <a:pt x="0" y="2632963"/>
                  </a:moveTo>
                  <a:lnTo>
                    <a:pt x="1861947" y="2632963"/>
                  </a:lnTo>
                  <a:lnTo>
                    <a:pt x="1861947" y="0"/>
                  </a:lnTo>
                  <a:lnTo>
                    <a:pt x="0" y="0"/>
                  </a:lnTo>
                  <a:lnTo>
                    <a:pt x="0" y="2632963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932424" y="3837762"/>
              <a:ext cx="1833880" cy="2604770"/>
            </a:xfrm>
            <a:custGeom>
              <a:avLst/>
              <a:gdLst/>
              <a:ahLst/>
              <a:cxnLst/>
              <a:rect l="l" t="t" r="r" b="b"/>
              <a:pathLst>
                <a:path w="1833879" h="2604770">
                  <a:moveTo>
                    <a:pt x="0" y="2604388"/>
                  </a:moveTo>
                  <a:lnTo>
                    <a:pt x="1833372" y="2604388"/>
                  </a:lnTo>
                  <a:lnTo>
                    <a:pt x="1833372" y="0"/>
                  </a:lnTo>
                  <a:lnTo>
                    <a:pt x="0" y="0"/>
                  </a:lnTo>
                  <a:lnTo>
                    <a:pt x="0" y="2604388"/>
                  </a:lnTo>
                  <a:close/>
                </a:path>
              </a:pathLst>
            </a:custGeom>
            <a:ln w="19050">
              <a:solidFill>
                <a:srgbClr val="F417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082673" y="4397248"/>
              <a:ext cx="989330" cy="1816735"/>
            </a:xfrm>
            <a:custGeom>
              <a:avLst/>
              <a:gdLst/>
              <a:ahLst/>
              <a:cxnLst/>
              <a:rect l="l" t="t" r="r" b="b"/>
              <a:pathLst>
                <a:path w="989330" h="1816735">
                  <a:moveTo>
                    <a:pt x="186237" y="1750155"/>
                  </a:moveTo>
                  <a:lnTo>
                    <a:pt x="114807" y="1791792"/>
                  </a:lnTo>
                  <a:lnTo>
                    <a:pt x="112521" y="1800542"/>
                  </a:lnTo>
                  <a:lnTo>
                    <a:pt x="116585" y="1807362"/>
                  </a:lnTo>
                  <a:lnTo>
                    <a:pt x="120522" y="1814182"/>
                  </a:lnTo>
                  <a:lnTo>
                    <a:pt x="129285" y="1816481"/>
                  </a:lnTo>
                  <a:lnTo>
                    <a:pt x="218478" y="1764436"/>
                  </a:lnTo>
                  <a:lnTo>
                    <a:pt x="214629" y="1764436"/>
                  </a:lnTo>
                  <a:lnTo>
                    <a:pt x="214629" y="1762493"/>
                  </a:lnTo>
                  <a:lnTo>
                    <a:pt x="207390" y="1762493"/>
                  </a:lnTo>
                  <a:lnTo>
                    <a:pt x="186237" y="1750155"/>
                  </a:lnTo>
                  <a:close/>
                </a:path>
                <a:path w="989330" h="1816735">
                  <a:moveTo>
                    <a:pt x="988949" y="0"/>
                  </a:moveTo>
                  <a:lnTo>
                    <a:pt x="6350" y="0"/>
                  </a:lnTo>
                  <a:lnTo>
                    <a:pt x="0" y="6350"/>
                  </a:lnTo>
                  <a:lnTo>
                    <a:pt x="0" y="1758048"/>
                  </a:lnTo>
                  <a:lnTo>
                    <a:pt x="6350" y="1764436"/>
                  </a:lnTo>
                  <a:lnTo>
                    <a:pt x="161752" y="1764436"/>
                  </a:lnTo>
                  <a:lnTo>
                    <a:pt x="186237" y="1750155"/>
                  </a:lnTo>
                  <a:lnTo>
                    <a:pt x="28575" y="1750148"/>
                  </a:lnTo>
                  <a:lnTo>
                    <a:pt x="14350" y="1735861"/>
                  </a:lnTo>
                  <a:lnTo>
                    <a:pt x="28575" y="1735861"/>
                  </a:lnTo>
                  <a:lnTo>
                    <a:pt x="28575" y="28575"/>
                  </a:lnTo>
                  <a:lnTo>
                    <a:pt x="14350" y="28575"/>
                  </a:lnTo>
                  <a:lnTo>
                    <a:pt x="28575" y="14224"/>
                  </a:lnTo>
                  <a:lnTo>
                    <a:pt x="988949" y="14224"/>
                  </a:lnTo>
                  <a:lnTo>
                    <a:pt x="988949" y="0"/>
                  </a:lnTo>
                  <a:close/>
                </a:path>
                <a:path w="989330" h="1816735">
                  <a:moveTo>
                    <a:pt x="218473" y="1735861"/>
                  </a:moveTo>
                  <a:lnTo>
                    <a:pt x="214629" y="1735861"/>
                  </a:lnTo>
                  <a:lnTo>
                    <a:pt x="214629" y="1764436"/>
                  </a:lnTo>
                  <a:lnTo>
                    <a:pt x="218478" y="1764436"/>
                  </a:lnTo>
                  <a:lnTo>
                    <a:pt x="242950" y="1750148"/>
                  </a:lnTo>
                  <a:lnTo>
                    <a:pt x="218473" y="1735861"/>
                  </a:lnTo>
                  <a:close/>
                </a:path>
                <a:path w="989330" h="1816735">
                  <a:moveTo>
                    <a:pt x="207390" y="1737817"/>
                  </a:moveTo>
                  <a:lnTo>
                    <a:pt x="186237" y="1750155"/>
                  </a:lnTo>
                  <a:lnTo>
                    <a:pt x="207390" y="1762493"/>
                  </a:lnTo>
                  <a:lnTo>
                    <a:pt x="207390" y="1737817"/>
                  </a:lnTo>
                  <a:close/>
                </a:path>
                <a:path w="989330" h="1816735">
                  <a:moveTo>
                    <a:pt x="214629" y="1737817"/>
                  </a:moveTo>
                  <a:lnTo>
                    <a:pt x="207390" y="1737817"/>
                  </a:lnTo>
                  <a:lnTo>
                    <a:pt x="207390" y="1762493"/>
                  </a:lnTo>
                  <a:lnTo>
                    <a:pt x="214629" y="1762493"/>
                  </a:lnTo>
                  <a:lnTo>
                    <a:pt x="214629" y="1737817"/>
                  </a:lnTo>
                  <a:close/>
                </a:path>
                <a:path w="989330" h="1816735">
                  <a:moveTo>
                    <a:pt x="129285" y="1683829"/>
                  </a:moveTo>
                  <a:lnTo>
                    <a:pt x="120522" y="1686128"/>
                  </a:lnTo>
                  <a:lnTo>
                    <a:pt x="116585" y="1692948"/>
                  </a:lnTo>
                  <a:lnTo>
                    <a:pt x="112521" y="1699767"/>
                  </a:lnTo>
                  <a:lnTo>
                    <a:pt x="114807" y="1708518"/>
                  </a:lnTo>
                  <a:lnTo>
                    <a:pt x="186248" y="1750148"/>
                  </a:lnTo>
                  <a:lnTo>
                    <a:pt x="207390" y="1737817"/>
                  </a:lnTo>
                  <a:lnTo>
                    <a:pt x="214629" y="1737817"/>
                  </a:lnTo>
                  <a:lnTo>
                    <a:pt x="214629" y="1735861"/>
                  </a:lnTo>
                  <a:lnTo>
                    <a:pt x="218473" y="1735861"/>
                  </a:lnTo>
                  <a:lnTo>
                    <a:pt x="129285" y="1683829"/>
                  </a:lnTo>
                  <a:close/>
                </a:path>
                <a:path w="989330" h="1816735">
                  <a:moveTo>
                    <a:pt x="28575" y="1735861"/>
                  </a:moveTo>
                  <a:lnTo>
                    <a:pt x="14350" y="1735861"/>
                  </a:lnTo>
                  <a:lnTo>
                    <a:pt x="28575" y="1750148"/>
                  </a:lnTo>
                  <a:lnTo>
                    <a:pt x="28575" y="1735861"/>
                  </a:lnTo>
                  <a:close/>
                </a:path>
                <a:path w="989330" h="1816735">
                  <a:moveTo>
                    <a:pt x="161730" y="1735861"/>
                  </a:moveTo>
                  <a:lnTo>
                    <a:pt x="28575" y="1735861"/>
                  </a:lnTo>
                  <a:lnTo>
                    <a:pt x="28575" y="1750148"/>
                  </a:lnTo>
                  <a:lnTo>
                    <a:pt x="186226" y="1750148"/>
                  </a:lnTo>
                  <a:lnTo>
                    <a:pt x="161730" y="1735861"/>
                  </a:lnTo>
                  <a:close/>
                </a:path>
                <a:path w="989330" h="1816735">
                  <a:moveTo>
                    <a:pt x="28575" y="14224"/>
                  </a:moveTo>
                  <a:lnTo>
                    <a:pt x="14350" y="28575"/>
                  </a:lnTo>
                  <a:lnTo>
                    <a:pt x="28575" y="28575"/>
                  </a:lnTo>
                  <a:lnTo>
                    <a:pt x="28575" y="14224"/>
                  </a:lnTo>
                  <a:close/>
                </a:path>
                <a:path w="989330" h="1816735">
                  <a:moveTo>
                    <a:pt x="988949" y="14224"/>
                  </a:moveTo>
                  <a:lnTo>
                    <a:pt x="28575" y="14224"/>
                  </a:lnTo>
                  <a:lnTo>
                    <a:pt x="28575" y="28575"/>
                  </a:lnTo>
                  <a:lnTo>
                    <a:pt x="988949" y="28575"/>
                  </a:lnTo>
                  <a:lnTo>
                    <a:pt x="988949" y="14224"/>
                  </a:lnTo>
                  <a:close/>
                </a:path>
              </a:pathLst>
            </a:custGeom>
            <a:solidFill>
              <a:srgbClr val="ECDA0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2325623" y="5891377"/>
            <a:ext cx="1450975" cy="512445"/>
          </a:xfrm>
          <a:prstGeom prst="rect">
            <a:avLst/>
          </a:prstGeom>
          <a:solidFill>
            <a:srgbClr val="FBF8CD"/>
          </a:solidFill>
        </p:spPr>
        <p:txBody>
          <a:bodyPr wrap="square" lIns="0" tIns="22860" rIns="0" bIns="0" rtlCol="0" vert="horz">
            <a:spAutoFit/>
          </a:bodyPr>
          <a:lstStyle/>
          <a:p>
            <a:pPr marL="454659" marR="239395" indent="-208915">
              <a:lnSpc>
                <a:spcPct val="120000"/>
              </a:lnSpc>
              <a:spcBef>
                <a:spcPts val="180"/>
              </a:spcBef>
            </a:pPr>
            <a:r>
              <a:rPr dirty="0" sz="1200" spc="-5">
                <a:latin typeface="Verdana"/>
                <a:cs typeface="Verdana"/>
              </a:rPr>
              <a:t>Listagens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anexos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798434" y="3837736"/>
            <a:ext cx="1537970" cy="2063750"/>
          </a:xfrm>
          <a:custGeom>
            <a:avLst/>
            <a:gdLst/>
            <a:ahLst/>
            <a:cxnLst/>
            <a:rect l="l" t="t" r="r" b="b"/>
            <a:pathLst>
              <a:path w="1537970" h="2063750">
                <a:moveTo>
                  <a:pt x="1537970" y="0"/>
                </a:moveTo>
                <a:lnTo>
                  <a:pt x="0" y="0"/>
                </a:lnTo>
                <a:lnTo>
                  <a:pt x="0" y="2063242"/>
                </a:lnTo>
                <a:lnTo>
                  <a:pt x="1537970" y="2063242"/>
                </a:lnTo>
                <a:lnTo>
                  <a:pt x="1537970" y="0"/>
                </a:lnTo>
                <a:close/>
              </a:path>
            </a:pathLst>
          </a:custGeom>
          <a:solidFill>
            <a:srgbClr val="FFCFC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775320" y="3847338"/>
            <a:ext cx="1561465" cy="2001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014" marR="88900" indent="-635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Normalmente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acessa-se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aba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“Geral”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pelos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três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pontos que ficam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à </a:t>
            </a:r>
            <a:r>
              <a:rPr dirty="0" sz="1200" spc="-5">
                <a:latin typeface="Verdana"/>
                <a:cs typeface="Verdana"/>
              </a:rPr>
              <a:t>direita das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abas, abrindo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lista apresentada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 imagem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tracejada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880671" y="4494847"/>
            <a:ext cx="2701290" cy="1880235"/>
            <a:chOff x="5880671" y="4494847"/>
            <a:chExt cx="2701290" cy="1880235"/>
          </a:xfrm>
        </p:grpSpPr>
        <p:sp>
          <p:nvSpPr>
            <p:cNvPr id="20" name="object 20"/>
            <p:cNvSpPr/>
            <p:nvPr/>
          </p:nvSpPr>
          <p:spPr>
            <a:xfrm>
              <a:off x="5894959" y="4509134"/>
              <a:ext cx="484505" cy="216535"/>
            </a:xfrm>
            <a:custGeom>
              <a:avLst/>
              <a:gdLst/>
              <a:ahLst/>
              <a:cxnLst/>
              <a:rect l="l" t="t" r="r" b="b"/>
              <a:pathLst>
                <a:path w="484504" h="216535">
                  <a:moveTo>
                    <a:pt x="0" y="216026"/>
                  </a:moveTo>
                  <a:lnTo>
                    <a:pt x="484263" y="216026"/>
                  </a:lnTo>
                  <a:lnTo>
                    <a:pt x="484263" y="0"/>
                  </a:lnTo>
                  <a:lnTo>
                    <a:pt x="0" y="0"/>
                  </a:lnTo>
                  <a:lnTo>
                    <a:pt x="0" y="21602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765669" y="5900978"/>
              <a:ext cx="815975" cy="474345"/>
            </a:xfrm>
            <a:custGeom>
              <a:avLst/>
              <a:gdLst/>
              <a:ahLst/>
              <a:cxnLst/>
              <a:rect l="l" t="t" r="r" b="b"/>
              <a:pathLst>
                <a:path w="815975" h="474345">
                  <a:moveTo>
                    <a:pt x="113791" y="341426"/>
                  </a:moveTo>
                  <a:lnTo>
                    <a:pt x="0" y="407746"/>
                  </a:lnTo>
                  <a:lnTo>
                    <a:pt x="113791" y="474065"/>
                  </a:lnTo>
                  <a:lnTo>
                    <a:pt x="122554" y="471766"/>
                  </a:lnTo>
                  <a:lnTo>
                    <a:pt x="130428" y="458139"/>
                  </a:lnTo>
                  <a:lnTo>
                    <a:pt x="128142" y="449389"/>
                  </a:lnTo>
                  <a:lnTo>
                    <a:pt x="81208" y="422033"/>
                  </a:lnTo>
                  <a:lnTo>
                    <a:pt x="28448" y="422033"/>
                  </a:lnTo>
                  <a:lnTo>
                    <a:pt x="28448" y="393458"/>
                  </a:lnTo>
                  <a:lnTo>
                    <a:pt x="81208" y="393458"/>
                  </a:lnTo>
                  <a:lnTo>
                    <a:pt x="128142" y="366102"/>
                  </a:lnTo>
                  <a:lnTo>
                    <a:pt x="130428" y="357352"/>
                  </a:lnTo>
                  <a:lnTo>
                    <a:pt x="122554" y="343725"/>
                  </a:lnTo>
                  <a:lnTo>
                    <a:pt x="113791" y="341426"/>
                  </a:lnTo>
                  <a:close/>
                </a:path>
                <a:path w="815975" h="474345">
                  <a:moveTo>
                    <a:pt x="81208" y="393458"/>
                  </a:moveTo>
                  <a:lnTo>
                    <a:pt x="28448" y="393458"/>
                  </a:lnTo>
                  <a:lnTo>
                    <a:pt x="28448" y="422033"/>
                  </a:lnTo>
                  <a:lnTo>
                    <a:pt x="81208" y="422033"/>
                  </a:lnTo>
                  <a:lnTo>
                    <a:pt x="77878" y="420090"/>
                  </a:lnTo>
                  <a:lnTo>
                    <a:pt x="35559" y="420090"/>
                  </a:lnTo>
                  <a:lnTo>
                    <a:pt x="35559" y="395401"/>
                  </a:lnTo>
                  <a:lnTo>
                    <a:pt x="77878" y="395401"/>
                  </a:lnTo>
                  <a:lnTo>
                    <a:pt x="81208" y="393458"/>
                  </a:lnTo>
                  <a:close/>
                </a:path>
                <a:path w="815975" h="474345">
                  <a:moveTo>
                    <a:pt x="787400" y="393458"/>
                  </a:moveTo>
                  <a:lnTo>
                    <a:pt x="81208" y="393458"/>
                  </a:lnTo>
                  <a:lnTo>
                    <a:pt x="56719" y="407746"/>
                  </a:lnTo>
                  <a:lnTo>
                    <a:pt x="81208" y="422033"/>
                  </a:lnTo>
                  <a:lnTo>
                    <a:pt x="809625" y="422033"/>
                  </a:lnTo>
                  <a:lnTo>
                    <a:pt x="815975" y="415632"/>
                  </a:lnTo>
                  <a:lnTo>
                    <a:pt x="815975" y="407746"/>
                  </a:lnTo>
                  <a:lnTo>
                    <a:pt x="787400" y="407746"/>
                  </a:lnTo>
                  <a:lnTo>
                    <a:pt x="787400" y="393458"/>
                  </a:lnTo>
                  <a:close/>
                </a:path>
                <a:path w="815975" h="474345">
                  <a:moveTo>
                    <a:pt x="35559" y="395401"/>
                  </a:moveTo>
                  <a:lnTo>
                    <a:pt x="35559" y="420090"/>
                  </a:lnTo>
                  <a:lnTo>
                    <a:pt x="56719" y="407746"/>
                  </a:lnTo>
                  <a:lnTo>
                    <a:pt x="35559" y="395401"/>
                  </a:lnTo>
                  <a:close/>
                </a:path>
                <a:path w="815975" h="474345">
                  <a:moveTo>
                    <a:pt x="56719" y="407746"/>
                  </a:moveTo>
                  <a:lnTo>
                    <a:pt x="35559" y="420090"/>
                  </a:lnTo>
                  <a:lnTo>
                    <a:pt x="77878" y="420090"/>
                  </a:lnTo>
                  <a:lnTo>
                    <a:pt x="56719" y="407746"/>
                  </a:lnTo>
                  <a:close/>
                </a:path>
                <a:path w="815975" h="474345">
                  <a:moveTo>
                    <a:pt x="77878" y="395401"/>
                  </a:moveTo>
                  <a:lnTo>
                    <a:pt x="35559" y="395401"/>
                  </a:lnTo>
                  <a:lnTo>
                    <a:pt x="56719" y="407746"/>
                  </a:lnTo>
                  <a:lnTo>
                    <a:pt x="77878" y="395401"/>
                  </a:lnTo>
                  <a:close/>
                </a:path>
                <a:path w="815975" h="474345">
                  <a:moveTo>
                    <a:pt x="815975" y="0"/>
                  </a:moveTo>
                  <a:lnTo>
                    <a:pt x="787400" y="0"/>
                  </a:lnTo>
                  <a:lnTo>
                    <a:pt x="787400" y="407746"/>
                  </a:lnTo>
                  <a:lnTo>
                    <a:pt x="801751" y="393458"/>
                  </a:lnTo>
                  <a:lnTo>
                    <a:pt x="815975" y="393458"/>
                  </a:lnTo>
                  <a:lnTo>
                    <a:pt x="815975" y="0"/>
                  </a:lnTo>
                  <a:close/>
                </a:path>
                <a:path w="815975" h="474345">
                  <a:moveTo>
                    <a:pt x="815975" y="393458"/>
                  </a:moveTo>
                  <a:lnTo>
                    <a:pt x="801751" y="393458"/>
                  </a:lnTo>
                  <a:lnTo>
                    <a:pt x="787400" y="407746"/>
                  </a:lnTo>
                  <a:lnTo>
                    <a:pt x="815975" y="407746"/>
                  </a:lnTo>
                  <a:lnTo>
                    <a:pt x="815975" y="393458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605726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Conferência</a:t>
            </a:r>
            <a:r>
              <a:rPr dirty="0" spc="80"/>
              <a:t> </a:t>
            </a:r>
            <a:r>
              <a:rPr dirty="0" spc="30"/>
              <a:t>das</a:t>
            </a:r>
            <a:r>
              <a:rPr dirty="0" spc="85"/>
              <a:t> </a:t>
            </a:r>
            <a:r>
              <a:rPr dirty="0" spc="40"/>
              <a:t>informações</a:t>
            </a:r>
            <a:r>
              <a:rPr dirty="0" spc="70"/>
              <a:t> </a:t>
            </a:r>
            <a:r>
              <a:rPr dirty="0" spc="40"/>
              <a:t>cadastradas</a:t>
            </a:r>
            <a:r>
              <a:rPr dirty="0" spc="60"/>
              <a:t> </a:t>
            </a:r>
            <a:r>
              <a:rPr dirty="0" spc="20"/>
              <a:t>no</a:t>
            </a:r>
            <a:r>
              <a:rPr dirty="0" spc="90"/>
              <a:t> </a:t>
            </a:r>
            <a:r>
              <a:rPr dirty="0" spc="35"/>
              <a:t>CRM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75117" y="1177163"/>
            <a:ext cx="9027795" cy="4104640"/>
            <a:chOff x="1575117" y="1177163"/>
            <a:chExt cx="9027795" cy="41046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3121" y="1177163"/>
              <a:ext cx="8999474" cy="410451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89405" y="1797329"/>
              <a:ext cx="2850515" cy="1407795"/>
            </a:xfrm>
            <a:custGeom>
              <a:avLst/>
              <a:gdLst/>
              <a:ahLst/>
              <a:cxnLst/>
              <a:rect l="l" t="t" r="r" b="b"/>
              <a:pathLst>
                <a:path w="2850515" h="1407795">
                  <a:moveTo>
                    <a:pt x="0" y="1407261"/>
                  </a:moveTo>
                  <a:lnTo>
                    <a:pt x="1069428" y="1407261"/>
                  </a:lnTo>
                  <a:lnTo>
                    <a:pt x="1069428" y="1199629"/>
                  </a:lnTo>
                  <a:lnTo>
                    <a:pt x="0" y="1199629"/>
                  </a:lnTo>
                  <a:lnTo>
                    <a:pt x="0" y="1407261"/>
                  </a:lnTo>
                  <a:close/>
                </a:path>
                <a:path w="2850515" h="1407795">
                  <a:moveTo>
                    <a:pt x="1386077" y="263499"/>
                  </a:moveTo>
                  <a:lnTo>
                    <a:pt x="2850387" y="263499"/>
                  </a:lnTo>
                  <a:lnTo>
                    <a:pt x="2850387" y="0"/>
                  </a:lnTo>
                  <a:lnTo>
                    <a:pt x="1386077" y="0"/>
                  </a:lnTo>
                  <a:lnTo>
                    <a:pt x="1386077" y="263499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840601" y="2278507"/>
              <a:ext cx="3503929" cy="1894205"/>
            </a:xfrm>
            <a:custGeom>
              <a:avLst/>
              <a:gdLst/>
              <a:ahLst/>
              <a:cxnLst/>
              <a:rect l="l" t="t" r="r" b="b"/>
              <a:pathLst>
                <a:path w="3503929" h="1894204">
                  <a:moveTo>
                    <a:pt x="407543" y="252984"/>
                  </a:moveTo>
                  <a:lnTo>
                    <a:pt x="1973326" y="252984"/>
                  </a:lnTo>
                  <a:lnTo>
                    <a:pt x="1973326" y="0"/>
                  </a:lnTo>
                  <a:lnTo>
                    <a:pt x="407543" y="0"/>
                  </a:lnTo>
                  <a:lnTo>
                    <a:pt x="407543" y="252984"/>
                  </a:lnTo>
                  <a:close/>
                </a:path>
                <a:path w="3503929" h="1894204">
                  <a:moveTo>
                    <a:pt x="1199642" y="822198"/>
                  </a:moveTo>
                  <a:lnTo>
                    <a:pt x="1483233" y="822198"/>
                  </a:lnTo>
                  <a:lnTo>
                    <a:pt x="1483233" y="598855"/>
                  </a:lnTo>
                  <a:lnTo>
                    <a:pt x="1199642" y="598855"/>
                  </a:lnTo>
                  <a:lnTo>
                    <a:pt x="1199642" y="822198"/>
                  </a:lnTo>
                  <a:close/>
                </a:path>
                <a:path w="3503929" h="1894204">
                  <a:moveTo>
                    <a:pt x="0" y="1893951"/>
                  </a:moveTo>
                  <a:lnTo>
                    <a:pt x="3503803" y="1893951"/>
                  </a:lnTo>
                  <a:lnTo>
                    <a:pt x="3503803" y="1535684"/>
                  </a:lnTo>
                  <a:lnTo>
                    <a:pt x="0" y="1535684"/>
                  </a:lnTo>
                  <a:lnTo>
                    <a:pt x="0" y="1893951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2576067" y="3753370"/>
            <a:ext cx="1680210" cy="73406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365760" marR="359410" indent="635">
              <a:lnSpc>
                <a:spcPct val="1201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Escolher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Entidade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</a:t>
            </a:r>
            <a:r>
              <a:rPr dirty="0" sz="1200">
                <a:latin typeface="Verdana"/>
                <a:cs typeface="Verdana"/>
              </a:rPr>
              <a:t>r</a:t>
            </a:r>
            <a:r>
              <a:rPr dirty="0" sz="1200" spc="5">
                <a:latin typeface="Verdana"/>
                <a:cs typeface="Verdana"/>
              </a:rPr>
              <a:t>r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l</a:t>
            </a:r>
            <a:r>
              <a:rPr dirty="0" sz="1200" spc="-10">
                <a:latin typeface="Verdana"/>
                <a:cs typeface="Verdana"/>
              </a:rPr>
              <a:t>a</a:t>
            </a:r>
            <a:r>
              <a:rPr dirty="0" sz="1200">
                <a:latin typeface="Verdana"/>
                <a:cs typeface="Verdana"/>
              </a:rPr>
              <a:t>men</a:t>
            </a:r>
            <a:r>
              <a:rPr dirty="0" sz="1200" spc="-10">
                <a:latin typeface="Verdana"/>
                <a:cs typeface="Verdana"/>
              </a:rPr>
              <a:t>t</a:t>
            </a:r>
            <a:r>
              <a:rPr dirty="0" sz="1200">
                <a:latin typeface="Verdana"/>
                <a:cs typeface="Verdana"/>
              </a:rPr>
              <a:t>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1129" y="1661045"/>
            <a:ext cx="2125345" cy="2526030"/>
            <a:chOff x="451129" y="1661045"/>
            <a:chExt cx="2125345" cy="2526030"/>
          </a:xfrm>
        </p:grpSpPr>
        <p:sp>
          <p:nvSpPr>
            <p:cNvPr id="8" name="object 8"/>
            <p:cNvSpPr/>
            <p:nvPr/>
          </p:nvSpPr>
          <p:spPr>
            <a:xfrm>
              <a:off x="2109851" y="3204591"/>
              <a:ext cx="466725" cy="982344"/>
            </a:xfrm>
            <a:custGeom>
              <a:avLst/>
              <a:gdLst/>
              <a:ahLst/>
              <a:cxnLst/>
              <a:rect l="l" t="t" r="r" b="b"/>
              <a:pathLst>
                <a:path w="466725" h="982345">
                  <a:moveTo>
                    <a:pt x="409570" y="915606"/>
                  </a:moveTo>
                  <a:lnTo>
                    <a:pt x="338200" y="957326"/>
                  </a:lnTo>
                  <a:lnTo>
                    <a:pt x="335915" y="965962"/>
                  </a:lnTo>
                  <a:lnTo>
                    <a:pt x="339851" y="972820"/>
                  </a:lnTo>
                  <a:lnTo>
                    <a:pt x="343916" y="979678"/>
                  </a:lnTo>
                  <a:lnTo>
                    <a:pt x="352679" y="981964"/>
                  </a:lnTo>
                  <a:lnTo>
                    <a:pt x="441951" y="929894"/>
                  </a:lnTo>
                  <a:lnTo>
                    <a:pt x="438023" y="929894"/>
                  </a:lnTo>
                  <a:lnTo>
                    <a:pt x="438023" y="927989"/>
                  </a:lnTo>
                  <a:lnTo>
                    <a:pt x="430784" y="927989"/>
                  </a:lnTo>
                  <a:lnTo>
                    <a:pt x="409570" y="915606"/>
                  </a:lnTo>
                  <a:close/>
                </a:path>
                <a:path w="466725" h="982345">
                  <a:moveTo>
                    <a:pt x="28575" y="0"/>
                  </a:moveTo>
                  <a:lnTo>
                    <a:pt x="0" y="0"/>
                  </a:lnTo>
                  <a:lnTo>
                    <a:pt x="0" y="923544"/>
                  </a:lnTo>
                  <a:lnTo>
                    <a:pt x="6350" y="929894"/>
                  </a:lnTo>
                  <a:lnTo>
                    <a:pt x="385093" y="929894"/>
                  </a:lnTo>
                  <a:lnTo>
                    <a:pt x="409461" y="915670"/>
                  </a:lnTo>
                  <a:lnTo>
                    <a:pt x="28575" y="915670"/>
                  </a:lnTo>
                  <a:lnTo>
                    <a:pt x="14224" y="901319"/>
                  </a:lnTo>
                  <a:lnTo>
                    <a:pt x="28575" y="901319"/>
                  </a:lnTo>
                  <a:lnTo>
                    <a:pt x="28575" y="0"/>
                  </a:lnTo>
                  <a:close/>
                </a:path>
                <a:path w="466725" h="982345">
                  <a:moveTo>
                    <a:pt x="441733" y="901319"/>
                  </a:moveTo>
                  <a:lnTo>
                    <a:pt x="438023" y="901319"/>
                  </a:lnTo>
                  <a:lnTo>
                    <a:pt x="438023" y="929894"/>
                  </a:lnTo>
                  <a:lnTo>
                    <a:pt x="441951" y="929894"/>
                  </a:lnTo>
                  <a:lnTo>
                    <a:pt x="466344" y="915670"/>
                  </a:lnTo>
                  <a:lnTo>
                    <a:pt x="441733" y="901319"/>
                  </a:lnTo>
                  <a:close/>
                </a:path>
                <a:path w="466725" h="982345">
                  <a:moveTo>
                    <a:pt x="430784" y="903224"/>
                  </a:moveTo>
                  <a:lnTo>
                    <a:pt x="409570" y="915606"/>
                  </a:lnTo>
                  <a:lnTo>
                    <a:pt x="430784" y="927989"/>
                  </a:lnTo>
                  <a:lnTo>
                    <a:pt x="430784" y="903224"/>
                  </a:lnTo>
                  <a:close/>
                </a:path>
                <a:path w="466725" h="982345">
                  <a:moveTo>
                    <a:pt x="438023" y="903224"/>
                  </a:moveTo>
                  <a:lnTo>
                    <a:pt x="430784" y="903224"/>
                  </a:lnTo>
                  <a:lnTo>
                    <a:pt x="430784" y="927989"/>
                  </a:lnTo>
                  <a:lnTo>
                    <a:pt x="438023" y="927989"/>
                  </a:lnTo>
                  <a:lnTo>
                    <a:pt x="438023" y="903224"/>
                  </a:lnTo>
                  <a:close/>
                </a:path>
                <a:path w="466725" h="982345">
                  <a:moveTo>
                    <a:pt x="28575" y="901319"/>
                  </a:moveTo>
                  <a:lnTo>
                    <a:pt x="14224" y="901319"/>
                  </a:lnTo>
                  <a:lnTo>
                    <a:pt x="28575" y="915670"/>
                  </a:lnTo>
                  <a:lnTo>
                    <a:pt x="28575" y="901319"/>
                  </a:lnTo>
                  <a:close/>
                </a:path>
                <a:path w="466725" h="982345">
                  <a:moveTo>
                    <a:pt x="385093" y="901319"/>
                  </a:moveTo>
                  <a:lnTo>
                    <a:pt x="28575" y="901319"/>
                  </a:lnTo>
                  <a:lnTo>
                    <a:pt x="28575" y="915670"/>
                  </a:lnTo>
                  <a:lnTo>
                    <a:pt x="409461" y="915670"/>
                  </a:lnTo>
                  <a:lnTo>
                    <a:pt x="385093" y="901319"/>
                  </a:lnTo>
                  <a:close/>
                </a:path>
                <a:path w="466725" h="982345">
                  <a:moveTo>
                    <a:pt x="352679" y="849249"/>
                  </a:moveTo>
                  <a:lnTo>
                    <a:pt x="343916" y="851662"/>
                  </a:lnTo>
                  <a:lnTo>
                    <a:pt x="339851" y="858393"/>
                  </a:lnTo>
                  <a:lnTo>
                    <a:pt x="335915" y="865251"/>
                  </a:lnTo>
                  <a:lnTo>
                    <a:pt x="338200" y="874014"/>
                  </a:lnTo>
                  <a:lnTo>
                    <a:pt x="409570" y="915606"/>
                  </a:lnTo>
                  <a:lnTo>
                    <a:pt x="430784" y="903224"/>
                  </a:lnTo>
                  <a:lnTo>
                    <a:pt x="438023" y="903224"/>
                  </a:lnTo>
                  <a:lnTo>
                    <a:pt x="438023" y="901319"/>
                  </a:lnTo>
                  <a:lnTo>
                    <a:pt x="441733" y="901319"/>
                  </a:lnTo>
                  <a:lnTo>
                    <a:pt x="359410" y="853313"/>
                  </a:lnTo>
                  <a:lnTo>
                    <a:pt x="352679" y="849249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51129" y="1661045"/>
              <a:ext cx="1741805" cy="734060"/>
            </a:xfrm>
            <a:custGeom>
              <a:avLst/>
              <a:gdLst/>
              <a:ahLst/>
              <a:cxnLst/>
              <a:rect l="l" t="t" r="r" b="b"/>
              <a:pathLst>
                <a:path w="1741805" h="734060">
                  <a:moveTo>
                    <a:pt x="1741424" y="0"/>
                  </a:moveTo>
                  <a:lnTo>
                    <a:pt x="0" y="0"/>
                  </a:lnTo>
                  <a:lnTo>
                    <a:pt x="0" y="733666"/>
                  </a:lnTo>
                  <a:lnTo>
                    <a:pt x="1741424" y="733666"/>
                  </a:lnTo>
                  <a:lnTo>
                    <a:pt x="1741424" y="0"/>
                  </a:lnTo>
                  <a:close/>
                </a:path>
              </a:pathLst>
            </a:custGeom>
            <a:solidFill>
              <a:srgbClr val="FFCFC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713333" y="1670050"/>
            <a:ext cx="1214120" cy="683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635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Confirmar que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selecionou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correto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55534" y="2060829"/>
            <a:ext cx="2466975" cy="577215"/>
          </a:xfrm>
          <a:custGeom>
            <a:avLst/>
            <a:gdLst/>
            <a:ahLst/>
            <a:cxnLst/>
            <a:rect l="l" t="t" r="r" b="b"/>
            <a:pathLst>
              <a:path w="2466975" h="577214">
                <a:moveTo>
                  <a:pt x="66344" y="390529"/>
                </a:moveTo>
                <a:lnTo>
                  <a:pt x="52057" y="415006"/>
                </a:lnTo>
                <a:lnTo>
                  <a:pt x="52057" y="570357"/>
                </a:lnTo>
                <a:lnTo>
                  <a:pt x="58407" y="576707"/>
                </a:lnTo>
                <a:lnTo>
                  <a:pt x="2459977" y="576707"/>
                </a:lnTo>
                <a:lnTo>
                  <a:pt x="2466454" y="570357"/>
                </a:lnTo>
                <a:lnTo>
                  <a:pt x="2466454" y="562483"/>
                </a:lnTo>
                <a:lnTo>
                  <a:pt x="80632" y="562483"/>
                </a:lnTo>
                <a:lnTo>
                  <a:pt x="66281" y="548132"/>
                </a:lnTo>
                <a:lnTo>
                  <a:pt x="80632" y="548132"/>
                </a:lnTo>
                <a:lnTo>
                  <a:pt x="80632" y="415006"/>
                </a:lnTo>
                <a:lnTo>
                  <a:pt x="66344" y="390529"/>
                </a:lnTo>
                <a:close/>
              </a:path>
              <a:path w="2466975" h="577214">
                <a:moveTo>
                  <a:pt x="80632" y="548132"/>
                </a:moveTo>
                <a:lnTo>
                  <a:pt x="66281" y="548132"/>
                </a:lnTo>
                <a:lnTo>
                  <a:pt x="80632" y="562483"/>
                </a:lnTo>
                <a:lnTo>
                  <a:pt x="80632" y="548132"/>
                </a:lnTo>
                <a:close/>
              </a:path>
              <a:path w="2466975" h="577214">
                <a:moveTo>
                  <a:pt x="2437879" y="548132"/>
                </a:moveTo>
                <a:lnTo>
                  <a:pt x="80632" y="548132"/>
                </a:lnTo>
                <a:lnTo>
                  <a:pt x="80632" y="562483"/>
                </a:lnTo>
                <a:lnTo>
                  <a:pt x="2437879" y="562483"/>
                </a:lnTo>
                <a:lnTo>
                  <a:pt x="2437879" y="548132"/>
                </a:lnTo>
                <a:close/>
              </a:path>
              <a:path w="2466975" h="577214">
                <a:moveTo>
                  <a:pt x="2466454" y="0"/>
                </a:moveTo>
                <a:lnTo>
                  <a:pt x="2437879" y="0"/>
                </a:lnTo>
                <a:lnTo>
                  <a:pt x="2437879" y="562483"/>
                </a:lnTo>
                <a:lnTo>
                  <a:pt x="2452103" y="548132"/>
                </a:lnTo>
                <a:lnTo>
                  <a:pt x="2466454" y="548132"/>
                </a:lnTo>
                <a:lnTo>
                  <a:pt x="2466454" y="0"/>
                </a:lnTo>
                <a:close/>
              </a:path>
              <a:path w="2466975" h="577214">
                <a:moveTo>
                  <a:pt x="2466454" y="548132"/>
                </a:moveTo>
                <a:lnTo>
                  <a:pt x="2452103" y="548132"/>
                </a:lnTo>
                <a:lnTo>
                  <a:pt x="2437879" y="562483"/>
                </a:lnTo>
                <a:lnTo>
                  <a:pt x="2466454" y="562483"/>
                </a:lnTo>
                <a:lnTo>
                  <a:pt x="2466454" y="548132"/>
                </a:lnTo>
                <a:close/>
              </a:path>
              <a:path w="2466975" h="577214">
                <a:moveTo>
                  <a:pt x="66281" y="333756"/>
                </a:moveTo>
                <a:lnTo>
                  <a:pt x="0" y="447548"/>
                </a:lnTo>
                <a:lnTo>
                  <a:pt x="2311" y="456311"/>
                </a:lnTo>
                <a:lnTo>
                  <a:pt x="15989" y="464185"/>
                </a:lnTo>
                <a:lnTo>
                  <a:pt x="24625" y="461899"/>
                </a:lnTo>
                <a:lnTo>
                  <a:pt x="28689" y="455041"/>
                </a:lnTo>
                <a:lnTo>
                  <a:pt x="52057" y="415006"/>
                </a:lnTo>
                <a:lnTo>
                  <a:pt x="52057" y="362204"/>
                </a:lnTo>
                <a:lnTo>
                  <a:pt x="82870" y="362204"/>
                </a:lnTo>
                <a:lnTo>
                  <a:pt x="66281" y="333756"/>
                </a:lnTo>
                <a:close/>
              </a:path>
              <a:path w="2466975" h="577214">
                <a:moveTo>
                  <a:pt x="82870" y="362204"/>
                </a:moveTo>
                <a:lnTo>
                  <a:pt x="80632" y="362204"/>
                </a:lnTo>
                <a:lnTo>
                  <a:pt x="80632" y="415006"/>
                </a:lnTo>
                <a:lnTo>
                  <a:pt x="104000" y="455041"/>
                </a:lnTo>
                <a:lnTo>
                  <a:pt x="107937" y="461899"/>
                </a:lnTo>
                <a:lnTo>
                  <a:pt x="116700" y="464185"/>
                </a:lnTo>
                <a:lnTo>
                  <a:pt x="123558" y="460248"/>
                </a:lnTo>
                <a:lnTo>
                  <a:pt x="130289" y="456311"/>
                </a:lnTo>
                <a:lnTo>
                  <a:pt x="132702" y="447548"/>
                </a:lnTo>
                <a:lnTo>
                  <a:pt x="128638" y="440690"/>
                </a:lnTo>
                <a:lnTo>
                  <a:pt x="82870" y="362204"/>
                </a:lnTo>
                <a:close/>
              </a:path>
              <a:path w="2466975" h="577214">
                <a:moveTo>
                  <a:pt x="80632" y="362204"/>
                </a:moveTo>
                <a:lnTo>
                  <a:pt x="52057" y="362204"/>
                </a:lnTo>
                <a:lnTo>
                  <a:pt x="52057" y="415006"/>
                </a:lnTo>
                <a:lnTo>
                  <a:pt x="66344" y="390529"/>
                </a:lnTo>
                <a:lnTo>
                  <a:pt x="53962" y="369316"/>
                </a:lnTo>
                <a:lnTo>
                  <a:pt x="80632" y="369316"/>
                </a:lnTo>
                <a:lnTo>
                  <a:pt x="80632" y="362204"/>
                </a:lnTo>
                <a:close/>
              </a:path>
              <a:path w="2466975" h="577214">
                <a:moveTo>
                  <a:pt x="80632" y="369316"/>
                </a:moveTo>
                <a:lnTo>
                  <a:pt x="78727" y="369316"/>
                </a:lnTo>
                <a:lnTo>
                  <a:pt x="66344" y="390529"/>
                </a:lnTo>
                <a:lnTo>
                  <a:pt x="80632" y="415006"/>
                </a:lnTo>
                <a:lnTo>
                  <a:pt x="80632" y="369316"/>
                </a:lnTo>
                <a:close/>
              </a:path>
              <a:path w="2466975" h="577214">
                <a:moveTo>
                  <a:pt x="78727" y="369316"/>
                </a:moveTo>
                <a:lnTo>
                  <a:pt x="53962" y="369316"/>
                </a:lnTo>
                <a:lnTo>
                  <a:pt x="66344" y="390529"/>
                </a:lnTo>
                <a:lnTo>
                  <a:pt x="78727" y="369316"/>
                </a:lnTo>
                <a:close/>
              </a:path>
            </a:pathLst>
          </a:custGeom>
          <a:solidFill>
            <a:srgbClr val="F41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327711" y="1049350"/>
            <a:ext cx="2306955" cy="7626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5560" rIns="0" bIns="0" rtlCol="0" vert="horz">
            <a:spAutoFit/>
          </a:bodyPr>
          <a:lstStyle/>
          <a:p>
            <a:pPr algn="ctr" marL="469265" marR="463550" indent="2540">
              <a:lnSpc>
                <a:spcPct val="120000"/>
              </a:lnSpc>
              <a:spcBef>
                <a:spcPts val="280"/>
              </a:spcBef>
            </a:pPr>
            <a:r>
              <a:rPr dirty="0" sz="1200" spc="-10">
                <a:latin typeface="Verdana"/>
                <a:cs typeface="Verdana"/>
              </a:rPr>
              <a:t>Entrar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“Informações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</a:t>
            </a:r>
            <a:r>
              <a:rPr dirty="0" sz="1200">
                <a:latin typeface="Verdana"/>
                <a:cs typeface="Verdana"/>
              </a:rPr>
              <a:t>om</a:t>
            </a:r>
            <a:r>
              <a:rPr dirty="0" sz="1200" spc="-10">
                <a:latin typeface="Verdana"/>
                <a:cs typeface="Verdana"/>
              </a:rPr>
              <a:t>p</a:t>
            </a:r>
            <a:r>
              <a:rPr dirty="0" sz="1200" spc="-5">
                <a:latin typeface="Verdana"/>
                <a:cs typeface="Verdana"/>
              </a:rPr>
              <a:t>lement</a:t>
            </a:r>
            <a:r>
              <a:rPr dirty="0" sz="1200">
                <a:latin typeface="Verdana"/>
                <a:cs typeface="Verdana"/>
              </a:rPr>
              <a:t>ar</a:t>
            </a:r>
            <a:r>
              <a:rPr dirty="0" sz="1200" spc="5">
                <a:latin typeface="Verdana"/>
                <a:cs typeface="Verdana"/>
              </a:rPr>
              <a:t>e</a:t>
            </a:r>
            <a:r>
              <a:rPr dirty="0" sz="1200">
                <a:latin typeface="Verdana"/>
                <a:cs typeface="Verdana"/>
              </a:rPr>
              <a:t>s”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414641" y="1797303"/>
            <a:ext cx="2354580" cy="1248410"/>
          </a:xfrm>
          <a:custGeom>
            <a:avLst/>
            <a:gdLst/>
            <a:ahLst/>
            <a:cxnLst/>
            <a:rect l="l" t="t" r="r" b="b"/>
            <a:pathLst>
              <a:path w="2354579" h="1248410">
                <a:moveTo>
                  <a:pt x="630682" y="232664"/>
                </a:moveTo>
                <a:lnTo>
                  <a:pt x="624205" y="226314"/>
                </a:lnTo>
                <a:lnTo>
                  <a:pt x="80645" y="226314"/>
                </a:lnTo>
                <a:lnTo>
                  <a:pt x="80581" y="81153"/>
                </a:lnTo>
                <a:lnTo>
                  <a:pt x="107950" y="128016"/>
                </a:lnTo>
                <a:lnTo>
                  <a:pt x="116713" y="130429"/>
                </a:lnTo>
                <a:lnTo>
                  <a:pt x="130302" y="122428"/>
                </a:lnTo>
                <a:lnTo>
                  <a:pt x="132715" y="113665"/>
                </a:lnTo>
                <a:lnTo>
                  <a:pt x="128651" y="106807"/>
                </a:lnTo>
                <a:lnTo>
                  <a:pt x="82816" y="28321"/>
                </a:lnTo>
                <a:lnTo>
                  <a:pt x="66294" y="0"/>
                </a:lnTo>
                <a:lnTo>
                  <a:pt x="3937" y="106807"/>
                </a:lnTo>
                <a:lnTo>
                  <a:pt x="0" y="113665"/>
                </a:lnTo>
                <a:lnTo>
                  <a:pt x="2286" y="122428"/>
                </a:lnTo>
                <a:lnTo>
                  <a:pt x="9144" y="126365"/>
                </a:lnTo>
                <a:lnTo>
                  <a:pt x="16002" y="130429"/>
                </a:lnTo>
                <a:lnTo>
                  <a:pt x="24638" y="128016"/>
                </a:lnTo>
                <a:lnTo>
                  <a:pt x="28702" y="121285"/>
                </a:lnTo>
                <a:lnTo>
                  <a:pt x="52006" y="81254"/>
                </a:lnTo>
                <a:lnTo>
                  <a:pt x="52070" y="28321"/>
                </a:lnTo>
                <a:lnTo>
                  <a:pt x="52070" y="81153"/>
                </a:lnTo>
                <a:lnTo>
                  <a:pt x="52070" y="248539"/>
                </a:lnTo>
                <a:lnTo>
                  <a:pt x="58420" y="254889"/>
                </a:lnTo>
                <a:lnTo>
                  <a:pt x="602107" y="254889"/>
                </a:lnTo>
                <a:lnTo>
                  <a:pt x="602107" y="481203"/>
                </a:lnTo>
                <a:lnTo>
                  <a:pt x="630682" y="481203"/>
                </a:lnTo>
                <a:lnTo>
                  <a:pt x="630682" y="254889"/>
                </a:lnTo>
                <a:lnTo>
                  <a:pt x="630682" y="232664"/>
                </a:lnTo>
                <a:close/>
              </a:path>
              <a:path w="2354579" h="1248410">
                <a:moveTo>
                  <a:pt x="2354072" y="1181227"/>
                </a:moveTo>
                <a:lnTo>
                  <a:pt x="2329510" y="1167130"/>
                </a:lnTo>
                <a:lnTo>
                  <a:pt x="2239899" y="1115695"/>
                </a:lnTo>
                <a:lnTo>
                  <a:pt x="2231136" y="1118108"/>
                </a:lnTo>
                <a:lnTo>
                  <a:pt x="2223262" y="1131824"/>
                </a:lnTo>
                <a:lnTo>
                  <a:pt x="2225675" y="1140587"/>
                </a:lnTo>
                <a:lnTo>
                  <a:pt x="2232533" y="1144397"/>
                </a:lnTo>
                <a:lnTo>
                  <a:pt x="2272830" y="1167523"/>
                </a:lnTo>
                <a:lnTo>
                  <a:pt x="909066" y="1177544"/>
                </a:lnTo>
                <a:lnTo>
                  <a:pt x="909320" y="1206119"/>
                </a:lnTo>
                <a:lnTo>
                  <a:pt x="2273020" y="1196098"/>
                </a:lnTo>
                <a:lnTo>
                  <a:pt x="2226310" y="1223772"/>
                </a:lnTo>
                <a:lnTo>
                  <a:pt x="2224024" y="1232535"/>
                </a:lnTo>
                <a:lnTo>
                  <a:pt x="2228088" y="1239393"/>
                </a:lnTo>
                <a:lnTo>
                  <a:pt x="2232025" y="1246124"/>
                </a:lnTo>
                <a:lnTo>
                  <a:pt x="2240788" y="1248410"/>
                </a:lnTo>
                <a:lnTo>
                  <a:pt x="2354072" y="1181227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7522273" y="4787341"/>
            <a:ext cx="2134235" cy="7626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algn="ctr" marL="270510" marR="264795">
              <a:lnSpc>
                <a:spcPct val="120100"/>
              </a:lnSpc>
              <a:spcBef>
                <a:spcPts val="285"/>
              </a:spcBef>
            </a:pPr>
            <a:r>
              <a:rPr dirty="0" sz="1200" spc="-5">
                <a:latin typeface="Verdana"/>
                <a:cs typeface="Verdana"/>
              </a:rPr>
              <a:t>Inserir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código no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 “Código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Equipamento”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523478" y="4172330"/>
            <a:ext cx="132715" cy="629920"/>
          </a:xfrm>
          <a:custGeom>
            <a:avLst/>
            <a:gdLst/>
            <a:ahLst/>
            <a:cxnLst/>
            <a:rect l="l" t="t" r="r" b="b"/>
            <a:pathLst>
              <a:path w="132715" h="629920">
                <a:moveTo>
                  <a:pt x="16001" y="498729"/>
                </a:moveTo>
                <a:lnTo>
                  <a:pt x="2286" y="506603"/>
                </a:lnTo>
                <a:lnTo>
                  <a:pt x="0" y="515366"/>
                </a:lnTo>
                <a:lnTo>
                  <a:pt x="3937" y="522097"/>
                </a:lnTo>
                <a:lnTo>
                  <a:pt x="65658" y="629412"/>
                </a:lnTo>
                <a:lnTo>
                  <a:pt x="82401" y="601091"/>
                </a:lnTo>
                <a:lnTo>
                  <a:pt x="51562" y="600964"/>
                </a:lnTo>
                <a:lnTo>
                  <a:pt x="51852" y="548048"/>
                </a:lnTo>
                <a:lnTo>
                  <a:pt x="24765" y="501015"/>
                </a:lnTo>
                <a:lnTo>
                  <a:pt x="16001" y="498729"/>
                </a:lnTo>
                <a:close/>
              </a:path>
              <a:path w="132715" h="629920">
                <a:moveTo>
                  <a:pt x="51852" y="548048"/>
                </a:moveTo>
                <a:lnTo>
                  <a:pt x="51562" y="600964"/>
                </a:lnTo>
                <a:lnTo>
                  <a:pt x="80137" y="601091"/>
                </a:lnTo>
                <a:lnTo>
                  <a:pt x="80176" y="593852"/>
                </a:lnTo>
                <a:lnTo>
                  <a:pt x="53594" y="593725"/>
                </a:lnTo>
                <a:lnTo>
                  <a:pt x="66023" y="572654"/>
                </a:lnTo>
                <a:lnTo>
                  <a:pt x="51852" y="548048"/>
                </a:lnTo>
                <a:close/>
              </a:path>
              <a:path w="132715" h="629920">
                <a:moveTo>
                  <a:pt x="116840" y="499237"/>
                </a:moveTo>
                <a:lnTo>
                  <a:pt x="108076" y="501523"/>
                </a:lnTo>
                <a:lnTo>
                  <a:pt x="104013" y="508254"/>
                </a:lnTo>
                <a:lnTo>
                  <a:pt x="80427" y="548236"/>
                </a:lnTo>
                <a:lnTo>
                  <a:pt x="80137" y="601091"/>
                </a:lnTo>
                <a:lnTo>
                  <a:pt x="82401" y="601091"/>
                </a:lnTo>
                <a:lnTo>
                  <a:pt x="128650" y="522859"/>
                </a:lnTo>
                <a:lnTo>
                  <a:pt x="132588" y="516001"/>
                </a:lnTo>
                <a:lnTo>
                  <a:pt x="130428" y="507238"/>
                </a:lnTo>
                <a:lnTo>
                  <a:pt x="123571" y="503301"/>
                </a:lnTo>
                <a:lnTo>
                  <a:pt x="116840" y="499237"/>
                </a:lnTo>
                <a:close/>
              </a:path>
              <a:path w="132715" h="629920">
                <a:moveTo>
                  <a:pt x="66023" y="572654"/>
                </a:moveTo>
                <a:lnTo>
                  <a:pt x="53594" y="593725"/>
                </a:lnTo>
                <a:lnTo>
                  <a:pt x="78231" y="593852"/>
                </a:lnTo>
                <a:lnTo>
                  <a:pt x="66023" y="572654"/>
                </a:lnTo>
                <a:close/>
              </a:path>
              <a:path w="132715" h="629920">
                <a:moveTo>
                  <a:pt x="80427" y="548236"/>
                </a:moveTo>
                <a:lnTo>
                  <a:pt x="66023" y="572654"/>
                </a:lnTo>
                <a:lnTo>
                  <a:pt x="78231" y="593852"/>
                </a:lnTo>
                <a:lnTo>
                  <a:pt x="80176" y="593852"/>
                </a:lnTo>
                <a:lnTo>
                  <a:pt x="80427" y="548236"/>
                </a:lnTo>
                <a:close/>
              </a:path>
              <a:path w="132715" h="629920">
                <a:moveTo>
                  <a:pt x="54864" y="0"/>
                </a:moveTo>
                <a:lnTo>
                  <a:pt x="52080" y="506603"/>
                </a:lnTo>
                <a:lnTo>
                  <a:pt x="51960" y="548236"/>
                </a:lnTo>
                <a:lnTo>
                  <a:pt x="66023" y="572654"/>
                </a:lnTo>
                <a:lnTo>
                  <a:pt x="80427" y="548236"/>
                </a:lnTo>
                <a:lnTo>
                  <a:pt x="83439" y="254"/>
                </a:lnTo>
                <a:lnTo>
                  <a:pt x="54864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248094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Retorno</a:t>
            </a:r>
            <a:r>
              <a:rPr dirty="0" spc="45"/>
              <a:t> </a:t>
            </a:r>
            <a:r>
              <a:rPr dirty="0" spc="20"/>
              <a:t>de</a:t>
            </a:r>
            <a:r>
              <a:rPr dirty="0" spc="55"/>
              <a:t> </a:t>
            </a:r>
            <a:r>
              <a:rPr dirty="0" spc="40"/>
              <a:t>pesquisa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754298" y="2597480"/>
            <a:ext cx="1449070" cy="7626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algn="ctr" marL="144780" marR="137160">
              <a:lnSpc>
                <a:spcPct val="120000"/>
              </a:lnSpc>
              <a:spcBef>
                <a:spcPts val="285"/>
              </a:spcBef>
            </a:pPr>
            <a:r>
              <a:rPr dirty="0" sz="1200" spc="-10">
                <a:latin typeface="Verdana"/>
                <a:cs typeface="Verdana"/>
              </a:rPr>
              <a:t>Tirar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visto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“Finalizar”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77197" y="1255394"/>
            <a:ext cx="2131313" cy="3763899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058211" y="1245933"/>
          <a:ext cx="2183765" cy="37833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0585"/>
              </a:tblGrid>
              <a:tr h="7234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ACE6"/>
                      </a:solidFill>
                      <a:prstDash val="solid"/>
                    </a:lnB>
                  </a:tcPr>
                </a:tc>
              </a:tr>
              <a:tr h="6928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ACE6"/>
                      </a:solidFill>
                      <a:prstDash val="solid"/>
                    </a:lnL>
                    <a:lnR w="28575">
                      <a:solidFill>
                        <a:srgbClr val="00ACE6"/>
                      </a:solidFill>
                      <a:prstDash val="solid"/>
                    </a:lnR>
                    <a:lnT w="28575">
                      <a:solidFill>
                        <a:srgbClr val="00ACE6"/>
                      </a:solidFill>
                      <a:prstDash val="solid"/>
                    </a:lnT>
                    <a:lnB w="28575">
                      <a:solidFill>
                        <a:srgbClr val="00ACE6"/>
                      </a:solidFill>
                      <a:prstDash val="solid"/>
                    </a:lnB>
                  </a:tcPr>
                </a:tc>
              </a:tr>
              <a:tr h="2357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ACE6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1012431" y="1256601"/>
            <a:ext cx="2174240" cy="3807460"/>
            <a:chOff x="1012431" y="1256601"/>
            <a:chExt cx="2174240" cy="38074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1956" y="1266062"/>
              <a:ext cx="2154682" cy="378841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17193" y="1261363"/>
              <a:ext cx="2164715" cy="3797935"/>
            </a:xfrm>
            <a:custGeom>
              <a:avLst/>
              <a:gdLst/>
              <a:ahLst/>
              <a:cxnLst/>
              <a:rect l="l" t="t" r="r" b="b"/>
              <a:pathLst>
                <a:path w="2164715" h="3797935">
                  <a:moveTo>
                    <a:pt x="0" y="3797935"/>
                  </a:moveTo>
                  <a:lnTo>
                    <a:pt x="2164207" y="3797935"/>
                  </a:lnTo>
                  <a:lnTo>
                    <a:pt x="2164207" y="0"/>
                  </a:lnTo>
                  <a:lnTo>
                    <a:pt x="0" y="0"/>
                  </a:lnTo>
                  <a:lnTo>
                    <a:pt x="0" y="379793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3950652" y="1235011"/>
            <a:ext cx="2174875" cy="3834129"/>
            <a:chOff x="3950652" y="1235011"/>
            <a:chExt cx="2174875" cy="3834129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0114" y="1244600"/>
              <a:ext cx="2155316" cy="381482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55415" y="1239774"/>
              <a:ext cx="2165350" cy="3824604"/>
            </a:xfrm>
            <a:custGeom>
              <a:avLst/>
              <a:gdLst/>
              <a:ahLst/>
              <a:cxnLst/>
              <a:rect l="l" t="t" r="r" b="b"/>
              <a:pathLst>
                <a:path w="2165350" h="3824604">
                  <a:moveTo>
                    <a:pt x="0" y="3824351"/>
                  </a:moveTo>
                  <a:lnTo>
                    <a:pt x="2164841" y="3824351"/>
                  </a:lnTo>
                  <a:lnTo>
                    <a:pt x="2164841" y="0"/>
                  </a:lnTo>
                  <a:lnTo>
                    <a:pt x="0" y="0"/>
                  </a:lnTo>
                  <a:lnTo>
                    <a:pt x="0" y="382435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/>
          <p:nvPr/>
        </p:nvSpPr>
        <p:spPr>
          <a:xfrm>
            <a:off x="927100" y="2338743"/>
            <a:ext cx="1432560" cy="328295"/>
          </a:xfrm>
          <a:custGeom>
            <a:avLst/>
            <a:gdLst/>
            <a:ahLst/>
            <a:cxnLst/>
            <a:rect l="l" t="t" r="r" b="b"/>
            <a:pathLst>
              <a:path w="1432560" h="328294">
                <a:moveTo>
                  <a:pt x="0" y="328256"/>
                </a:moveTo>
                <a:lnTo>
                  <a:pt x="1432306" y="328256"/>
                </a:lnTo>
                <a:lnTo>
                  <a:pt x="1432306" y="0"/>
                </a:lnTo>
                <a:lnTo>
                  <a:pt x="0" y="0"/>
                </a:lnTo>
                <a:lnTo>
                  <a:pt x="0" y="328256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341367" y="4094467"/>
            <a:ext cx="1423670" cy="802005"/>
          </a:xfrm>
          <a:custGeom>
            <a:avLst/>
            <a:gdLst/>
            <a:ahLst/>
            <a:cxnLst/>
            <a:rect l="l" t="t" r="r" b="b"/>
            <a:pathLst>
              <a:path w="1423670" h="802004">
                <a:moveTo>
                  <a:pt x="0" y="394093"/>
                </a:moveTo>
                <a:lnTo>
                  <a:pt x="1423415" y="394093"/>
                </a:lnTo>
                <a:lnTo>
                  <a:pt x="1423415" y="0"/>
                </a:lnTo>
                <a:lnTo>
                  <a:pt x="0" y="0"/>
                </a:lnTo>
                <a:lnTo>
                  <a:pt x="0" y="394093"/>
                </a:lnTo>
                <a:close/>
              </a:path>
              <a:path w="1423670" h="802004">
                <a:moveTo>
                  <a:pt x="177037" y="801890"/>
                </a:moveTo>
                <a:lnTo>
                  <a:pt x="1246466" y="801890"/>
                </a:lnTo>
                <a:lnTo>
                  <a:pt x="1246466" y="414693"/>
                </a:lnTo>
                <a:lnTo>
                  <a:pt x="177037" y="414693"/>
                </a:lnTo>
                <a:lnTo>
                  <a:pt x="177037" y="801890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007744" y="5379199"/>
            <a:ext cx="2183130" cy="7626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127000" marR="120014">
              <a:lnSpc>
                <a:spcPct val="12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tablet,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sem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pesquisas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realizadas,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escolher</a:t>
            </a:r>
            <a:r>
              <a:rPr dirty="0" sz="1200">
                <a:latin typeface="Verdana"/>
                <a:cs typeface="Verdana"/>
              </a:rPr>
              <a:t>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“Minhas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pesquisas”.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29029" y="2667000"/>
            <a:ext cx="536575" cy="2726690"/>
          </a:xfrm>
          <a:custGeom>
            <a:avLst/>
            <a:gdLst/>
            <a:ahLst/>
            <a:cxnLst/>
            <a:rect l="l" t="t" r="r" b="b"/>
            <a:pathLst>
              <a:path w="536575" h="2726690">
                <a:moveTo>
                  <a:pt x="419862" y="2596134"/>
                </a:moveTo>
                <a:lnTo>
                  <a:pt x="406272" y="2604135"/>
                </a:lnTo>
                <a:lnTo>
                  <a:pt x="403987" y="2612898"/>
                </a:lnTo>
                <a:lnTo>
                  <a:pt x="470281" y="2726563"/>
                </a:lnTo>
                <a:lnTo>
                  <a:pt x="486798" y="2698241"/>
                </a:lnTo>
                <a:lnTo>
                  <a:pt x="456056" y="2698241"/>
                </a:lnTo>
                <a:lnTo>
                  <a:pt x="455997" y="2645312"/>
                </a:lnTo>
                <a:lnTo>
                  <a:pt x="432688" y="2605278"/>
                </a:lnTo>
                <a:lnTo>
                  <a:pt x="428625" y="2598420"/>
                </a:lnTo>
                <a:lnTo>
                  <a:pt x="419862" y="2596134"/>
                </a:lnTo>
                <a:close/>
              </a:path>
              <a:path w="536575" h="2726690">
                <a:moveTo>
                  <a:pt x="456056" y="2645413"/>
                </a:moveTo>
                <a:lnTo>
                  <a:pt x="456056" y="2698241"/>
                </a:lnTo>
                <a:lnTo>
                  <a:pt x="484631" y="2698241"/>
                </a:lnTo>
                <a:lnTo>
                  <a:pt x="484631" y="2691003"/>
                </a:lnTo>
                <a:lnTo>
                  <a:pt x="457962" y="2691003"/>
                </a:lnTo>
                <a:lnTo>
                  <a:pt x="470296" y="2669871"/>
                </a:lnTo>
                <a:lnTo>
                  <a:pt x="456056" y="2645413"/>
                </a:lnTo>
                <a:close/>
              </a:path>
              <a:path w="536575" h="2726690">
                <a:moveTo>
                  <a:pt x="520700" y="2596134"/>
                </a:moveTo>
                <a:lnTo>
                  <a:pt x="511937" y="2598420"/>
                </a:lnTo>
                <a:lnTo>
                  <a:pt x="508000" y="2605278"/>
                </a:lnTo>
                <a:lnTo>
                  <a:pt x="484631" y="2645312"/>
                </a:lnTo>
                <a:lnTo>
                  <a:pt x="484631" y="2698241"/>
                </a:lnTo>
                <a:lnTo>
                  <a:pt x="486798" y="2698241"/>
                </a:lnTo>
                <a:lnTo>
                  <a:pt x="536575" y="2612898"/>
                </a:lnTo>
                <a:lnTo>
                  <a:pt x="534288" y="2604135"/>
                </a:lnTo>
                <a:lnTo>
                  <a:pt x="527557" y="2600071"/>
                </a:lnTo>
                <a:lnTo>
                  <a:pt x="520700" y="2596134"/>
                </a:lnTo>
                <a:close/>
              </a:path>
              <a:path w="536575" h="2726690">
                <a:moveTo>
                  <a:pt x="470296" y="2669871"/>
                </a:moveTo>
                <a:lnTo>
                  <a:pt x="457962" y="2691003"/>
                </a:lnTo>
                <a:lnTo>
                  <a:pt x="482600" y="2691003"/>
                </a:lnTo>
                <a:lnTo>
                  <a:pt x="470296" y="2669871"/>
                </a:lnTo>
                <a:close/>
              </a:path>
              <a:path w="536575" h="2726690">
                <a:moveTo>
                  <a:pt x="484631" y="2645312"/>
                </a:moveTo>
                <a:lnTo>
                  <a:pt x="470296" y="2669871"/>
                </a:lnTo>
                <a:lnTo>
                  <a:pt x="482600" y="2691003"/>
                </a:lnTo>
                <a:lnTo>
                  <a:pt x="484631" y="2691003"/>
                </a:lnTo>
                <a:lnTo>
                  <a:pt x="484631" y="2645312"/>
                </a:lnTo>
                <a:close/>
              </a:path>
              <a:path w="536575" h="2726690">
                <a:moveTo>
                  <a:pt x="456056" y="1363218"/>
                </a:moveTo>
                <a:lnTo>
                  <a:pt x="456056" y="2645413"/>
                </a:lnTo>
                <a:lnTo>
                  <a:pt x="470296" y="2669871"/>
                </a:lnTo>
                <a:lnTo>
                  <a:pt x="484572" y="2645413"/>
                </a:lnTo>
                <a:lnTo>
                  <a:pt x="484631" y="1377569"/>
                </a:lnTo>
                <a:lnTo>
                  <a:pt x="470281" y="1377569"/>
                </a:lnTo>
                <a:lnTo>
                  <a:pt x="456056" y="1363218"/>
                </a:lnTo>
                <a:close/>
              </a:path>
              <a:path w="536575" h="2726690">
                <a:moveTo>
                  <a:pt x="28575" y="0"/>
                </a:moveTo>
                <a:lnTo>
                  <a:pt x="0" y="0"/>
                </a:lnTo>
                <a:lnTo>
                  <a:pt x="0" y="1371092"/>
                </a:lnTo>
                <a:lnTo>
                  <a:pt x="6350" y="1377569"/>
                </a:lnTo>
                <a:lnTo>
                  <a:pt x="456056" y="1377569"/>
                </a:lnTo>
                <a:lnTo>
                  <a:pt x="456056" y="1363218"/>
                </a:lnTo>
                <a:lnTo>
                  <a:pt x="28575" y="1363218"/>
                </a:lnTo>
                <a:lnTo>
                  <a:pt x="14223" y="1348994"/>
                </a:lnTo>
                <a:lnTo>
                  <a:pt x="28575" y="1348994"/>
                </a:lnTo>
                <a:lnTo>
                  <a:pt x="28575" y="0"/>
                </a:lnTo>
                <a:close/>
              </a:path>
              <a:path w="536575" h="2726690">
                <a:moveTo>
                  <a:pt x="478154" y="1348994"/>
                </a:moveTo>
                <a:lnTo>
                  <a:pt x="28575" y="1348994"/>
                </a:lnTo>
                <a:lnTo>
                  <a:pt x="28575" y="1363218"/>
                </a:lnTo>
                <a:lnTo>
                  <a:pt x="456056" y="1363218"/>
                </a:lnTo>
                <a:lnTo>
                  <a:pt x="470281" y="1377569"/>
                </a:lnTo>
                <a:lnTo>
                  <a:pt x="484631" y="1377569"/>
                </a:lnTo>
                <a:lnTo>
                  <a:pt x="484631" y="1355344"/>
                </a:lnTo>
                <a:lnTo>
                  <a:pt x="478154" y="1348994"/>
                </a:lnTo>
                <a:close/>
              </a:path>
              <a:path w="536575" h="2726690">
                <a:moveTo>
                  <a:pt x="28575" y="1348994"/>
                </a:moveTo>
                <a:lnTo>
                  <a:pt x="14223" y="1348994"/>
                </a:lnTo>
                <a:lnTo>
                  <a:pt x="28575" y="1363218"/>
                </a:lnTo>
                <a:lnTo>
                  <a:pt x="28575" y="1348994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945826" y="5319712"/>
            <a:ext cx="2183130" cy="120586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830" rIns="0" bIns="0" rtlCol="0" vert="horz">
            <a:spAutoFit/>
          </a:bodyPr>
          <a:lstStyle/>
          <a:p>
            <a:pPr algn="ctr" marL="168275" marR="159385" indent="-2540">
              <a:lnSpc>
                <a:spcPct val="120000"/>
              </a:lnSpc>
              <a:spcBef>
                <a:spcPts val="290"/>
              </a:spcBef>
            </a:pPr>
            <a:r>
              <a:rPr dirty="0" sz="1200" spc="-5">
                <a:latin typeface="Verdana"/>
                <a:cs typeface="Verdana"/>
              </a:rPr>
              <a:t>Na tela que </a:t>
            </a:r>
            <a:r>
              <a:rPr dirty="0" sz="1200">
                <a:latin typeface="Verdana"/>
                <a:cs typeface="Verdana"/>
              </a:rPr>
              <a:t>se abre,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colocar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mesmo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código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inserido no </a:t>
            </a:r>
            <a:r>
              <a:rPr dirty="0" sz="1200">
                <a:latin typeface="Verdana"/>
                <a:cs typeface="Verdana"/>
              </a:rPr>
              <a:t>CRM 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“Retorno”.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466522" y="2143874"/>
            <a:ext cx="2160270" cy="1205865"/>
            <a:chOff x="6466522" y="2143874"/>
            <a:chExt cx="2160270" cy="1205865"/>
          </a:xfrm>
        </p:grpSpPr>
        <p:sp>
          <p:nvSpPr>
            <p:cNvPr id="16" name="object 16"/>
            <p:cNvSpPr/>
            <p:nvPr/>
          </p:nvSpPr>
          <p:spPr>
            <a:xfrm>
              <a:off x="6480809" y="2158161"/>
              <a:ext cx="2131695" cy="1177290"/>
            </a:xfrm>
            <a:custGeom>
              <a:avLst/>
              <a:gdLst/>
              <a:ahLst/>
              <a:cxnLst/>
              <a:rect l="l" t="t" r="r" b="b"/>
              <a:pathLst>
                <a:path w="2131695" h="1177289">
                  <a:moveTo>
                    <a:pt x="2131314" y="0"/>
                  </a:moveTo>
                  <a:lnTo>
                    <a:pt x="0" y="0"/>
                  </a:lnTo>
                  <a:lnTo>
                    <a:pt x="0" y="1176858"/>
                  </a:lnTo>
                  <a:lnTo>
                    <a:pt x="2131314" y="1176858"/>
                  </a:lnTo>
                  <a:lnTo>
                    <a:pt x="2131314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480809" y="2158161"/>
              <a:ext cx="2131695" cy="1177290"/>
            </a:xfrm>
            <a:custGeom>
              <a:avLst/>
              <a:gdLst/>
              <a:ahLst/>
              <a:cxnLst/>
              <a:rect l="l" t="t" r="r" b="b"/>
              <a:pathLst>
                <a:path w="2131695" h="1177289">
                  <a:moveTo>
                    <a:pt x="0" y="1176858"/>
                  </a:moveTo>
                  <a:lnTo>
                    <a:pt x="2131314" y="1176858"/>
                  </a:lnTo>
                  <a:lnTo>
                    <a:pt x="2131314" y="0"/>
                  </a:lnTo>
                  <a:lnTo>
                    <a:pt x="0" y="0"/>
                  </a:lnTo>
                  <a:lnTo>
                    <a:pt x="0" y="1176858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6473666" y="2143874"/>
            <a:ext cx="2145665" cy="1205865"/>
          </a:xfrm>
          <a:prstGeom prst="rect">
            <a:avLst/>
          </a:prstGeom>
        </p:spPr>
        <p:txBody>
          <a:bodyPr wrap="square" lIns="0" tIns="36194" rIns="0" bIns="0" rtlCol="0" vert="horz">
            <a:spAutoFit/>
          </a:bodyPr>
          <a:lstStyle/>
          <a:p>
            <a:pPr algn="ctr" marL="169545" marR="165735">
              <a:lnSpc>
                <a:spcPct val="120000"/>
              </a:lnSpc>
              <a:spcBef>
                <a:spcPts val="284"/>
              </a:spcBef>
            </a:pP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 </a:t>
            </a:r>
            <a:r>
              <a:rPr dirty="0" sz="1200" spc="-10">
                <a:latin typeface="Verdana"/>
                <a:cs typeface="Verdana"/>
              </a:rPr>
              <a:t>irá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aparecer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 tela.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5">
                <a:latin typeface="Verdana"/>
                <a:cs typeface="Verdana"/>
              </a:rPr>
              <a:t> editá-la,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basta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selecioná-la,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pressionando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Geocódigo.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480172" y="1915286"/>
            <a:ext cx="1597025" cy="419734"/>
          </a:xfrm>
          <a:custGeom>
            <a:avLst/>
            <a:gdLst/>
            <a:ahLst/>
            <a:cxnLst/>
            <a:rect l="l" t="t" r="r" b="b"/>
            <a:pathLst>
              <a:path w="1597025" h="419735">
                <a:moveTo>
                  <a:pt x="1350263" y="14224"/>
                </a:moveTo>
                <a:lnTo>
                  <a:pt x="1350263" y="413130"/>
                </a:lnTo>
                <a:lnTo>
                  <a:pt x="1356613" y="419608"/>
                </a:lnTo>
                <a:lnTo>
                  <a:pt x="1597025" y="419608"/>
                </a:lnTo>
                <a:lnTo>
                  <a:pt x="1597025" y="405257"/>
                </a:lnTo>
                <a:lnTo>
                  <a:pt x="1378838" y="405257"/>
                </a:lnTo>
                <a:lnTo>
                  <a:pt x="1364487" y="391033"/>
                </a:lnTo>
                <a:lnTo>
                  <a:pt x="1378838" y="391033"/>
                </a:lnTo>
                <a:lnTo>
                  <a:pt x="1378838" y="28575"/>
                </a:lnTo>
                <a:lnTo>
                  <a:pt x="1364487" y="28575"/>
                </a:lnTo>
                <a:lnTo>
                  <a:pt x="1350263" y="14224"/>
                </a:lnTo>
                <a:close/>
              </a:path>
              <a:path w="1597025" h="419735">
                <a:moveTo>
                  <a:pt x="1378838" y="391033"/>
                </a:moveTo>
                <a:lnTo>
                  <a:pt x="1364487" y="391033"/>
                </a:lnTo>
                <a:lnTo>
                  <a:pt x="1378838" y="405257"/>
                </a:lnTo>
                <a:lnTo>
                  <a:pt x="1378838" y="391033"/>
                </a:lnTo>
                <a:close/>
              </a:path>
              <a:path w="1597025" h="419735">
                <a:moveTo>
                  <a:pt x="1597025" y="391033"/>
                </a:moveTo>
                <a:lnTo>
                  <a:pt x="1378838" y="391033"/>
                </a:lnTo>
                <a:lnTo>
                  <a:pt x="1378838" y="405257"/>
                </a:lnTo>
                <a:lnTo>
                  <a:pt x="1597025" y="405257"/>
                </a:lnTo>
                <a:lnTo>
                  <a:pt x="1597025" y="391033"/>
                </a:lnTo>
                <a:close/>
              </a:path>
              <a:path w="1597025" h="419735">
                <a:moveTo>
                  <a:pt x="15875" y="112522"/>
                </a:moveTo>
                <a:lnTo>
                  <a:pt x="2285" y="120523"/>
                </a:lnTo>
                <a:lnTo>
                  <a:pt x="0" y="129159"/>
                </a:lnTo>
                <a:lnTo>
                  <a:pt x="3936" y="136016"/>
                </a:lnTo>
                <a:lnTo>
                  <a:pt x="66294" y="242950"/>
                </a:lnTo>
                <a:lnTo>
                  <a:pt x="82883" y="214502"/>
                </a:lnTo>
                <a:lnTo>
                  <a:pt x="52070" y="214502"/>
                </a:lnTo>
                <a:lnTo>
                  <a:pt x="52010" y="161700"/>
                </a:lnTo>
                <a:lnTo>
                  <a:pt x="28701" y="121665"/>
                </a:lnTo>
                <a:lnTo>
                  <a:pt x="24637" y="114808"/>
                </a:lnTo>
                <a:lnTo>
                  <a:pt x="15875" y="112522"/>
                </a:lnTo>
                <a:close/>
              </a:path>
              <a:path w="1597025" h="419735">
                <a:moveTo>
                  <a:pt x="52070" y="161801"/>
                </a:moveTo>
                <a:lnTo>
                  <a:pt x="52070" y="214502"/>
                </a:lnTo>
                <a:lnTo>
                  <a:pt x="80645" y="214502"/>
                </a:lnTo>
                <a:lnTo>
                  <a:pt x="80645" y="207390"/>
                </a:lnTo>
                <a:lnTo>
                  <a:pt x="53975" y="207390"/>
                </a:lnTo>
                <a:lnTo>
                  <a:pt x="66309" y="186259"/>
                </a:lnTo>
                <a:lnTo>
                  <a:pt x="52070" y="161801"/>
                </a:lnTo>
                <a:close/>
              </a:path>
              <a:path w="1597025" h="419735">
                <a:moveTo>
                  <a:pt x="116712" y="112522"/>
                </a:moveTo>
                <a:lnTo>
                  <a:pt x="107950" y="114808"/>
                </a:lnTo>
                <a:lnTo>
                  <a:pt x="104012" y="121665"/>
                </a:lnTo>
                <a:lnTo>
                  <a:pt x="80645" y="161700"/>
                </a:lnTo>
                <a:lnTo>
                  <a:pt x="80645" y="214502"/>
                </a:lnTo>
                <a:lnTo>
                  <a:pt x="82883" y="214502"/>
                </a:lnTo>
                <a:lnTo>
                  <a:pt x="128650" y="136016"/>
                </a:lnTo>
                <a:lnTo>
                  <a:pt x="132587" y="129159"/>
                </a:lnTo>
                <a:lnTo>
                  <a:pt x="130301" y="120523"/>
                </a:lnTo>
                <a:lnTo>
                  <a:pt x="123571" y="116459"/>
                </a:lnTo>
                <a:lnTo>
                  <a:pt x="116712" y="112522"/>
                </a:lnTo>
                <a:close/>
              </a:path>
              <a:path w="1597025" h="419735">
                <a:moveTo>
                  <a:pt x="66309" y="186259"/>
                </a:moveTo>
                <a:lnTo>
                  <a:pt x="53975" y="207390"/>
                </a:lnTo>
                <a:lnTo>
                  <a:pt x="78612" y="207390"/>
                </a:lnTo>
                <a:lnTo>
                  <a:pt x="66309" y="186259"/>
                </a:lnTo>
                <a:close/>
              </a:path>
              <a:path w="1597025" h="419735">
                <a:moveTo>
                  <a:pt x="80645" y="161700"/>
                </a:moveTo>
                <a:lnTo>
                  <a:pt x="66309" y="186259"/>
                </a:lnTo>
                <a:lnTo>
                  <a:pt x="78612" y="207390"/>
                </a:lnTo>
                <a:lnTo>
                  <a:pt x="80645" y="207390"/>
                </a:lnTo>
                <a:lnTo>
                  <a:pt x="80645" y="161700"/>
                </a:lnTo>
                <a:close/>
              </a:path>
              <a:path w="1597025" h="419735">
                <a:moveTo>
                  <a:pt x="1372361" y="0"/>
                </a:moveTo>
                <a:lnTo>
                  <a:pt x="58420" y="0"/>
                </a:lnTo>
                <a:lnTo>
                  <a:pt x="52070" y="6350"/>
                </a:lnTo>
                <a:lnTo>
                  <a:pt x="52070" y="161801"/>
                </a:lnTo>
                <a:lnTo>
                  <a:pt x="66309" y="186259"/>
                </a:lnTo>
                <a:lnTo>
                  <a:pt x="80585" y="161801"/>
                </a:lnTo>
                <a:lnTo>
                  <a:pt x="80645" y="28575"/>
                </a:lnTo>
                <a:lnTo>
                  <a:pt x="66294" y="28575"/>
                </a:lnTo>
                <a:lnTo>
                  <a:pt x="80645" y="14224"/>
                </a:lnTo>
                <a:lnTo>
                  <a:pt x="1378838" y="14224"/>
                </a:lnTo>
                <a:lnTo>
                  <a:pt x="1378838" y="6350"/>
                </a:lnTo>
                <a:lnTo>
                  <a:pt x="1372361" y="0"/>
                </a:lnTo>
                <a:close/>
              </a:path>
              <a:path w="1597025" h="419735">
                <a:moveTo>
                  <a:pt x="80645" y="14224"/>
                </a:moveTo>
                <a:lnTo>
                  <a:pt x="66294" y="28575"/>
                </a:lnTo>
                <a:lnTo>
                  <a:pt x="80645" y="28575"/>
                </a:lnTo>
                <a:lnTo>
                  <a:pt x="80645" y="14224"/>
                </a:lnTo>
                <a:close/>
              </a:path>
              <a:path w="1597025" h="419735">
                <a:moveTo>
                  <a:pt x="1350263" y="14224"/>
                </a:moveTo>
                <a:lnTo>
                  <a:pt x="80645" y="14224"/>
                </a:lnTo>
                <a:lnTo>
                  <a:pt x="80645" y="28575"/>
                </a:lnTo>
                <a:lnTo>
                  <a:pt x="1350263" y="28575"/>
                </a:lnTo>
                <a:lnTo>
                  <a:pt x="1350263" y="14224"/>
                </a:lnTo>
                <a:close/>
              </a:path>
              <a:path w="1597025" h="419735">
                <a:moveTo>
                  <a:pt x="1378838" y="14224"/>
                </a:moveTo>
                <a:lnTo>
                  <a:pt x="1350263" y="14224"/>
                </a:lnTo>
                <a:lnTo>
                  <a:pt x="1364487" y="28575"/>
                </a:lnTo>
                <a:lnTo>
                  <a:pt x="1378838" y="28575"/>
                </a:lnTo>
                <a:lnTo>
                  <a:pt x="1378838" y="14224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6473666" y="3799928"/>
            <a:ext cx="2145665" cy="243903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19380" marR="110489" indent="-635">
              <a:lnSpc>
                <a:spcPct val="120000"/>
              </a:lnSpc>
              <a:spcBef>
                <a:spcPts val="175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5">
                <a:latin typeface="Verdana"/>
                <a:cs typeface="Verdana"/>
              </a:rPr>
              <a:t> alterar</a:t>
            </a:r>
            <a:r>
              <a:rPr dirty="0" sz="1200">
                <a:latin typeface="Verdana"/>
                <a:cs typeface="Verdana"/>
              </a:rPr>
              <a:t> ou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incluir </a:t>
            </a:r>
            <a:r>
              <a:rPr dirty="0" sz="1200" spc="-5">
                <a:latin typeface="Verdana"/>
                <a:cs typeface="Verdana"/>
              </a:rPr>
              <a:t> informações </a:t>
            </a:r>
            <a:r>
              <a:rPr dirty="0" sz="1200">
                <a:latin typeface="Verdana"/>
                <a:cs typeface="Verdana"/>
              </a:rPr>
              <a:t>em </a:t>
            </a:r>
            <a:r>
              <a:rPr dirty="0" sz="1200" spc="-5">
                <a:latin typeface="Verdana"/>
                <a:cs typeface="Verdana"/>
              </a:rPr>
              <a:t>uma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pesquisa,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basta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ir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até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 onde se encontra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 desejado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10">
                <a:latin typeface="Verdana"/>
                <a:cs typeface="Verdana"/>
              </a:rPr>
              <a:t>incluir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ou </a:t>
            </a:r>
            <a:r>
              <a:rPr dirty="0" sz="1200" spc="-10">
                <a:latin typeface="Verdana"/>
                <a:cs typeface="Verdana"/>
              </a:rPr>
              <a:t>alterar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dado </a:t>
            </a:r>
            <a:r>
              <a:rPr dirty="0" sz="1200">
                <a:latin typeface="Verdana"/>
                <a:cs typeface="Verdana"/>
              </a:rPr>
              <a:t>e, ao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final,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salvar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pesquisa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sincronizá-la</a:t>
            </a:r>
            <a:r>
              <a:rPr dirty="0" sz="1200">
                <a:latin typeface="Verdana"/>
                <a:cs typeface="Verdana"/>
              </a:rPr>
              <a:t> ao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CRM</a:t>
            </a:r>
            <a:endParaRPr sz="1200">
              <a:latin typeface="Verdana"/>
              <a:cs typeface="Verdana"/>
            </a:endParaRPr>
          </a:p>
          <a:p>
            <a:pPr algn="ctr" marL="154305" marR="93345">
              <a:lnSpc>
                <a:spcPct val="120000"/>
              </a:lnSpc>
              <a:spcBef>
                <a:spcPts val="1200"/>
              </a:spcBef>
            </a:pPr>
            <a:r>
              <a:rPr dirty="0" sz="1200" spc="-5">
                <a:latin typeface="Verdana"/>
                <a:cs typeface="Verdana"/>
              </a:rPr>
              <a:t>****conforme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slides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X 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X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248094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Retorno</a:t>
            </a:r>
            <a:r>
              <a:rPr dirty="0" spc="45"/>
              <a:t> </a:t>
            </a:r>
            <a:r>
              <a:rPr dirty="0" spc="20"/>
              <a:t>de</a:t>
            </a:r>
            <a:r>
              <a:rPr dirty="0" spc="55"/>
              <a:t> </a:t>
            </a:r>
            <a:r>
              <a:rPr dirty="0" spc="40"/>
              <a:t>pesquisa</a:t>
            </a:r>
          </a:p>
        </p:txBody>
      </p:sp>
      <p:sp>
        <p:nvSpPr>
          <p:cNvPr id="22" name="object 22"/>
          <p:cNvSpPr/>
          <p:nvPr/>
        </p:nvSpPr>
        <p:spPr>
          <a:xfrm>
            <a:off x="3717290" y="4723129"/>
            <a:ext cx="815340" cy="1266190"/>
          </a:xfrm>
          <a:custGeom>
            <a:avLst/>
            <a:gdLst/>
            <a:ahLst/>
            <a:cxnLst/>
            <a:rect l="l" t="t" r="r" b="b"/>
            <a:pathLst>
              <a:path w="815339" h="1266189">
                <a:moveTo>
                  <a:pt x="186237" y="1199292"/>
                </a:moveTo>
                <a:lnTo>
                  <a:pt x="114808" y="1240929"/>
                </a:lnTo>
                <a:lnTo>
                  <a:pt x="112522" y="1249680"/>
                </a:lnTo>
                <a:lnTo>
                  <a:pt x="116459" y="1256499"/>
                </a:lnTo>
                <a:lnTo>
                  <a:pt x="120523" y="1263319"/>
                </a:lnTo>
                <a:lnTo>
                  <a:pt x="129286" y="1265618"/>
                </a:lnTo>
                <a:lnTo>
                  <a:pt x="218444" y="1213586"/>
                </a:lnTo>
                <a:lnTo>
                  <a:pt x="214630" y="1213586"/>
                </a:lnTo>
                <a:lnTo>
                  <a:pt x="214630" y="1211630"/>
                </a:lnTo>
                <a:lnTo>
                  <a:pt x="207390" y="1211630"/>
                </a:lnTo>
                <a:lnTo>
                  <a:pt x="186237" y="1199292"/>
                </a:lnTo>
                <a:close/>
              </a:path>
              <a:path w="815339" h="1266189">
                <a:moveTo>
                  <a:pt x="801115" y="0"/>
                </a:moveTo>
                <a:lnTo>
                  <a:pt x="6350" y="0"/>
                </a:lnTo>
                <a:lnTo>
                  <a:pt x="0" y="6477"/>
                </a:lnTo>
                <a:lnTo>
                  <a:pt x="0" y="1207185"/>
                </a:lnTo>
                <a:lnTo>
                  <a:pt x="6350" y="1213586"/>
                </a:lnTo>
                <a:lnTo>
                  <a:pt x="161730" y="1213586"/>
                </a:lnTo>
                <a:lnTo>
                  <a:pt x="186226" y="1199299"/>
                </a:lnTo>
                <a:lnTo>
                  <a:pt x="28568" y="1199292"/>
                </a:lnTo>
                <a:lnTo>
                  <a:pt x="14224" y="1185011"/>
                </a:lnTo>
                <a:lnTo>
                  <a:pt x="28575" y="1185011"/>
                </a:lnTo>
                <a:lnTo>
                  <a:pt x="28575" y="28575"/>
                </a:lnTo>
                <a:lnTo>
                  <a:pt x="14224" y="28575"/>
                </a:lnTo>
                <a:lnTo>
                  <a:pt x="28575" y="14351"/>
                </a:lnTo>
                <a:lnTo>
                  <a:pt x="786764" y="14351"/>
                </a:lnTo>
                <a:lnTo>
                  <a:pt x="786764" y="2032"/>
                </a:lnTo>
                <a:lnTo>
                  <a:pt x="799084" y="2032"/>
                </a:lnTo>
                <a:lnTo>
                  <a:pt x="801115" y="0"/>
                </a:lnTo>
                <a:close/>
              </a:path>
              <a:path w="815339" h="1266189">
                <a:moveTo>
                  <a:pt x="218449" y="1185011"/>
                </a:moveTo>
                <a:lnTo>
                  <a:pt x="214630" y="1185011"/>
                </a:lnTo>
                <a:lnTo>
                  <a:pt x="214630" y="1213586"/>
                </a:lnTo>
                <a:lnTo>
                  <a:pt x="218444" y="1213586"/>
                </a:lnTo>
                <a:lnTo>
                  <a:pt x="242950" y="1199299"/>
                </a:lnTo>
                <a:lnTo>
                  <a:pt x="218449" y="1185011"/>
                </a:lnTo>
                <a:close/>
              </a:path>
              <a:path w="815339" h="1266189">
                <a:moveTo>
                  <a:pt x="207390" y="1186954"/>
                </a:moveTo>
                <a:lnTo>
                  <a:pt x="186237" y="1199292"/>
                </a:lnTo>
                <a:lnTo>
                  <a:pt x="207390" y="1211630"/>
                </a:lnTo>
                <a:lnTo>
                  <a:pt x="207390" y="1186954"/>
                </a:lnTo>
                <a:close/>
              </a:path>
              <a:path w="815339" h="1266189">
                <a:moveTo>
                  <a:pt x="214630" y="1186954"/>
                </a:moveTo>
                <a:lnTo>
                  <a:pt x="207390" y="1186954"/>
                </a:lnTo>
                <a:lnTo>
                  <a:pt x="207390" y="1211630"/>
                </a:lnTo>
                <a:lnTo>
                  <a:pt x="214630" y="1211630"/>
                </a:lnTo>
                <a:lnTo>
                  <a:pt x="214630" y="1186954"/>
                </a:lnTo>
                <a:close/>
              </a:path>
              <a:path w="815339" h="1266189">
                <a:moveTo>
                  <a:pt x="28575" y="1185011"/>
                </a:moveTo>
                <a:lnTo>
                  <a:pt x="14224" y="1185011"/>
                </a:lnTo>
                <a:lnTo>
                  <a:pt x="28575" y="1199299"/>
                </a:lnTo>
                <a:lnTo>
                  <a:pt x="28575" y="1185011"/>
                </a:lnTo>
                <a:close/>
              </a:path>
              <a:path w="815339" h="1266189">
                <a:moveTo>
                  <a:pt x="161752" y="1185011"/>
                </a:moveTo>
                <a:lnTo>
                  <a:pt x="28575" y="1185011"/>
                </a:lnTo>
                <a:lnTo>
                  <a:pt x="28575" y="1199299"/>
                </a:lnTo>
                <a:lnTo>
                  <a:pt x="186237" y="1199292"/>
                </a:lnTo>
                <a:lnTo>
                  <a:pt x="161752" y="1185011"/>
                </a:lnTo>
                <a:close/>
              </a:path>
              <a:path w="815339" h="1266189">
                <a:moveTo>
                  <a:pt x="129286" y="1132967"/>
                </a:moveTo>
                <a:lnTo>
                  <a:pt x="120523" y="1135278"/>
                </a:lnTo>
                <a:lnTo>
                  <a:pt x="116459" y="1142085"/>
                </a:lnTo>
                <a:lnTo>
                  <a:pt x="112522" y="1148905"/>
                </a:lnTo>
                <a:lnTo>
                  <a:pt x="114808" y="1157655"/>
                </a:lnTo>
                <a:lnTo>
                  <a:pt x="186237" y="1199292"/>
                </a:lnTo>
                <a:lnTo>
                  <a:pt x="207390" y="1186954"/>
                </a:lnTo>
                <a:lnTo>
                  <a:pt x="214630" y="1186954"/>
                </a:lnTo>
                <a:lnTo>
                  <a:pt x="214630" y="1185011"/>
                </a:lnTo>
                <a:lnTo>
                  <a:pt x="218449" y="1185011"/>
                </a:lnTo>
                <a:lnTo>
                  <a:pt x="129286" y="1132967"/>
                </a:lnTo>
                <a:close/>
              </a:path>
              <a:path w="815339" h="1266189">
                <a:moveTo>
                  <a:pt x="28575" y="14351"/>
                </a:moveTo>
                <a:lnTo>
                  <a:pt x="14224" y="28575"/>
                </a:lnTo>
                <a:lnTo>
                  <a:pt x="28575" y="28575"/>
                </a:lnTo>
                <a:lnTo>
                  <a:pt x="28575" y="14351"/>
                </a:lnTo>
                <a:close/>
              </a:path>
              <a:path w="815339" h="1266189">
                <a:moveTo>
                  <a:pt x="815339" y="2032"/>
                </a:moveTo>
                <a:lnTo>
                  <a:pt x="799084" y="2032"/>
                </a:lnTo>
                <a:lnTo>
                  <a:pt x="786764" y="14351"/>
                </a:lnTo>
                <a:lnTo>
                  <a:pt x="28575" y="14351"/>
                </a:lnTo>
                <a:lnTo>
                  <a:pt x="28575" y="28575"/>
                </a:lnTo>
                <a:lnTo>
                  <a:pt x="808989" y="28575"/>
                </a:lnTo>
                <a:lnTo>
                  <a:pt x="815339" y="22225"/>
                </a:lnTo>
                <a:lnTo>
                  <a:pt x="815339" y="2032"/>
                </a:lnTo>
                <a:close/>
              </a:path>
              <a:path w="815339" h="1266189">
                <a:moveTo>
                  <a:pt x="799084" y="2032"/>
                </a:moveTo>
                <a:lnTo>
                  <a:pt x="786764" y="2032"/>
                </a:lnTo>
                <a:lnTo>
                  <a:pt x="786764" y="14351"/>
                </a:lnTo>
                <a:lnTo>
                  <a:pt x="799084" y="2032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546467" y="3335020"/>
            <a:ext cx="0" cy="465455"/>
          </a:xfrm>
          <a:custGeom>
            <a:avLst/>
            <a:gdLst/>
            <a:ahLst/>
            <a:cxnLst/>
            <a:rect l="l" t="t" r="r" b="b"/>
            <a:pathLst>
              <a:path w="0" h="465454">
                <a:moveTo>
                  <a:pt x="0" y="0"/>
                </a:moveTo>
                <a:lnTo>
                  <a:pt x="0" y="464946"/>
                </a:lnTo>
              </a:path>
            </a:pathLst>
          </a:custGeom>
          <a:ln w="28575">
            <a:solidFill>
              <a:srgbClr val="F417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3715" y="4621307"/>
            <a:ext cx="4714240" cy="12147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2600" spc="-5" b="1">
                <a:latin typeface="Verdana"/>
                <a:cs typeface="Verdana"/>
              </a:rPr>
              <a:t>2.2.3. </a:t>
            </a:r>
            <a:r>
              <a:rPr dirty="0" sz="2600" b="1">
                <a:latin typeface="Verdana"/>
                <a:cs typeface="Verdana"/>
              </a:rPr>
              <a:t>Correção </a:t>
            </a:r>
            <a:r>
              <a:rPr dirty="0" sz="2600" spc="-5" b="1">
                <a:latin typeface="Verdana"/>
                <a:cs typeface="Verdana"/>
              </a:rPr>
              <a:t>de </a:t>
            </a:r>
            <a:r>
              <a:rPr dirty="0" sz="2600" b="1">
                <a:latin typeface="Verdana"/>
                <a:cs typeface="Verdana"/>
              </a:rPr>
              <a:t> </a:t>
            </a:r>
            <a:r>
              <a:rPr dirty="0" sz="2600" spc="-5" b="1">
                <a:latin typeface="Verdana"/>
                <a:cs typeface="Verdana"/>
              </a:rPr>
              <a:t>pesquisa</a:t>
            </a:r>
            <a:r>
              <a:rPr dirty="0" sz="2600" spc="-80" b="1">
                <a:latin typeface="Verdana"/>
                <a:cs typeface="Verdana"/>
              </a:rPr>
              <a:t> </a:t>
            </a:r>
            <a:r>
              <a:rPr dirty="0" sz="2600" spc="-5" b="1">
                <a:latin typeface="Verdana"/>
                <a:cs typeface="Verdana"/>
              </a:rPr>
              <a:t>socioeconômica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31442" y="1487169"/>
            <a:ext cx="8956675" cy="4098290"/>
            <a:chOff x="1631442" y="1487169"/>
            <a:chExt cx="8956675" cy="40982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1442" y="1487169"/>
              <a:ext cx="8956421" cy="409790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53667" y="3303663"/>
              <a:ext cx="8787130" cy="245110"/>
            </a:xfrm>
            <a:custGeom>
              <a:avLst/>
              <a:gdLst/>
              <a:ahLst/>
              <a:cxnLst/>
              <a:rect l="l" t="t" r="r" b="b"/>
              <a:pathLst>
                <a:path w="8787130" h="245110">
                  <a:moveTo>
                    <a:pt x="0" y="195694"/>
                  </a:moveTo>
                  <a:lnTo>
                    <a:pt x="1062088" y="195694"/>
                  </a:lnTo>
                  <a:lnTo>
                    <a:pt x="1062088" y="0"/>
                  </a:lnTo>
                  <a:lnTo>
                    <a:pt x="0" y="0"/>
                  </a:lnTo>
                  <a:lnTo>
                    <a:pt x="0" y="195694"/>
                  </a:lnTo>
                  <a:close/>
                </a:path>
                <a:path w="8787130" h="245110">
                  <a:moveTo>
                    <a:pt x="1850008" y="245097"/>
                  </a:moveTo>
                  <a:lnTo>
                    <a:pt x="8786876" y="245097"/>
                  </a:lnTo>
                  <a:lnTo>
                    <a:pt x="8786876" y="22364"/>
                  </a:lnTo>
                  <a:lnTo>
                    <a:pt x="1850008" y="22364"/>
                  </a:lnTo>
                  <a:lnTo>
                    <a:pt x="1850008" y="245097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681037" y="1167625"/>
            <a:ext cx="2854325" cy="11912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4" rIns="0" bIns="0" rtlCol="0" vert="horz">
            <a:spAutoFit/>
          </a:bodyPr>
          <a:lstStyle/>
          <a:p>
            <a:pPr algn="ctr" marL="182245" marR="173990" indent="-2540">
              <a:lnSpc>
                <a:spcPct val="120000"/>
              </a:lnSpc>
              <a:spcBef>
                <a:spcPts val="284"/>
              </a:spcBef>
            </a:pPr>
            <a:r>
              <a:rPr dirty="0" sz="1200" spc="-5">
                <a:latin typeface="Verdana"/>
                <a:cs typeface="Verdana"/>
              </a:rPr>
              <a:t>No CRM, selecionar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entidade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“Arrolamentos”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escolher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 cuja(s)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informação(ões)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componente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familiar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serão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alterados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75253" y="5370855"/>
            <a:ext cx="7849234" cy="110934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211454" marR="208279">
              <a:lnSpc>
                <a:spcPct val="1202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Ajustes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nas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composição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familiar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podem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incluir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acertos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relação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parentesco,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número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0">
                <a:latin typeface="Verdana"/>
                <a:cs typeface="Verdana"/>
              </a:rPr>
              <a:t>CPF,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número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telefone, </a:t>
            </a:r>
            <a:r>
              <a:rPr dirty="0" sz="1200" spc="-10">
                <a:latin typeface="Verdana"/>
                <a:cs typeface="Verdana"/>
              </a:rPr>
              <a:t>grafia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nome,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entre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outros dados;</a:t>
            </a:r>
            <a:endParaRPr sz="1200">
              <a:latin typeface="Verdana"/>
              <a:cs typeface="Verdana"/>
            </a:endParaRPr>
          </a:p>
          <a:p>
            <a:pPr algn="ctr" marL="278130" marR="273685" indent="-1905">
              <a:lnSpc>
                <a:spcPct val="120000"/>
              </a:lnSpc>
              <a:spcBef>
                <a:spcPts val="1200"/>
              </a:spcBef>
            </a:pPr>
            <a:r>
              <a:rPr dirty="0" sz="1200" spc="-5">
                <a:latin typeface="Verdana"/>
                <a:cs typeface="Verdana"/>
              </a:rPr>
              <a:t>Os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dados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morador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podem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ser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ajustados</a:t>
            </a:r>
            <a:r>
              <a:rPr dirty="0" sz="1200" spc="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meio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entidade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Arrolamento,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selecionando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Geocódigo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edificação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família,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ou</a:t>
            </a:r>
            <a:r>
              <a:rPr dirty="0" sz="1200" spc="-5">
                <a:latin typeface="Verdana"/>
                <a:cs typeface="Verdana"/>
              </a:rPr>
              <a:t> pela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entidade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Clientes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Potenciais,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procurando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pessoa;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720598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Correções</a:t>
            </a:r>
            <a:r>
              <a:rPr dirty="0" spc="60"/>
              <a:t> </a:t>
            </a:r>
            <a:r>
              <a:rPr dirty="0" spc="20"/>
              <a:t>de</a:t>
            </a:r>
            <a:r>
              <a:rPr dirty="0" spc="95"/>
              <a:t> </a:t>
            </a:r>
            <a:r>
              <a:rPr dirty="0" spc="40"/>
              <a:t>informações</a:t>
            </a:r>
            <a:r>
              <a:rPr dirty="0" spc="70"/>
              <a:t> </a:t>
            </a:r>
            <a:r>
              <a:rPr dirty="0" spc="20"/>
              <a:t>de</a:t>
            </a:r>
            <a:r>
              <a:rPr dirty="0" spc="95"/>
              <a:t> </a:t>
            </a:r>
            <a:r>
              <a:rPr dirty="0" spc="40"/>
              <a:t>composição</a:t>
            </a:r>
            <a:r>
              <a:rPr dirty="0" spc="75"/>
              <a:t> </a:t>
            </a:r>
            <a:r>
              <a:rPr dirty="0" spc="35"/>
              <a:t>familiar</a:t>
            </a:r>
            <a:r>
              <a:rPr dirty="0" spc="105"/>
              <a:t> </a:t>
            </a:r>
            <a:r>
              <a:rPr dirty="0" spc="35"/>
              <a:t>pelo</a:t>
            </a:r>
            <a:r>
              <a:rPr dirty="0" spc="95"/>
              <a:t> </a:t>
            </a:r>
            <a:r>
              <a:rPr dirty="0" spc="35"/>
              <a:t>CRM</a:t>
            </a:r>
          </a:p>
        </p:txBody>
      </p:sp>
      <p:sp>
        <p:nvSpPr>
          <p:cNvPr id="8" name="object 8"/>
          <p:cNvSpPr/>
          <p:nvPr/>
        </p:nvSpPr>
        <p:spPr>
          <a:xfrm>
            <a:off x="528637" y="1756028"/>
            <a:ext cx="6510020" cy="1711960"/>
          </a:xfrm>
          <a:custGeom>
            <a:avLst/>
            <a:gdLst/>
            <a:ahLst/>
            <a:cxnLst/>
            <a:rect l="l" t="t" r="r" b="b"/>
            <a:pathLst>
              <a:path w="6510020" h="1711960">
                <a:moveTo>
                  <a:pt x="6509829" y="1456309"/>
                </a:moveTo>
                <a:lnTo>
                  <a:pt x="6507543" y="1447546"/>
                </a:lnTo>
                <a:lnTo>
                  <a:pt x="6493827" y="1439672"/>
                </a:lnTo>
                <a:lnTo>
                  <a:pt x="6485191" y="1441958"/>
                </a:lnTo>
                <a:lnTo>
                  <a:pt x="6481127" y="1448689"/>
                </a:lnTo>
                <a:lnTo>
                  <a:pt x="6457810" y="1488732"/>
                </a:lnTo>
                <a:lnTo>
                  <a:pt x="6457759" y="1534414"/>
                </a:lnTo>
                <a:lnTo>
                  <a:pt x="6457759" y="1488833"/>
                </a:lnTo>
                <a:lnTo>
                  <a:pt x="6457759" y="1100709"/>
                </a:lnTo>
                <a:lnTo>
                  <a:pt x="6457759" y="1078484"/>
                </a:lnTo>
                <a:lnTo>
                  <a:pt x="6451409" y="1072134"/>
                </a:lnTo>
                <a:lnTo>
                  <a:pt x="28575" y="1072134"/>
                </a:lnTo>
                <a:lnTo>
                  <a:pt x="28575" y="28575"/>
                </a:lnTo>
                <a:lnTo>
                  <a:pt x="166687" y="28575"/>
                </a:lnTo>
                <a:lnTo>
                  <a:pt x="166687" y="14351"/>
                </a:lnTo>
                <a:lnTo>
                  <a:pt x="166687" y="0"/>
                </a:lnTo>
                <a:lnTo>
                  <a:pt x="6400" y="0"/>
                </a:lnTo>
                <a:lnTo>
                  <a:pt x="0" y="6477"/>
                </a:lnTo>
                <a:lnTo>
                  <a:pt x="0" y="1094232"/>
                </a:lnTo>
                <a:lnTo>
                  <a:pt x="0" y="1653413"/>
                </a:lnTo>
                <a:lnTo>
                  <a:pt x="6400" y="1659763"/>
                </a:lnTo>
                <a:lnTo>
                  <a:pt x="1043736" y="1659763"/>
                </a:lnTo>
                <a:lnTo>
                  <a:pt x="996886" y="1687068"/>
                </a:lnTo>
                <a:lnTo>
                  <a:pt x="994600" y="1695831"/>
                </a:lnTo>
                <a:lnTo>
                  <a:pt x="998664" y="1702689"/>
                </a:lnTo>
                <a:lnTo>
                  <a:pt x="1002601" y="1709547"/>
                </a:lnTo>
                <a:lnTo>
                  <a:pt x="1011364" y="1711833"/>
                </a:lnTo>
                <a:lnTo>
                  <a:pt x="1018095" y="1707769"/>
                </a:lnTo>
                <a:lnTo>
                  <a:pt x="1100582" y="1659763"/>
                </a:lnTo>
                <a:lnTo>
                  <a:pt x="1125029" y="1645539"/>
                </a:lnTo>
                <a:lnTo>
                  <a:pt x="1100416" y="1631188"/>
                </a:lnTo>
                <a:lnTo>
                  <a:pt x="1068247" y="1612430"/>
                </a:lnTo>
                <a:lnTo>
                  <a:pt x="1068247" y="1645488"/>
                </a:lnTo>
                <a:lnTo>
                  <a:pt x="1059497" y="1650593"/>
                </a:lnTo>
                <a:lnTo>
                  <a:pt x="1068146" y="1645539"/>
                </a:lnTo>
                <a:lnTo>
                  <a:pt x="1068247" y="1612430"/>
                </a:lnTo>
                <a:lnTo>
                  <a:pt x="1018095" y="1583182"/>
                </a:lnTo>
                <a:lnTo>
                  <a:pt x="1011364" y="1579118"/>
                </a:lnTo>
                <a:lnTo>
                  <a:pt x="1002601" y="1581404"/>
                </a:lnTo>
                <a:lnTo>
                  <a:pt x="998664" y="1588262"/>
                </a:lnTo>
                <a:lnTo>
                  <a:pt x="994600" y="1595120"/>
                </a:lnTo>
                <a:lnTo>
                  <a:pt x="996886" y="1603883"/>
                </a:lnTo>
                <a:lnTo>
                  <a:pt x="1043711" y="1631188"/>
                </a:lnTo>
                <a:lnTo>
                  <a:pt x="28575" y="1631188"/>
                </a:lnTo>
                <a:lnTo>
                  <a:pt x="28575" y="1100709"/>
                </a:lnTo>
                <a:lnTo>
                  <a:pt x="6429184" y="1100709"/>
                </a:lnTo>
                <a:lnTo>
                  <a:pt x="6429222" y="1488821"/>
                </a:lnTo>
                <a:lnTo>
                  <a:pt x="6401879" y="1441958"/>
                </a:lnTo>
                <a:lnTo>
                  <a:pt x="6393116" y="1439672"/>
                </a:lnTo>
                <a:lnTo>
                  <a:pt x="6386258" y="1443609"/>
                </a:lnTo>
                <a:lnTo>
                  <a:pt x="6379527" y="1447546"/>
                </a:lnTo>
                <a:lnTo>
                  <a:pt x="6377114" y="1456309"/>
                </a:lnTo>
                <a:lnTo>
                  <a:pt x="6381178" y="1463167"/>
                </a:lnTo>
                <a:lnTo>
                  <a:pt x="6443535" y="1569974"/>
                </a:lnTo>
                <a:lnTo>
                  <a:pt x="6460058" y="1541653"/>
                </a:lnTo>
                <a:lnTo>
                  <a:pt x="6505892" y="1463167"/>
                </a:lnTo>
                <a:lnTo>
                  <a:pt x="6509829" y="1456309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1443" y="1202893"/>
            <a:ext cx="9565005" cy="4382770"/>
            <a:chOff x="981443" y="1202893"/>
            <a:chExt cx="9565005" cy="4382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4009" y="1480566"/>
              <a:ext cx="8942070" cy="410451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014471" y="2148408"/>
              <a:ext cx="1440180" cy="204470"/>
            </a:xfrm>
            <a:custGeom>
              <a:avLst/>
              <a:gdLst/>
              <a:ahLst/>
              <a:cxnLst/>
              <a:rect l="l" t="t" r="r" b="b"/>
              <a:pathLst>
                <a:path w="1440179" h="204469">
                  <a:moveTo>
                    <a:pt x="0" y="203885"/>
                  </a:moveTo>
                  <a:lnTo>
                    <a:pt x="1440179" y="203885"/>
                  </a:lnTo>
                  <a:lnTo>
                    <a:pt x="1440179" y="0"/>
                  </a:lnTo>
                  <a:lnTo>
                    <a:pt x="0" y="0"/>
                  </a:lnTo>
                  <a:lnTo>
                    <a:pt x="0" y="203885"/>
                  </a:lnTo>
                  <a:close/>
                </a:path>
              </a:pathLst>
            </a:custGeom>
            <a:ln w="28575">
              <a:solidFill>
                <a:srgbClr val="ECDA0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930263" y="2570226"/>
              <a:ext cx="1835785" cy="826135"/>
            </a:xfrm>
            <a:custGeom>
              <a:avLst/>
              <a:gdLst/>
              <a:ahLst/>
              <a:cxnLst/>
              <a:rect l="l" t="t" r="r" b="b"/>
              <a:pathLst>
                <a:path w="1835784" h="826135">
                  <a:moveTo>
                    <a:pt x="251205" y="224282"/>
                  </a:moveTo>
                  <a:lnTo>
                    <a:pt x="1835403" y="224282"/>
                  </a:lnTo>
                  <a:lnTo>
                    <a:pt x="1835403" y="0"/>
                  </a:lnTo>
                  <a:lnTo>
                    <a:pt x="251205" y="0"/>
                  </a:lnTo>
                  <a:lnTo>
                    <a:pt x="251205" y="224282"/>
                  </a:lnTo>
                  <a:close/>
                </a:path>
                <a:path w="1835784" h="826135">
                  <a:moveTo>
                    <a:pt x="0" y="826008"/>
                  </a:moveTo>
                  <a:lnTo>
                    <a:pt x="1309243" y="826008"/>
                  </a:lnTo>
                  <a:lnTo>
                    <a:pt x="1309243" y="601726"/>
                  </a:lnTo>
                  <a:lnTo>
                    <a:pt x="0" y="601726"/>
                  </a:lnTo>
                  <a:lnTo>
                    <a:pt x="0" y="826008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81443" y="1202893"/>
              <a:ext cx="1898650" cy="812165"/>
            </a:xfrm>
            <a:custGeom>
              <a:avLst/>
              <a:gdLst/>
              <a:ahLst/>
              <a:cxnLst/>
              <a:rect l="l" t="t" r="r" b="b"/>
              <a:pathLst>
                <a:path w="1898650" h="812164">
                  <a:moveTo>
                    <a:pt x="1898269" y="0"/>
                  </a:moveTo>
                  <a:lnTo>
                    <a:pt x="0" y="0"/>
                  </a:lnTo>
                  <a:lnTo>
                    <a:pt x="0" y="811707"/>
                  </a:lnTo>
                  <a:lnTo>
                    <a:pt x="1898269" y="811707"/>
                  </a:lnTo>
                  <a:lnTo>
                    <a:pt x="1898269" y="0"/>
                  </a:lnTo>
                  <a:close/>
                </a:path>
              </a:pathLst>
            </a:custGeom>
            <a:solidFill>
              <a:srgbClr val="FBF8C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077569" y="1211453"/>
            <a:ext cx="1701800" cy="684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3175">
              <a:lnSpc>
                <a:spcPct val="1201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Confirmar </a:t>
            </a:r>
            <a:r>
              <a:rPr dirty="0" sz="1200">
                <a:latin typeface="Verdana"/>
                <a:cs typeface="Verdana"/>
              </a:rPr>
              <a:t>se 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selecionado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é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 correto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8555" y="1542414"/>
            <a:ext cx="2276475" cy="722630"/>
          </a:xfrm>
          <a:custGeom>
            <a:avLst/>
            <a:gdLst/>
            <a:ahLst/>
            <a:cxnLst/>
            <a:rect l="l" t="t" r="r" b="b"/>
            <a:pathLst>
              <a:path w="2276475" h="722630">
                <a:moveTo>
                  <a:pt x="161700" y="51943"/>
                </a:moveTo>
                <a:lnTo>
                  <a:pt x="6400" y="51943"/>
                </a:lnTo>
                <a:lnTo>
                  <a:pt x="0" y="58420"/>
                </a:lnTo>
                <a:lnTo>
                  <a:pt x="0" y="715899"/>
                </a:lnTo>
                <a:lnTo>
                  <a:pt x="6400" y="722249"/>
                </a:lnTo>
                <a:lnTo>
                  <a:pt x="2275916" y="722249"/>
                </a:lnTo>
                <a:lnTo>
                  <a:pt x="2275916" y="707898"/>
                </a:lnTo>
                <a:lnTo>
                  <a:pt x="28575" y="707898"/>
                </a:lnTo>
                <a:lnTo>
                  <a:pt x="14287" y="693674"/>
                </a:lnTo>
                <a:lnTo>
                  <a:pt x="28575" y="693674"/>
                </a:lnTo>
                <a:lnTo>
                  <a:pt x="28575" y="80518"/>
                </a:lnTo>
                <a:lnTo>
                  <a:pt x="14287" y="80518"/>
                </a:lnTo>
                <a:lnTo>
                  <a:pt x="28575" y="66294"/>
                </a:lnTo>
                <a:lnTo>
                  <a:pt x="186286" y="66294"/>
                </a:lnTo>
                <a:lnTo>
                  <a:pt x="161700" y="51943"/>
                </a:lnTo>
                <a:close/>
              </a:path>
              <a:path w="2276475" h="722630">
                <a:moveTo>
                  <a:pt x="28575" y="693674"/>
                </a:moveTo>
                <a:lnTo>
                  <a:pt x="14287" y="693674"/>
                </a:lnTo>
                <a:lnTo>
                  <a:pt x="28575" y="707898"/>
                </a:lnTo>
                <a:lnTo>
                  <a:pt x="28575" y="693674"/>
                </a:lnTo>
                <a:close/>
              </a:path>
              <a:path w="2276475" h="722630">
                <a:moveTo>
                  <a:pt x="2275916" y="693674"/>
                </a:moveTo>
                <a:lnTo>
                  <a:pt x="28575" y="693674"/>
                </a:lnTo>
                <a:lnTo>
                  <a:pt x="28575" y="707898"/>
                </a:lnTo>
                <a:lnTo>
                  <a:pt x="2275916" y="707898"/>
                </a:lnTo>
                <a:lnTo>
                  <a:pt x="2275916" y="693674"/>
                </a:lnTo>
                <a:close/>
              </a:path>
              <a:path w="2276475" h="722630">
                <a:moveTo>
                  <a:pt x="186286" y="66294"/>
                </a:moveTo>
                <a:lnTo>
                  <a:pt x="114858" y="107950"/>
                </a:lnTo>
                <a:lnTo>
                  <a:pt x="112547" y="116712"/>
                </a:lnTo>
                <a:lnTo>
                  <a:pt x="116522" y="123444"/>
                </a:lnTo>
                <a:lnTo>
                  <a:pt x="120497" y="130301"/>
                </a:lnTo>
                <a:lnTo>
                  <a:pt x="129247" y="132587"/>
                </a:lnTo>
                <a:lnTo>
                  <a:pt x="218570" y="80518"/>
                </a:lnTo>
                <a:lnTo>
                  <a:pt x="214591" y="80518"/>
                </a:lnTo>
                <a:lnTo>
                  <a:pt x="214591" y="78612"/>
                </a:lnTo>
                <a:lnTo>
                  <a:pt x="207390" y="78612"/>
                </a:lnTo>
                <a:lnTo>
                  <a:pt x="186286" y="66294"/>
                </a:lnTo>
                <a:close/>
              </a:path>
              <a:path w="2276475" h="722630">
                <a:moveTo>
                  <a:pt x="28575" y="66294"/>
                </a:moveTo>
                <a:lnTo>
                  <a:pt x="14287" y="80518"/>
                </a:lnTo>
                <a:lnTo>
                  <a:pt x="28575" y="80518"/>
                </a:lnTo>
                <a:lnTo>
                  <a:pt x="28575" y="66294"/>
                </a:lnTo>
                <a:close/>
              </a:path>
              <a:path w="2276475" h="722630">
                <a:moveTo>
                  <a:pt x="186286" y="66294"/>
                </a:moveTo>
                <a:lnTo>
                  <a:pt x="28575" y="66294"/>
                </a:lnTo>
                <a:lnTo>
                  <a:pt x="28575" y="80518"/>
                </a:lnTo>
                <a:lnTo>
                  <a:pt x="161917" y="80518"/>
                </a:lnTo>
                <a:lnTo>
                  <a:pt x="186286" y="66294"/>
                </a:lnTo>
                <a:close/>
              </a:path>
              <a:path w="2276475" h="722630">
                <a:moveTo>
                  <a:pt x="218352" y="51943"/>
                </a:moveTo>
                <a:lnTo>
                  <a:pt x="214591" y="51943"/>
                </a:lnTo>
                <a:lnTo>
                  <a:pt x="214591" y="80518"/>
                </a:lnTo>
                <a:lnTo>
                  <a:pt x="218570" y="80518"/>
                </a:lnTo>
                <a:lnTo>
                  <a:pt x="242951" y="66294"/>
                </a:lnTo>
                <a:lnTo>
                  <a:pt x="218352" y="51943"/>
                </a:lnTo>
                <a:close/>
              </a:path>
              <a:path w="2276475" h="722630">
                <a:moveTo>
                  <a:pt x="207390" y="53975"/>
                </a:moveTo>
                <a:lnTo>
                  <a:pt x="186286" y="66294"/>
                </a:lnTo>
                <a:lnTo>
                  <a:pt x="207390" y="78612"/>
                </a:lnTo>
                <a:lnTo>
                  <a:pt x="207390" y="53975"/>
                </a:lnTo>
                <a:close/>
              </a:path>
              <a:path w="2276475" h="722630">
                <a:moveTo>
                  <a:pt x="214591" y="53975"/>
                </a:moveTo>
                <a:lnTo>
                  <a:pt x="207390" y="53975"/>
                </a:lnTo>
                <a:lnTo>
                  <a:pt x="207390" y="78612"/>
                </a:lnTo>
                <a:lnTo>
                  <a:pt x="214591" y="78612"/>
                </a:lnTo>
                <a:lnTo>
                  <a:pt x="214591" y="53975"/>
                </a:lnTo>
                <a:close/>
              </a:path>
              <a:path w="2276475" h="722630">
                <a:moveTo>
                  <a:pt x="129247" y="0"/>
                </a:moveTo>
                <a:lnTo>
                  <a:pt x="120497" y="2286"/>
                </a:lnTo>
                <a:lnTo>
                  <a:pt x="116522" y="9144"/>
                </a:lnTo>
                <a:lnTo>
                  <a:pt x="112547" y="15875"/>
                </a:lnTo>
                <a:lnTo>
                  <a:pt x="114858" y="24637"/>
                </a:lnTo>
                <a:lnTo>
                  <a:pt x="186286" y="66294"/>
                </a:lnTo>
                <a:lnTo>
                  <a:pt x="207390" y="53975"/>
                </a:lnTo>
                <a:lnTo>
                  <a:pt x="214591" y="53975"/>
                </a:lnTo>
                <a:lnTo>
                  <a:pt x="214591" y="51943"/>
                </a:lnTo>
                <a:lnTo>
                  <a:pt x="218352" y="51943"/>
                </a:lnTo>
                <a:lnTo>
                  <a:pt x="129247" y="0"/>
                </a:lnTo>
                <a:close/>
              </a:path>
            </a:pathLst>
          </a:custGeom>
          <a:solidFill>
            <a:srgbClr val="ECDA0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009447" y="1142504"/>
            <a:ext cx="1927225" cy="84074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4" rIns="0" bIns="0" rtlCol="0" vert="horz">
            <a:spAutoFit/>
          </a:bodyPr>
          <a:lstStyle/>
          <a:p>
            <a:pPr algn="ctr" marL="280670" marR="273050" indent="1270">
              <a:lnSpc>
                <a:spcPct val="120000"/>
              </a:lnSpc>
              <a:spcBef>
                <a:spcPts val="284"/>
              </a:spcBef>
            </a:pPr>
            <a:r>
              <a:rPr dirty="0" sz="1200" spc="-5">
                <a:latin typeface="Verdana"/>
                <a:cs typeface="Verdana"/>
              </a:rPr>
              <a:t>Acessar</a:t>
            </a:r>
            <a:r>
              <a:rPr dirty="0" sz="1200">
                <a:latin typeface="Verdana"/>
                <a:cs typeface="Verdana"/>
              </a:rPr>
              <a:t> a</a:t>
            </a:r>
            <a:r>
              <a:rPr dirty="0" sz="1200" spc="-5">
                <a:latin typeface="Verdana"/>
                <a:cs typeface="Verdana"/>
              </a:rPr>
              <a:t> aba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“Informações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</a:t>
            </a:r>
            <a:r>
              <a:rPr dirty="0" sz="1200">
                <a:latin typeface="Verdana"/>
                <a:cs typeface="Verdana"/>
              </a:rPr>
              <a:t>om</a:t>
            </a:r>
            <a:r>
              <a:rPr dirty="0" sz="1200" spc="-10">
                <a:latin typeface="Verdana"/>
                <a:cs typeface="Verdana"/>
              </a:rPr>
              <a:t>p</a:t>
            </a:r>
            <a:r>
              <a:rPr dirty="0" sz="1200" spc="-5">
                <a:latin typeface="Verdana"/>
                <a:cs typeface="Verdana"/>
              </a:rPr>
              <a:t>lement</a:t>
            </a:r>
            <a:r>
              <a:rPr dirty="0" sz="1200">
                <a:latin typeface="Verdana"/>
                <a:cs typeface="Verdana"/>
              </a:rPr>
              <a:t>ar</a:t>
            </a:r>
            <a:r>
              <a:rPr dirty="0" sz="1200" spc="5">
                <a:latin typeface="Verdana"/>
                <a:cs typeface="Verdana"/>
              </a:rPr>
              <a:t>e</a:t>
            </a:r>
            <a:r>
              <a:rPr dirty="0" sz="1200">
                <a:latin typeface="Verdana"/>
                <a:cs typeface="Verdana"/>
              </a:rPr>
              <a:t>s”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06639" y="1968500"/>
            <a:ext cx="132715" cy="601980"/>
          </a:xfrm>
          <a:custGeom>
            <a:avLst/>
            <a:gdLst/>
            <a:ahLst/>
            <a:cxnLst/>
            <a:rect l="l" t="t" r="r" b="b"/>
            <a:pathLst>
              <a:path w="132715" h="601980">
                <a:moveTo>
                  <a:pt x="66309" y="56691"/>
                </a:moveTo>
                <a:lnTo>
                  <a:pt x="52079" y="81133"/>
                </a:lnTo>
                <a:lnTo>
                  <a:pt x="52056" y="130428"/>
                </a:lnTo>
                <a:lnTo>
                  <a:pt x="52577" y="601852"/>
                </a:lnTo>
                <a:lnTo>
                  <a:pt x="81152" y="601726"/>
                </a:lnTo>
                <a:lnTo>
                  <a:pt x="80576" y="81133"/>
                </a:lnTo>
                <a:lnTo>
                  <a:pt x="66309" y="56691"/>
                </a:lnTo>
                <a:close/>
              </a:path>
              <a:path w="132715" h="601980">
                <a:moveTo>
                  <a:pt x="66293" y="0"/>
                </a:moveTo>
                <a:lnTo>
                  <a:pt x="4063" y="106934"/>
                </a:lnTo>
                <a:lnTo>
                  <a:pt x="0" y="113791"/>
                </a:lnTo>
                <a:lnTo>
                  <a:pt x="2285" y="122554"/>
                </a:lnTo>
                <a:lnTo>
                  <a:pt x="16001" y="130428"/>
                </a:lnTo>
                <a:lnTo>
                  <a:pt x="24764" y="128142"/>
                </a:lnTo>
                <a:lnTo>
                  <a:pt x="28701" y="121285"/>
                </a:lnTo>
                <a:lnTo>
                  <a:pt x="52001" y="81266"/>
                </a:lnTo>
                <a:lnTo>
                  <a:pt x="51942" y="28321"/>
                </a:lnTo>
                <a:lnTo>
                  <a:pt x="82828" y="28321"/>
                </a:lnTo>
                <a:lnTo>
                  <a:pt x="66293" y="0"/>
                </a:lnTo>
                <a:close/>
              </a:path>
              <a:path w="132715" h="601980">
                <a:moveTo>
                  <a:pt x="82828" y="28321"/>
                </a:moveTo>
                <a:lnTo>
                  <a:pt x="80517" y="28321"/>
                </a:lnTo>
                <a:lnTo>
                  <a:pt x="80549" y="56691"/>
                </a:lnTo>
                <a:lnTo>
                  <a:pt x="80654" y="81266"/>
                </a:lnTo>
                <a:lnTo>
                  <a:pt x="104012" y="121285"/>
                </a:lnTo>
                <a:lnTo>
                  <a:pt x="108076" y="128015"/>
                </a:lnTo>
                <a:lnTo>
                  <a:pt x="116712" y="130301"/>
                </a:lnTo>
                <a:lnTo>
                  <a:pt x="130428" y="122427"/>
                </a:lnTo>
                <a:lnTo>
                  <a:pt x="132714" y="113664"/>
                </a:lnTo>
                <a:lnTo>
                  <a:pt x="128650" y="106807"/>
                </a:lnTo>
                <a:lnTo>
                  <a:pt x="82828" y="28321"/>
                </a:lnTo>
                <a:close/>
              </a:path>
              <a:path w="132715" h="601980">
                <a:moveTo>
                  <a:pt x="80517" y="28321"/>
                </a:moveTo>
                <a:lnTo>
                  <a:pt x="51942" y="28321"/>
                </a:lnTo>
                <a:lnTo>
                  <a:pt x="52001" y="81266"/>
                </a:lnTo>
                <a:lnTo>
                  <a:pt x="66309" y="56691"/>
                </a:lnTo>
                <a:lnTo>
                  <a:pt x="53975" y="35560"/>
                </a:lnTo>
                <a:lnTo>
                  <a:pt x="80526" y="35560"/>
                </a:lnTo>
                <a:lnTo>
                  <a:pt x="80517" y="28321"/>
                </a:lnTo>
                <a:close/>
              </a:path>
              <a:path w="132715" h="601980">
                <a:moveTo>
                  <a:pt x="80526" y="35560"/>
                </a:moveTo>
                <a:lnTo>
                  <a:pt x="78612" y="35560"/>
                </a:lnTo>
                <a:lnTo>
                  <a:pt x="66309" y="56691"/>
                </a:lnTo>
                <a:lnTo>
                  <a:pt x="80576" y="81133"/>
                </a:lnTo>
                <a:lnTo>
                  <a:pt x="80526" y="35560"/>
                </a:lnTo>
                <a:close/>
              </a:path>
              <a:path w="132715" h="601980">
                <a:moveTo>
                  <a:pt x="78612" y="35560"/>
                </a:moveTo>
                <a:lnTo>
                  <a:pt x="53975" y="35560"/>
                </a:lnTo>
                <a:lnTo>
                  <a:pt x="66309" y="56691"/>
                </a:lnTo>
                <a:lnTo>
                  <a:pt x="78612" y="3556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9044368" y="3702799"/>
            <a:ext cx="2162175" cy="120586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algn="ctr" marL="146685" marR="140970" indent="2540">
              <a:lnSpc>
                <a:spcPct val="120100"/>
              </a:lnSpc>
              <a:spcBef>
                <a:spcPts val="285"/>
              </a:spcBef>
            </a:pPr>
            <a:r>
              <a:rPr dirty="0" sz="1200">
                <a:latin typeface="Verdana"/>
                <a:cs typeface="Verdana"/>
              </a:rPr>
              <a:t>Desmarcar a </a:t>
            </a:r>
            <a:r>
              <a:rPr dirty="0" sz="1200" spc="-5">
                <a:latin typeface="Verdana"/>
                <a:cs typeface="Verdana"/>
              </a:rPr>
              <a:t>caixa de </a:t>
            </a:r>
            <a:r>
              <a:rPr dirty="0" sz="1200">
                <a:latin typeface="Verdana"/>
                <a:cs typeface="Verdana"/>
              </a:rPr>
              <a:t> seleção </a:t>
            </a:r>
            <a:r>
              <a:rPr dirty="0" sz="1200" spc="-5">
                <a:latin typeface="Verdana"/>
                <a:cs typeface="Verdana"/>
              </a:rPr>
              <a:t>“Finalizar”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desbloquear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registro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possibilitar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edição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570596" y="3396234"/>
            <a:ext cx="2621280" cy="321310"/>
          </a:xfrm>
          <a:custGeom>
            <a:avLst/>
            <a:gdLst/>
            <a:ahLst/>
            <a:cxnLst/>
            <a:rect l="l" t="t" r="r" b="b"/>
            <a:pathLst>
              <a:path w="2621279" h="321310">
                <a:moveTo>
                  <a:pt x="2504312" y="190500"/>
                </a:moveTo>
                <a:lnTo>
                  <a:pt x="2497581" y="194437"/>
                </a:lnTo>
                <a:lnTo>
                  <a:pt x="2490724" y="198374"/>
                </a:lnTo>
                <a:lnTo>
                  <a:pt x="2488437" y="207137"/>
                </a:lnTo>
                <a:lnTo>
                  <a:pt x="2492375" y="213994"/>
                </a:lnTo>
                <a:lnTo>
                  <a:pt x="2554731" y="320801"/>
                </a:lnTo>
                <a:lnTo>
                  <a:pt x="2571266" y="292480"/>
                </a:lnTo>
                <a:lnTo>
                  <a:pt x="2540380" y="292480"/>
                </a:lnTo>
                <a:lnTo>
                  <a:pt x="2540380" y="239678"/>
                </a:lnTo>
                <a:lnTo>
                  <a:pt x="2517012" y="199643"/>
                </a:lnTo>
                <a:lnTo>
                  <a:pt x="2513076" y="192786"/>
                </a:lnTo>
                <a:lnTo>
                  <a:pt x="2504312" y="190500"/>
                </a:lnTo>
                <a:close/>
              </a:path>
              <a:path w="2621279" h="321310">
                <a:moveTo>
                  <a:pt x="2540380" y="239678"/>
                </a:moveTo>
                <a:lnTo>
                  <a:pt x="2540380" y="292480"/>
                </a:lnTo>
                <a:lnTo>
                  <a:pt x="2568955" y="292480"/>
                </a:lnTo>
                <a:lnTo>
                  <a:pt x="2568955" y="285368"/>
                </a:lnTo>
                <a:lnTo>
                  <a:pt x="2542412" y="285368"/>
                </a:lnTo>
                <a:lnTo>
                  <a:pt x="2554731" y="264264"/>
                </a:lnTo>
                <a:lnTo>
                  <a:pt x="2540380" y="239678"/>
                </a:lnTo>
                <a:close/>
              </a:path>
              <a:path w="2621279" h="321310">
                <a:moveTo>
                  <a:pt x="2605151" y="190500"/>
                </a:moveTo>
                <a:lnTo>
                  <a:pt x="2596387" y="192786"/>
                </a:lnTo>
                <a:lnTo>
                  <a:pt x="2592451" y="199643"/>
                </a:lnTo>
                <a:lnTo>
                  <a:pt x="2569082" y="239678"/>
                </a:lnTo>
                <a:lnTo>
                  <a:pt x="2568955" y="292480"/>
                </a:lnTo>
                <a:lnTo>
                  <a:pt x="2571266" y="292480"/>
                </a:lnTo>
                <a:lnTo>
                  <a:pt x="2617088" y="213994"/>
                </a:lnTo>
                <a:lnTo>
                  <a:pt x="2621026" y="207137"/>
                </a:lnTo>
                <a:lnTo>
                  <a:pt x="2618739" y="198374"/>
                </a:lnTo>
                <a:lnTo>
                  <a:pt x="2611881" y="194437"/>
                </a:lnTo>
                <a:lnTo>
                  <a:pt x="2605151" y="190500"/>
                </a:lnTo>
                <a:close/>
              </a:path>
              <a:path w="2621279" h="321310">
                <a:moveTo>
                  <a:pt x="2554731" y="264264"/>
                </a:moveTo>
                <a:lnTo>
                  <a:pt x="2542412" y="285368"/>
                </a:lnTo>
                <a:lnTo>
                  <a:pt x="2567051" y="285368"/>
                </a:lnTo>
                <a:lnTo>
                  <a:pt x="2554731" y="264264"/>
                </a:lnTo>
                <a:close/>
              </a:path>
              <a:path w="2621279" h="321310">
                <a:moveTo>
                  <a:pt x="2568955" y="239895"/>
                </a:moveTo>
                <a:lnTo>
                  <a:pt x="2554731" y="264264"/>
                </a:lnTo>
                <a:lnTo>
                  <a:pt x="2567051" y="285368"/>
                </a:lnTo>
                <a:lnTo>
                  <a:pt x="2568955" y="285368"/>
                </a:lnTo>
                <a:lnTo>
                  <a:pt x="2568955" y="239895"/>
                </a:lnTo>
                <a:close/>
              </a:path>
              <a:path w="2621279" h="321310">
                <a:moveTo>
                  <a:pt x="2540380" y="160400"/>
                </a:moveTo>
                <a:lnTo>
                  <a:pt x="2540507" y="239895"/>
                </a:lnTo>
                <a:lnTo>
                  <a:pt x="2554731" y="264264"/>
                </a:lnTo>
                <a:lnTo>
                  <a:pt x="2568955" y="239895"/>
                </a:lnTo>
                <a:lnTo>
                  <a:pt x="2568955" y="174751"/>
                </a:lnTo>
                <a:lnTo>
                  <a:pt x="2554731" y="174751"/>
                </a:lnTo>
                <a:lnTo>
                  <a:pt x="2540380" y="160400"/>
                </a:lnTo>
                <a:close/>
              </a:path>
              <a:path w="2621279" h="321310">
                <a:moveTo>
                  <a:pt x="28575" y="0"/>
                </a:moveTo>
                <a:lnTo>
                  <a:pt x="0" y="0"/>
                </a:lnTo>
                <a:lnTo>
                  <a:pt x="0" y="168275"/>
                </a:lnTo>
                <a:lnTo>
                  <a:pt x="6350" y="174751"/>
                </a:lnTo>
                <a:lnTo>
                  <a:pt x="2540380" y="174751"/>
                </a:lnTo>
                <a:lnTo>
                  <a:pt x="2540380" y="160400"/>
                </a:lnTo>
                <a:lnTo>
                  <a:pt x="28575" y="160400"/>
                </a:lnTo>
                <a:lnTo>
                  <a:pt x="14350" y="146176"/>
                </a:lnTo>
                <a:lnTo>
                  <a:pt x="28575" y="146176"/>
                </a:lnTo>
                <a:lnTo>
                  <a:pt x="28575" y="0"/>
                </a:lnTo>
                <a:close/>
              </a:path>
              <a:path w="2621279" h="321310">
                <a:moveTo>
                  <a:pt x="2562605" y="146176"/>
                </a:moveTo>
                <a:lnTo>
                  <a:pt x="28575" y="146176"/>
                </a:lnTo>
                <a:lnTo>
                  <a:pt x="28575" y="160400"/>
                </a:lnTo>
                <a:lnTo>
                  <a:pt x="2540380" y="160400"/>
                </a:lnTo>
                <a:lnTo>
                  <a:pt x="2554731" y="174751"/>
                </a:lnTo>
                <a:lnTo>
                  <a:pt x="2568955" y="174751"/>
                </a:lnTo>
                <a:lnTo>
                  <a:pt x="2568955" y="152526"/>
                </a:lnTo>
                <a:lnTo>
                  <a:pt x="2562605" y="146176"/>
                </a:lnTo>
                <a:close/>
              </a:path>
              <a:path w="2621279" h="321310">
                <a:moveTo>
                  <a:pt x="28575" y="146176"/>
                </a:moveTo>
                <a:lnTo>
                  <a:pt x="14350" y="146176"/>
                </a:lnTo>
                <a:lnTo>
                  <a:pt x="28575" y="160400"/>
                </a:lnTo>
                <a:lnTo>
                  <a:pt x="28575" y="146176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720598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Correções</a:t>
            </a:r>
            <a:r>
              <a:rPr dirty="0" spc="60"/>
              <a:t> </a:t>
            </a:r>
            <a:r>
              <a:rPr dirty="0" spc="20"/>
              <a:t>de</a:t>
            </a:r>
            <a:r>
              <a:rPr dirty="0" spc="95"/>
              <a:t> </a:t>
            </a:r>
            <a:r>
              <a:rPr dirty="0" spc="40"/>
              <a:t>informações</a:t>
            </a:r>
            <a:r>
              <a:rPr dirty="0" spc="70"/>
              <a:t> </a:t>
            </a:r>
            <a:r>
              <a:rPr dirty="0" spc="20"/>
              <a:t>de</a:t>
            </a:r>
            <a:r>
              <a:rPr dirty="0" spc="95"/>
              <a:t> </a:t>
            </a:r>
            <a:r>
              <a:rPr dirty="0" spc="40"/>
              <a:t>composição</a:t>
            </a:r>
            <a:r>
              <a:rPr dirty="0" spc="75"/>
              <a:t> </a:t>
            </a:r>
            <a:r>
              <a:rPr dirty="0" spc="35"/>
              <a:t>familiar</a:t>
            </a:r>
            <a:r>
              <a:rPr dirty="0" spc="105"/>
              <a:t> </a:t>
            </a:r>
            <a:r>
              <a:rPr dirty="0" spc="35"/>
              <a:t>pelo</a:t>
            </a:r>
            <a:r>
              <a:rPr dirty="0" spc="95"/>
              <a:t> </a:t>
            </a:r>
            <a:r>
              <a:rPr dirty="0" spc="35"/>
              <a:t>CRM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446" y="836675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 h="0">
                <a:moveTo>
                  <a:pt x="0" y="0"/>
                </a:moveTo>
                <a:lnTo>
                  <a:pt x="10081056" y="0"/>
                </a:lnTo>
              </a:path>
            </a:pathLst>
          </a:custGeom>
          <a:ln w="31750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812279"/>
            <a:ext cx="1614170" cy="45720"/>
          </a:xfrm>
          <a:custGeom>
            <a:avLst/>
            <a:gdLst/>
            <a:ahLst/>
            <a:cxnLst/>
            <a:rect l="l" t="t" r="r" b="b"/>
            <a:pathLst>
              <a:path w="1614170" h="45720">
                <a:moveTo>
                  <a:pt x="0" y="45718"/>
                </a:moveTo>
                <a:lnTo>
                  <a:pt x="1614043" y="45718"/>
                </a:lnTo>
                <a:lnTo>
                  <a:pt x="1614043" y="0"/>
                </a:lnTo>
                <a:lnTo>
                  <a:pt x="0" y="0"/>
                </a:lnTo>
                <a:lnTo>
                  <a:pt x="0" y="45718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1614042" y="4437138"/>
            <a:ext cx="10578465" cy="2421255"/>
            <a:chOff x="1614042" y="4437138"/>
            <a:chExt cx="10578465" cy="2421255"/>
          </a:xfrm>
        </p:grpSpPr>
        <p:sp>
          <p:nvSpPr>
            <p:cNvPr id="5" name="object 5"/>
            <p:cNvSpPr/>
            <p:nvPr/>
          </p:nvSpPr>
          <p:spPr>
            <a:xfrm>
              <a:off x="10793984" y="6812279"/>
              <a:ext cx="1398270" cy="45720"/>
            </a:xfrm>
            <a:custGeom>
              <a:avLst/>
              <a:gdLst/>
              <a:ahLst/>
              <a:cxnLst/>
              <a:rect l="l" t="t" r="r" b="b"/>
              <a:pathLst>
                <a:path w="1398270" h="45720">
                  <a:moveTo>
                    <a:pt x="0" y="45718"/>
                  </a:moveTo>
                  <a:lnTo>
                    <a:pt x="1398015" y="45718"/>
                  </a:lnTo>
                  <a:lnTo>
                    <a:pt x="1398015" y="0"/>
                  </a:lnTo>
                  <a:lnTo>
                    <a:pt x="0" y="0"/>
                  </a:lnTo>
                  <a:lnTo>
                    <a:pt x="0" y="45718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614042" y="4437138"/>
              <a:ext cx="9180195" cy="2421255"/>
            </a:xfrm>
            <a:custGeom>
              <a:avLst/>
              <a:gdLst/>
              <a:ahLst/>
              <a:cxnLst/>
              <a:rect l="l" t="t" r="r" b="b"/>
              <a:pathLst>
                <a:path w="9180195" h="2421254">
                  <a:moveTo>
                    <a:pt x="9179941" y="0"/>
                  </a:moveTo>
                  <a:lnTo>
                    <a:pt x="0" y="0"/>
                  </a:lnTo>
                  <a:lnTo>
                    <a:pt x="0" y="2420858"/>
                  </a:lnTo>
                  <a:lnTo>
                    <a:pt x="9179941" y="2420858"/>
                  </a:lnTo>
                  <a:lnTo>
                    <a:pt x="9179941" y="0"/>
                  </a:lnTo>
                  <a:close/>
                </a:path>
              </a:pathLst>
            </a:custGeom>
            <a:solidFill>
              <a:srgbClr val="FFCFC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815210" y="4434585"/>
            <a:ext cx="8777605" cy="1013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20100"/>
              </a:lnSpc>
              <a:spcBef>
                <a:spcPts val="95"/>
              </a:spcBef>
            </a:pPr>
            <a:r>
              <a:rPr dirty="0" sz="1800" b="1">
                <a:latin typeface="Verdana"/>
                <a:cs typeface="Verdana"/>
              </a:rPr>
              <a:t>Importante: </a:t>
            </a:r>
            <a:r>
              <a:rPr dirty="0" sz="1800" spc="-25">
                <a:latin typeface="Verdana"/>
                <a:cs typeface="Verdana"/>
              </a:rPr>
              <a:t>Para</a:t>
            </a:r>
            <a:r>
              <a:rPr dirty="0" sz="1800">
                <a:latin typeface="Verdana"/>
                <a:cs typeface="Verdana"/>
              </a:rPr>
              <a:t> evitar conflito</a:t>
            </a:r>
            <a:r>
              <a:rPr dirty="0" sz="1800" spc="-1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entre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o </a:t>
            </a:r>
            <a:r>
              <a:rPr dirty="0" sz="1800" spc="-5">
                <a:latin typeface="Verdana"/>
                <a:cs typeface="Verdana"/>
              </a:rPr>
              <a:t>CRM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e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o seu é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e-mail é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necessário </a:t>
            </a:r>
            <a:r>
              <a:rPr dirty="0" sz="1800" spc="-62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acessar</a:t>
            </a:r>
            <a:r>
              <a:rPr dirty="0" sz="1800">
                <a:latin typeface="Verdana"/>
                <a:cs typeface="Verdana"/>
              </a:rPr>
              <a:t> o CRM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por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um </a:t>
            </a:r>
            <a:r>
              <a:rPr dirty="0" sz="1800" spc="-10">
                <a:latin typeface="Verdana"/>
                <a:cs typeface="Verdana"/>
              </a:rPr>
              <a:t>navegador </a:t>
            </a:r>
            <a:r>
              <a:rPr dirty="0" sz="1800" spc="-5">
                <a:latin typeface="Verdana"/>
                <a:cs typeface="Verdana"/>
              </a:rPr>
              <a:t>diferente</a:t>
            </a:r>
            <a:r>
              <a:rPr dirty="0" sz="1800" spc="2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(Google,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Edge,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criar</a:t>
            </a:r>
            <a:r>
              <a:rPr dirty="0" sz="1800" spc="-1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outro</a:t>
            </a:r>
            <a:r>
              <a:rPr dirty="0" sz="1800" spc="-1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perfil </a:t>
            </a:r>
            <a:r>
              <a:rPr dirty="0" sz="1800" spc="-61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dentro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do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10">
                <a:latin typeface="Verdana"/>
                <a:cs typeface="Verdana"/>
              </a:rPr>
              <a:t>navegador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usado</a:t>
            </a:r>
            <a:r>
              <a:rPr dirty="0" sz="1800">
                <a:latin typeface="Verdana"/>
                <a:cs typeface="Verdana"/>
              </a:rPr>
              <a:t> ou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mesmo</a:t>
            </a:r>
            <a:r>
              <a:rPr dirty="0" sz="1800">
                <a:latin typeface="Verdana"/>
                <a:cs typeface="Verdana"/>
              </a:rPr>
              <a:t> janelas anônimas).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41158" y="1187259"/>
            <a:ext cx="11155680" cy="2750820"/>
            <a:chOff x="1041158" y="1187259"/>
            <a:chExt cx="11155680" cy="275082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03950" y="1196848"/>
              <a:ext cx="5988049" cy="267997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199250" y="1192022"/>
              <a:ext cx="5993130" cy="2741295"/>
            </a:xfrm>
            <a:custGeom>
              <a:avLst/>
              <a:gdLst/>
              <a:ahLst/>
              <a:cxnLst/>
              <a:rect l="l" t="t" r="r" b="b"/>
              <a:pathLst>
                <a:path w="5993130" h="2741295">
                  <a:moveTo>
                    <a:pt x="0" y="2740914"/>
                  </a:moveTo>
                  <a:lnTo>
                    <a:pt x="5992749" y="2740914"/>
                  </a:lnTo>
                </a:path>
                <a:path w="5993130" h="2741295">
                  <a:moveTo>
                    <a:pt x="5992749" y="0"/>
                  </a:moveTo>
                  <a:lnTo>
                    <a:pt x="0" y="0"/>
                  </a:lnTo>
                  <a:lnTo>
                    <a:pt x="0" y="2740914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55446" y="1869059"/>
              <a:ext cx="4060825" cy="1386840"/>
            </a:xfrm>
            <a:custGeom>
              <a:avLst/>
              <a:gdLst/>
              <a:ahLst/>
              <a:cxnLst/>
              <a:rect l="l" t="t" r="r" b="b"/>
              <a:pathLst>
                <a:path w="4060825" h="1386839">
                  <a:moveTo>
                    <a:pt x="4060316" y="0"/>
                  </a:moveTo>
                  <a:lnTo>
                    <a:pt x="0" y="0"/>
                  </a:lnTo>
                  <a:lnTo>
                    <a:pt x="0" y="1386713"/>
                  </a:lnTo>
                  <a:lnTo>
                    <a:pt x="4060316" y="1386713"/>
                  </a:lnTo>
                  <a:lnTo>
                    <a:pt x="4060316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055446" y="1869059"/>
              <a:ext cx="4060825" cy="1386840"/>
            </a:xfrm>
            <a:custGeom>
              <a:avLst/>
              <a:gdLst/>
              <a:ahLst/>
              <a:cxnLst/>
              <a:rect l="l" t="t" r="r" b="b"/>
              <a:pathLst>
                <a:path w="4060825" h="1386839">
                  <a:moveTo>
                    <a:pt x="0" y="1386713"/>
                  </a:moveTo>
                  <a:lnTo>
                    <a:pt x="4060316" y="1386713"/>
                  </a:lnTo>
                  <a:lnTo>
                    <a:pt x="4060316" y="0"/>
                  </a:lnTo>
                  <a:lnTo>
                    <a:pt x="0" y="0"/>
                  </a:lnTo>
                  <a:lnTo>
                    <a:pt x="0" y="1386713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/>
          <p:cNvGrpSpPr/>
          <p:nvPr/>
        </p:nvGrpSpPr>
        <p:grpSpPr>
          <a:xfrm>
            <a:off x="2430779" y="5666232"/>
            <a:ext cx="7382509" cy="905510"/>
            <a:chOff x="2430779" y="5666232"/>
            <a:chExt cx="7382509" cy="90551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0779" y="5669280"/>
              <a:ext cx="1069847" cy="90220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95549" y="5733884"/>
              <a:ext cx="886460" cy="71945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476499" y="5714834"/>
              <a:ext cx="924560" cy="757555"/>
            </a:xfrm>
            <a:custGeom>
              <a:avLst/>
              <a:gdLst/>
              <a:ahLst/>
              <a:cxnLst/>
              <a:rect l="l" t="t" r="r" b="b"/>
              <a:pathLst>
                <a:path w="924560" h="757554">
                  <a:moveTo>
                    <a:pt x="0" y="757555"/>
                  </a:moveTo>
                  <a:lnTo>
                    <a:pt x="924560" y="757555"/>
                  </a:lnTo>
                  <a:lnTo>
                    <a:pt x="924560" y="0"/>
                  </a:lnTo>
                  <a:lnTo>
                    <a:pt x="0" y="0"/>
                  </a:lnTo>
                  <a:lnTo>
                    <a:pt x="0" y="75755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01667" y="5666232"/>
              <a:ext cx="1033272" cy="9037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66310" y="5730925"/>
              <a:ext cx="849630" cy="72000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247260" y="5711875"/>
              <a:ext cx="887730" cy="758190"/>
            </a:xfrm>
            <a:custGeom>
              <a:avLst/>
              <a:gdLst/>
              <a:ahLst/>
              <a:cxnLst/>
              <a:rect l="l" t="t" r="r" b="b"/>
              <a:pathLst>
                <a:path w="887729" h="758189">
                  <a:moveTo>
                    <a:pt x="0" y="758101"/>
                  </a:moveTo>
                  <a:lnTo>
                    <a:pt x="887730" y="758101"/>
                  </a:lnTo>
                  <a:lnTo>
                    <a:pt x="887730" y="0"/>
                  </a:lnTo>
                  <a:lnTo>
                    <a:pt x="0" y="0"/>
                  </a:lnTo>
                  <a:lnTo>
                    <a:pt x="0" y="758101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35979" y="5666232"/>
              <a:ext cx="1697735" cy="9037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00241" y="5730925"/>
              <a:ext cx="1515744" cy="72000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981191" y="5711875"/>
              <a:ext cx="1553845" cy="758190"/>
            </a:xfrm>
            <a:custGeom>
              <a:avLst/>
              <a:gdLst/>
              <a:ahLst/>
              <a:cxnLst/>
              <a:rect l="l" t="t" r="r" b="b"/>
              <a:pathLst>
                <a:path w="1553845" h="758189">
                  <a:moveTo>
                    <a:pt x="0" y="758101"/>
                  </a:moveTo>
                  <a:lnTo>
                    <a:pt x="1553844" y="758101"/>
                  </a:lnTo>
                  <a:lnTo>
                    <a:pt x="1553844" y="0"/>
                  </a:lnTo>
                  <a:lnTo>
                    <a:pt x="0" y="0"/>
                  </a:lnTo>
                  <a:lnTo>
                    <a:pt x="0" y="758101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36279" y="5666232"/>
              <a:ext cx="1476755" cy="9037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00288" y="5730925"/>
              <a:ext cx="1294765" cy="72000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381238" y="5711875"/>
              <a:ext cx="1332865" cy="758190"/>
            </a:xfrm>
            <a:custGeom>
              <a:avLst/>
              <a:gdLst/>
              <a:ahLst/>
              <a:cxnLst/>
              <a:rect l="l" t="t" r="r" b="b"/>
              <a:pathLst>
                <a:path w="1332865" h="758189">
                  <a:moveTo>
                    <a:pt x="0" y="758101"/>
                  </a:moveTo>
                  <a:lnTo>
                    <a:pt x="1332865" y="758101"/>
                  </a:lnTo>
                  <a:lnTo>
                    <a:pt x="1332865" y="0"/>
                  </a:lnTo>
                  <a:lnTo>
                    <a:pt x="0" y="0"/>
                  </a:lnTo>
                  <a:lnTo>
                    <a:pt x="0" y="758101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193548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Acesso</a:t>
            </a:r>
            <a:r>
              <a:rPr dirty="0" spc="35"/>
              <a:t> </a:t>
            </a:r>
            <a:r>
              <a:rPr dirty="0" spc="20"/>
              <a:t>ao</a:t>
            </a:r>
            <a:r>
              <a:rPr dirty="0" spc="50"/>
              <a:t> </a:t>
            </a:r>
            <a:r>
              <a:rPr dirty="0" spc="35"/>
              <a:t>CRM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36637" y="1866138"/>
            <a:ext cx="4093845" cy="1342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34620" marR="122555">
              <a:lnSpc>
                <a:spcPct val="120000"/>
              </a:lnSpc>
              <a:spcBef>
                <a:spcPts val="100"/>
              </a:spcBef>
            </a:pPr>
            <a:r>
              <a:rPr dirty="0" sz="1800" spc="-25">
                <a:latin typeface="Verdana"/>
                <a:cs typeface="Verdana"/>
              </a:rPr>
              <a:t>Para</a:t>
            </a:r>
            <a:r>
              <a:rPr dirty="0" sz="1800" spc="-1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acessar</a:t>
            </a:r>
            <a:r>
              <a:rPr dirty="0" sz="1800" spc="-1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o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CRM</a:t>
            </a:r>
            <a:r>
              <a:rPr dirty="0" sz="1800" spc="-2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entre</a:t>
            </a:r>
            <a:r>
              <a:rPr dirty="0" sz="1800" spc="-1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em um </a:t>
            </a:r>
            <a:r>
              <a:rPr dirty="0" sz="1800" spc="-620">
                <a:latin typeface="Verdana"/>
                <a:cs typeface="Verdana"/>
              </a:rPr>
              <a:t> </a:t>
            </a:r>
            <a:r>
              <a:rPr dirty="0" sz="1800" spc="-10">
                <a:latin typeface="Verdana"/>
                <a:cs typeface="Verdana"/>
              </a:rPr>
              <a:t>navegador</a:t>
            </a:r>
            <a:r>
              <a:rPr dirty="0" sz="1800" spc="-1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de</a:t>
            </a:r>
            <a:r>
              <a:rPr dirty="0" sz="1800" spc="1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sua</a:t>
            </a:r>
            <a:r>
              <a:rPr dirty="0" sz="1800" spc="-1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preferencia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e 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digite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o </a:t>
            </a:r>
            <a:r>
              <a:rPr dirty="0" sz="1800" spc="-5">
                <a:latin typeface="Verdana"/>
                <a:cs typeface="Verdana"/>
              </a:rPr>
              <a:t>site: 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cdhucrm.crm2.dynamics.com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54024" y="1318831"/>
            <a:ext cx="7760970" cy="1956435"/>
            <a:chOff x="654024" y="1318831"/>
            <a:chExt cx="7760970" cy="1956435"/>
          </a:xfrm>
        </p:grpSpPr>
        <p:sp>
          <p:nvSpPr>
            <p:cNvPr id="29" name="object 29"/>
            <p:cNvSpPr/>
            <p:nvPr/>
          </p:nvSpPr>
          <p:spPr>
            <a:xfrm>
              <a:off x="6888099" y="1333119"/>
              <a:ext cx="1512570" cy="429259"/>
            </a:xfrm>
            <a:custGeom>
              <a:avLst/>
              <a:gdLst/>
              <a:ahLst/>
              <a:cxnLst/>
              <a:rect l="l" t="t" r="r" b="b"/>
              <a:pathLst>
                <a:path w="1512570" h="429260">
                  <a:moveTo>
                    <a:pt x="0" y="429133"/>
                  </a:moveTo>
                  <a:lnTo>
                    <a:pt x="1512189" y="429133"/>
                  </a:lnTo>
                  <a:lnTo>
                    <a:pt x="1512189" y="0"/>
                  </a:lnTo>
                  <a:lnTo>
                    <a:pt x="0" y="0"/>
                  </a:lnTo>
                  <a:lnTo>
                    <a:pt x="0" y="429133"/>
                  </a:lnTo>
                  <a:close/>
                </a:path>
              </a:pathLst>
            </a:custGeom>
            <a:ln w="28574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5115687" y="1762125"/>
              <a:ext cx="2595245" cy="814705"/>
            </a:xfrm>
            <a:custGeom>
              <a:avLst/>
              <a:gdLst/>
              <a:ahLst/>
              <a:cxnLst/>
              <a:rect l="l" t="t" r="r" b="b"/>
              <a:pathLst>
                <a:path w="2595245" h="814705">
                  <a:moveTo>
                    <a:pt x="2514218" y="786002"/>
                  </a:moveTo>
                  <a:lnTo>
                    <a:pt x="0" y="786002"/>
                  </a:lnTo>
                  <a:lnTo>
                    <a:pt x="0" y="814577"/>
                  </a:lnTo>
                  <a:lnTo>
                    <a:pt x="2536316" y="814577"/>
                  </a:lnTo>
                  <a:lnTo>
                    <a:pt x="2542793" y="808227"/>
                  </a:lnTo>
                  <a:lnTo>
                    <a:pt x="2542793" y="800353"/>
                  </a:lnTo>
                  <a:lnTo>
                    <a:pt x="2514218" y="800353"/>
                  </a:lnTo>
                  <a:lnTo>
                    <a:pt x="2514218" y="786002"/>
                  </a:lnTo>
                  <a:close/>
                </a:path>
                <a:path w="2595245" h="814705">
                  <a:moveTo>
                    <a:pt x="2528506" y="56773"/>
                  </a:moveTo>
                  <a:lnTo>
                    <a:pt x="2514218" y="81250"/>
                  </a:lnTo>
                  <a:lnTo>
                    <a:pt x="2514218" y="800353"/>
                  </a:lnTo>
                  <a:lnTo>
                    <a:pt x="2528442" y="786002"/>
                  </a:lnTo>
                  <a:lnTo>
                    <a:pt x="2542793" y="786002"/>
                  </a:lnTo>
                  <a:lnTo>
                    <a:pt x="2542793" y="81250"/>
                  </a:lnTo>
                  <a:lnTo>
                    <a:pt x="2528506" y="56773"/>
                  </a:lnTo>
                  <a:close/>
                </a:path>
                <a:path w="2595245" h="814705">
                  <a:moveTo>
                    <a:pt x="2542793" y="786002"/>
                  </a:moveTo>
                  <a:lnTo>
                    <a:pt x="2528442" y="786002"/>
                  </a:lnTo>
                  <a:lnTo>
                    <a:pt x="2514218" y="800353"/>
                  </a:lnTo>
                  <a:lnTo>
                    <a:pt x="2542793" y="800353"/>
                  </a:lnTo>
                  <a:lnTo>
                    <a:pt x="2542793" y="786002"/>
                  </a:lnTo>
                  <a:close/>
                </a:path>
                <a:path w="2595245" h="814705">
                  <a:moveTo>
                    <a:pt x="2528442" y="0"/>
                  </a:moveTo>
                  <a:lnTo>
                    <a:pt x="2462148" y="113664"/>
                  </a:lnTo>
                  <a:lnTo>
                    <a:pt x="2464435" y="122427"/>
                  </a:lnTo>
                  <a:lnTo>
                    <a:pt x="2471292" y="126491"/>
                  </a:lnTo>
                  <a:lnTo>
                    <a:pt x="2478151" y="130428"/>
                  </a:lnTo>
                  <a:lnTo>
                    <a:pt x="2486787" y="128142"/>
                  </a:lnTo>
                  <a:lnTo>
                    <a:pt x="2490851" y="121285"/>
                  </a:lnTo>
                  <a:lnTo>
                    <a:pt x="2514218" y="81250"/>
                  </a:lnTo>
                  <a:lnTo>
                    <a:pt x="2514218" y="28321"/>
                  </a:lnTo>
                  <a:lnTo>
                    <a:pt x="2544957" y="28321"/>
                  </a:lnTo>
                  <a:lnTo>
                    <a:pt x="2528442" y="0"/>
                  </a:lnTo>
                  <a:close/>
                </a:path>
                <a:path w="2595245" h="814705">
                  <a:moveTo>
                    <a:pt x="2544957" y="28321"/>
                  </a:moveTo>
                  <a:lnTo>
                    <a:pt x="2542793" y="28321"/>
                  </a:lnTo>
                  <a:lnTo>
                    <a:pt x="2542794" y="81250"/>
                  </a:lnTo>
                  <a:lnTo>
                    <a:pt x="2566162" y="121285"/>
                  </a:lnTo>
                  <a:lnTo>
                    <a:pt x="2570098" y="128142"/>
                  </a:lnTo>
                  <a:lnTo>
                    <a:pt x="2578862" y="130428"/>
                  </a:lnTo>
                  <a:lnTo>
                    <a:pt x="2585719" y="126491"/>
                  </a:lnTo>
                  <a:lnTo>
                    <a:pt x="2592451" y="122427"/>
                  </a:lnTo>
                  <a:lnTo>
                    <a:pt x="2594864" y="113664"/>
                  </a:lnTo>
                  <a:lnTo>
                    <a:pt x="2590799" y="106934"/>
                  </a:lnTo>
                  <a:lnTo>
                    <a:pt x="2544957" y="28321"/>
                  </a:lnTo>
                  <a:close/>
                </a:path>
                <a:path w="2595245" h="814705">
                  <a:moveTo>
                    <a:pt x="2542793" y="28321"/>
                  </a:moveTo>
                  <a:lnTo>
                    <a:pt x="2514218" y="28321"/>
                  </a:lnTo>
                  <a:lnTo>
                    <a:pt x="2514218" y="81250"/>
                  </a:lnTo>
                  <a:lnTo>
                    <a:pt x="2528506" y="56773"/>
                  </a:lnTo>
                  <a:lnTo>
                    <a:pt x="2516123" y="35560"/>
                  </a:lnTo>
                  <a:lnTo>
                    <a:pt x="2542793" y="35560"/>
                  </a:lnTo>
                  <a:lnTo>
                    <a:pt x="2542793" y="28321"/>
                  </a:lnTo>
                  <a:close/>
                </a:path>
                <a:path w="2595245" h="814705">
                  <a:moveTo>
                    <a:pt x="2542793" y="35560"/>
                  </a:moveTo>
                  <a:lnTo>
                    <a:pt x="2540889" y="35560"/>
                  </a:lnTo>
                  <a:lnTo>
                    <a:pt x="2528506" y="56773"/>
                  </a:lnTo>
                  <a:lnTo>
                    <a:pt x="2542794" y="81250"/>
                  </a:lnTo>
                  <a:lnTo>
                    <a:pt x="2542793" y="35560"/>
                  </a:lnTo>
                  <a:close/>
                </a:path>
                <a:path w="2595245" h="814705">
                  <a:moveTo>
                    <a:pt x="2540889" y="35560"/>
                  </a:moveTo>
                  <a:lnTo>
                    <a:pt x="2516123" y="35560"/>
                  </a:lnTo>
                  <a:lnTo>
                    <a:pt x="2528506" y="56773"/>
                  </a:lnTo>
                  <a:lnTo>
                    <a:pt x="2540889" y="3556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73074" y="1869059"/>
              <a:ext cx="382905" cy="1386840"/>
            </a:xfrm>
            <a:custGeom>
              <a:avLst/>
              <a:gdLst/>
              <a:ahLst/>
              <a:cxnLst/>
              <a:rect l="l" t="t" r="r" b="b"/>
              <a:pathLst>
                <a:path w="382905" h="1386839">
                  <a:moveTo>
                    <a:pt x="0" y="1386713"/>
                  </a:moveTo>
                  <a:lnTo>
                    <a:pt x="382612" y="1386713"/>
                  </a:lnTo>
                  <a:lnTo>
                    <a:pt x="382612" y="0"/>
                  </a:lnTo>
                  <a:lnTo>
                    <a:pt x="0" y="0"/>
                  </a:lnTo>
                  <a:lnTo>
                    <a:pt x="0" y="1386713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/>
          <p:nvPr/>
        </p:nvSpPr>
        <p:spPr>
          <a:xfrm>
            <a:off x="692124" y="2390394"/>
            <a:ext cx="34480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2555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1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31442" y="1480438"/>
            <a:ext cx="8929370" cy="4091940"/>
            <a:chOff x="1631442" y="1480438"/>
            <a:chExt cx="8929370" cy="4091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1442" y="1480438"/>
              <a:ext cx="8928989" cy="40919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647694" y="2560574"/>
              <a:ext cx="5760720" cy="2465705"/>
            </a:xfrm>
            <a:custGeom>
              <a:avLst/>
              <a:gdLst/>
              <a:ahLst/>
              <a:cxnLst/>
              <a:rect l="l" t="t" r="r" b="b"/>
              <a:pathLst>
                <a:path w="5760720" h="2465704">
                  <a:moveTo>
                    <a:pt x="1997202" y="224282"/>
                  </a:moveTo>
                  <a:lnTo>
                    <a:pt x="3581400" y="224282"/>
                  </a:lnTo>
                  <a:lnTo>
                    <a:pt x="3581400" y="0"/>
                  </a:lnTo>
                  <a:lnTo>
                    <a:pt x="1997202" y="0"/>
                  </a:lnTo>
                  <a:lnTo>
                    <a:pt x="1997202" y="224282"/>
                  </a:lnTo>
                  <a:close/>
                </a:path>
                <a:path w="5760720" h="2465704">
                  <a:moveTo>
                    <a:pt x="0" y="2465324"/>
                  </a:moveTo>
                  <a:lnTo>
                    <a:pt x="5760592" y="2465324"/>
                  </a:lnTo>
                  <a:lnTo>
                    <a:pt x="5760592" y="2261438"/>
                  </a:lnTo>
                  <a:lnTo>
                    <a:pt x="0" y="2261438"/>
                  </a:lnTo>
                  <a:lnTo>
                    <a:pt x="0" y="2465324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6528054" y="3081439"/>
            <a:ext cx="1898650" cy="95567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44145" marR="142240" indent="317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Após desbloquear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registro,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selecionar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“Caracterização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dos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Ocupantes”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02071" y="2658364"/>
            <a:ext cx="1126490" cy="967105"/>
          </a:xfrm>
          <a:custGeom>
            <a:avLst/>
            <a:gdLst/>
            <a:ahLst/>
            <a:cxnLst/>
            <a:rect l="l" t="t" r="r" b="b"/>
            <a:pathLst>
              <a:path w="1126490" h="967104">
                <a:moveTo>
                  <a:pt x="1069320" y="900684"/>
                </a:moveTo>
                <a:lnTo>
                  <a:pt x="997965" y="942339"/>
                </a:lnTo>
                <a:lnTo>
                  <a:pt x="995679" y="951103"/>
                </a:lnTo>
                <a:lnTo>
                  <a:pt x="999616" y="957961"/>
                </a:lnTo>
                <a:lnTo>
                  <a:pt x="1003553" y="964692"/>
                </a:lnTo>
                <a:lnTo>
                  <a:pt x="1012316" y="966978"/>
                </a:lnTo>
                <a:lnTo>
                  <a:pt x="1101401" y="915035"/>
                </a:lnTo>
                <a:lnTo>
                  <a:pt x="1097661" y="915035"/>
                </a:lnTo>
                <a:lnTo>
                  <a:pt x="1097661" y="913002"/>
                </a:lnTo>
                <a:lnTo>
                  <a:pt x="1090422" y="913002"/>
                </a:lnTo>
                <a:lnTo>
                  <a:pt x="1069320" y="900684"/>
                </a:lnTo>
                <a:close/>
              </a:path>
              <a:path w="1126490" h="967104">
                <a:moveTo>
                  <a:pt x="242824" y="0"/>
                </a:moveTo>
                <a:lnTo>
                  <a:pt x="6350" y="0"/>
                </a:lnTo>
                <a:lnTo>
                  <a:pt x="0" y="6476"/>
                </a:lnTo>
                <a:lnTo>
                  <a:pt x="0" y="908558"/>
                </a:lnTo>
                <a:lnTo>
                  <a:pt x="6350" y="915035"/>
                </a:lnTo>
                <a:lnTo>
                  <a:pt x="1044737" y="915035"/>
                </a:lnTo>
                <a:lnTo>
                  <a:pt x="1069320" y="900684"/>
                </a:lnTo>
                <a:lnTo>
                  <a:pt x="28575" y="900684"/>
                </a:lnTo>
                <a:lnTo>
                  <a:pt x="14224" y="886460"/>
                </a:lnTo>
                <a:lnTo>
                  <a:pt x="28575" y="886460"/>
                </a:lnTo>
                <a:lnTo>
                  <a:pt x="28575" y="28575"/>
                </a:lnTo>
                <a:lnTo>
                  <a:pt x="14224" y="28575"/>
                </a:lnTo>
                <a:lnTo>
                  <a:pt x="28575" y="14350"/>
                </a:lnTo>
                <a:lnTo>
                  <a:pt x="242824" y="14350"/>
                </a:lnTo>
                <a:lnTo>
                  <a:pt x="242824" y="0"/>
                </a:lnTo>
                <a:close/>
              </a:path>
              <a:path w="1126490" h="967104">
                <a:moveTo>
                  <a:pt x="1101618" y="886460"/>
                </a:moveTo>
                <a:lnTo>
                  <a:pt x="1097661" y="886460"/>
                </a:lnTo>
                <a:lnTo>
                  <a:pt x="1097661" y="915035"/>
                </a:lnTo>
                <a:lnTo>
                  <a:pt x="1101401" y="915035"/>
                </a:lnTo>
                <a:lnTo>
                  <a:pt x="1125981" y="900684"/>
                </a:lnTo>
                <a:lnTo>
                  <a:pt x="1101618" y="886460"/>
                </a:lnTo>
                <a:close/>
              </a:path>
              <a:path w="1126490" h="967104">
                <a:moveTo>
                  <a:pt x="1090422" y="888364"/>
                </a:moveTo>
                <a:lnTo>
                  <a:pt x="1069320" y="900684"/>
                </a:lnTo>
                <a:lnTo>
                  <a:pt x="1090422" y="913002"/>
                </a:lnTo>
                <a:lnTo>
                  <a:pt x="1090422" y="888364"/>
                </a:lnTo>
                <a:close/>
              </a:path>
              <a:path w="1126490" h="967104">
                <a:moveTo>
                  <a:pt x="1097661" y="888364"/>
                </a:moveTo>
                <a:lnTo>
                  <a:pt x="1090422" y="888364"/>
                </a:lnTo>
                <a:lnTo>
                  <a:pt x="1090422" y="913002"/>
                </a:lnTo>
                <a:lnTo>
                  <a:pt x="1097661" y="913002"/>
                </a:lnTo>
                <a:lnTo>
                  <a:pt x="1097661" y="888364"/>
                </a:lnTo>
                <a:close/>
              </a:path>
              <a:path w="1126490" h="967104">
                <a:moveTo>
                  <a:pt x="28575" y="886460"/>
                </a:moveTo>
                <a:lnTo>
                  <a:pt x="14224" y="886460"/>
                </a:lnTo>
                <a:lnTo>
                  <a:pt x="28575" y="900684"/>
                </a:lnTo>
                <a:lnTo>
                  <a:pt x="28575" y="886460"/>
                </a:lnTo>
                <a:close/>
              </a:path>
              <a:path w="1126490" h="967104">
                <a:moveTo>
                  <a:pt x="1044955" y="886460"/>
                </a:moveTo>
                <a:lnTo>
                  <a:pt x="28575" y="886460"/>
                </a:lnTo>
                <a:lnTo>
                  <a:pt x="28575" y="900684"/>
                </a:lnTo>
                <a:lnTo>
                  <a:pt x="1069320" y="900684"/>
                </a:lnTo>
                <a:lnTo>
                  <a:pt x="1044955" y="886460"/>
                </a:lnTo>
                <a:close/>
              </a:path>
              <a:path w="1126490" h="967104">
                <a:moveTo>
                  <a:pt x="1012316" y="834389"/>
                </a:moveTo>
                <a:lnTo>
                  <a:pt x="1003553" y="836676"/>
                </a:lnTo>
                <a:lnTo>
                  <a:pt x="999616" y="843534"/>
                </a:lnTo>
                <a:lnTo>
                  <a:pt x="995679" y="850264"/>
                </a:lnTo>
                <a:lnTo>
                  <a:pt x="997965" y="859027"/>
                </a:lnTo>
                <a:lnTo>
                  <a:pt x="1069320" y="900684"/>
                </a:lnTo>
                <a:lnTo>
                  <a:pt x="1090422" y="888364"/>
                </a:lnTo>
                <a:lnTo>
                  <a:pt x="1097661" y="888364"/>
                </a:lnTo>
                <a:lnTo>
                  <a:pt x="1097661" y="886460"/>
                </a:lnTo>
                <a:lnTo>
                  <a:pt x="1101618" y="886460"/>
                </a:lnTo>
                <a:lnTo>
                  <a:pt x="1012316" y="834389"/>
                </a:lnTo>
                <a:close/>
              </a:path>
              <a:path w="1126490" h="967104">
                <a:moveTo>
                  <a:pt x="28575" y="14350"/>
                </a:moveTo>
                <a:lnTo>
                  <a:pt x="14224" y="28575"/>
                </a:lnTo>
                <a:lnTo>
                  <a:pt x="28575" y="28575"/>
                </a:lnTo>
                <a:lnTo>
                  <a:pt x="28575" y="14350"/>
                </a:lnTo>
                <a:close/>
              </a:path>
              <a:path w="1126490" h="967104">
                <a:moveTo>
                  <a:pt x="242824" y="14350"/>
                </a:moveTo>
                <a:lnTo>
                  <a:pt x="28575" y="14350"/>
                </a:lnTo>
                <a:lnTo>
                  <a:pt x="28575" y="28575"/>
                </a:lnTo>
                <a:lnTo>
                  <a:pt x="242824" y="28575"/>
                </a:lnTo>
                <a:lnTo>
                  <a:pt x="242824" y="14350"/>
                </a:lnTo>
                <a:close/>
              </a:path>
            </a:pathLst>
          </a:custGeom>
          <a:solidFill>
            <a:srgbClr val="F41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528054" y="5390756"/>
            <a:ext cx="1898650" cy="81216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2860" rIns="0" bIns="0" rtlCol="0" vert="horz">
            <a:spAutoFit/>
          </a:bodyPr>
          <a:lstStyle/>
          <a:p>
            <a:pPr algn="ctr" marL="97155" marR="88265">
              <a:lnSpc>
                <a:spcPct val="120000"/>
              </a:lnSpc>
              <a:spcBef>
                <a:spcPts val="180"/>
              </a:spcBef>
            </a:pPr>
            <a:r>
              <a:rPr dirty="0" sz="1200" spc="-5">
                <a:latin typeface="Verdana"/>
                <a:cs typeface="Verdana"/>
              </a:rPr>
              <a:t>Escolher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pessoa que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têm informações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serem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ajustadas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04870" y="4909692"/>
            <a:ext cx="3123565" cy="953769"/>
          </a:xfrm>
          <a:custGeom>
            <a:avLst/>
            <a:gdLst/>
            <a:ahLst/>
            <a:cxnLst/>
            <a:rect l="l" t="t" r="r" b="b"/>
            <a:pathLst>
              <a:path w="3123565" h="953770">
                <a:moveTo>
                  <a:pt x="3066470" y="886910"/>
                </a:moveTo>
                <a:lnTo>
                  <a:pt x="2995167" y="928547"/>
                </a:lnTo>
                <a:lnTo>
                  <a:pt x="2992881" y="937298"/>
                </a:lnTo>
                <a:lnTo>
                  <a:pt x="3000755" y="950925"/>
                </a:lnTo>
                <a:lnTo>
                  <a:pt x="3009518" y="953236"/>
                </a:lnTo>
                <a:lnTo>
                  <a:pt x="3098711" y="901191"/>
                </a:lnTo>
                <a:lnTo>
                  <a:pt x="3094863" y="901191"/>
                </a:lnTo>
                <a:lnTo>
                  <a:pt x="3094863" y="899248"/>
                </a:lnTo>
                <a:lnTo>
                  <a:pt x="3087624" y="899248"/>
                </a:lnTo>
                <a:lnTo>
                  <a:pt x="3066470" y="886910"/>
                </a:lnTo>
                <a:close/>
              </a:path>
              <a:path w="3123565" h="953770">
                <a:moveTo>
                  <a:pt x="242824" y="0"/>
                </a:moveTo>
                <a:lnTo>
                  <a:pt x="6350" y="0"/>
                </a:lnTo>
                <a:lnTo>
                  <a:pt x="0" y="6349"/>
                </a:lnTo>
                <a:lnTo>
                  <a:pt x="0" y="894803"/>
                </a:lnTo>
                <a:lnTo>
                  <a:pt x="6350" y="901191"/>
                </a:lnTo>
                <a:lnTo>
                  <a:pt x="3041985" y="901191"/>
                </a:lnTo>
                <a:lnTo>
                  <a:pt x="3066470" y="886910"/>
                </a:lnTo>
                <a:lnTo>
                  <a:pt x="28575" y="886904"/>
                </a:lnTo>
                <a:lnTo>
                  <a:pt x="14224" y="872616"/>
                </a:lnTo>
                <a:lnTo>
                  <a:pt x="28575" y="872616"/>
                </a:lnTo>
                <a:lnTo>
                  <a:pt x="28575" y="28574"/>
                </a:lnTo>
                <a:lnTo>
                  <a:pt x="14224" y="28574"/>
                </a:lnTo>
                <a:lnTo>
                  <a:pt x="28575" y="14223"/>
                </a:lnTo>
                <a:lnTo>
                  <a:pt x="242824" y="14223"/>
                </a:lnTo>
                <a:lnTo>
                  <a:pt x="242824" y="0"/>
                </a:lnTo>
                <a:close/>
              </a:path>
              <a:path w="3123565" h="953770">
                <a:moveTo>
                  <a:pt x="3098706" y="872616"/>
                </a:moveTo>
                <a:lnTo>
                  <a:pt x="3094863" y="872616"/>
                </a:lnTo>
                <a:lnTo>
                  <a:pt x="3094863" y="901191"/>
                </a:lnTo>
                <a:lnTo>
                  <a:pt x="3098711" y="901191"/>
                </a:lnTo>
                <a:lnTo>
                  <a:pt x="3123183" y="886904"/>
                </a:lnTo>
                <a:lnTo>
                  <a:pt x="3098706" y="872616"/>
                </a:lnTo>
                <a:close/>
              </a:path>
              <a:path w="3123565" h="953770">
                <a:moveTo>
                  <a:pt x="3087624" y="874572"/>
                </a:moveTo>
                <a:lnTo>
                  <a:pt x="3066470" y="886910"/>
                </a:lnTo>
                <a:lnTo>
                  <a:pt x="3087624" y="899248"/>
                </a:lnTo>
                <a:lnTo>
                  <a:pt x="3087624" y="874572"/>
                </a:lnTo>
                <a:close/>
              </a:path>
              <a:path w="3123565" h="953770">
                <a:moveTo>
                  <a:pt x="3094863" y="874572"/>
                </a:moveTo>
                <a:lnTo>
                  <a:pt x="3087624" y="874572"/>
                </a:lnTo>
                <a:lnTo>
                  <a:pt x="3087624" y="899248"/>
                </a:lnTo>
                <a:lnTo>
                  <a:pt x="3094863" y="899248"/>
                </a:lnTo>
                <a:lnTo>
                  <a:pt x="3094863" y="874572"/>
                </a:lnTo>
                <a:close/>
              </a:path>
              <a:path w="3123565" h="953770">
                <a:moveTo>
                  <a:pt x="3009518" y="820585"/>
                </a:moveTo>
                <a:lnTo>
                  <a:pt x="3000755" y="822883"/>
                </a:lnTo>
                <a:lnTo>
                  <a:pt x="2992881" y="836523"/>
                </a:lnTo>
                <a:lnTo>
                  <a:pt x="2995167" y="845273"/>
                </a:lnTo>
                <a:lnTo>
                  <a:pt x="3066481" y="886904"/>
                </a:lnTo>
                <a:lnTo>
                  <a:pt x="3087624" y="874572"/>
                </a:lnTo>
                <a:lnTo>
                  <a:pt x="3094863" y="874572"/>
                </a:lnTo>
                <a:lnTo>
                  <a:pt x="3094863" y="872616"/>
                </a:lnTo>
                <a:lnTo>
                  <a:pt x="3098706" y="872616"/>
                </a:lnTo>
                <a:lnTo>
                  <a:pt x="3009518" y="820585"/>
                </a:lnTo>
                <a:close/>
              </a:path>
              <a:path w="3123565" h="953770">
                <a:moveTo>
                  <a:pt x="28575" y="872616"/>
                </a:moveTo>
                <a:lnTo>
                  <a:pt x="14224" y="872616"/>
                </a:lnTo>
                <a:lnTo>
                  <a:pt x="28575" y="886904"/>
                </a:lnTo>
                <a:lnTo>
                  <a:pt x="28575" y="872616"/>
                </a:lnTo>
                <a:close/>
              </a:path>
              <a:path w="3123565" h="953770">
                <a:moveTo>
                  <a:pt x="3041963" y="872616"/>
                </a:moveTo>
                <a:lnTo>
                  <a:pt x="28575" y="872616"/>
                </a:lnTo>
                <a:lnTo>
                  <a:pt x="28575" y="886904"/>
                </a:lnTo>
                <a:lnTo>
                  <a:pt x="3066459" y="886904"/>
                </a:lnTo>
                <a:lnTo>
                  <a:pt x="3041963" y="872616"/>
                </a:lnTo>
                <a:close/>
              </a:path>
              <a:path w="3123565" h="953770">
                <a:moveTo>
                  <a:pt x="28575" y="14223"/>
                </a:moveTo>
                <a:lnTo>
                  <a:pt x="14224" y="28574"/>
                </a:lnTo>
                <a:lnTo>
                  <a:pt x="28575" y="28574"/>
                </a:lnTo>
                <a:lnTo>
                  <a:pt x="28575" y="14223"/>
                </a:lnTo>
                <a:close/>
              </a:path>
              <a:path w="3123565" h="953770">
                <a:moveTo>
                  <a:pt x="242824" y="14223"/>
                </a:moveTo>
                <a:lnTo>
                  <a:pt x="28575" y="14223"/>
                </a:lnTo>
                <a:lnTo>
                  <a:pt x="28575" y="28574"/>
                </a:lnTo>
                <a:lnTo>
                  <a:pt x="242824" y="28574"/>
                </a:lnTo>
                <a:lnTo>
                  <a:pt x="242824" y="14223"/>
                </a:lnTo>
                <a:close/>
              </a:path>
            </a:pathLst>
          </a:custGeom>
          <a:solidFill>
            <a:srgbClr val="F41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720598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Correções</a:t>
            </a:r>
            <a:r>
              <a:rPr dirty="0" spc="60"/>
              <a:t> </a:t>
            </a:r>
            <a:r>
              <a:rPr dirty="0" spc="20"/>
              <a:t>de</a:t>
            </a:r>
            <a:r>
              <a:rPr dirty="0" spc="95"/>
              <a:t> </a:t>
            </a:r>
            <a:r>
              <a:rPr dirty="0" spc="40"/>
              <a:t>informações</a:t>
            </a:r>
            <a:r>
              <a:rPr dirty="0" spc="70"/>
              <a:t> </a:t>
            </a:r>
            <a:r>
              <a:rPr dirty="0" spc="20"/>
              <a:t>de</a:t>
            </a:r>
            <a:r>
              <a:rPr dirty="0" spc="95"/>
              <a:t> </a:t>
            </a:r>
            <a:r>
              <a:rPr dirty="0" spc="40"/>
              <a:t>composição</a:t>
            </a:r>
            <a:r>
              <a:rPr dirty="0" spc="75"/>
              <a:t> </a:t>
            </a:r>
            <a:r>
              <a:rPr dirty="0" spc="35"/>
              <a:t>familiar</a:t>
            </a:r>
            <a:r>
              <a:rPr dirty="0" spc="105"/>
              <a:t> </a:t>
            </a:r>
            <a:r>
              <a:rPr dirty="0" spc="35"/>
              <a:t>pelo</a:t>
            </a:r>
            <a:r>
              <a:rPr dirty="0" spc="95"/>
              <a:t> </a:t>
            </a:r>
            <a:r>
              <a:rPr dirty="0" spc="35"/>
              <a:t>CRM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8361" y="1487500"/>
            <a:ext cx="9172575" cy="4196080"/>
            <a:chOff x="1618361" y="1487500"/>
            <a:chExt cx="9172575" cy="4196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8361" y="1487500"/>
              <a:ext cx="8942069" cy="410451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46577" y="2351722"/>
              <a:ext cx="1584325" cy="139700"/>
            </a:xfrm>
            <a:custGeom>
              <a:avLst/>
              <a:gdLst/>
              <a:ahLst/>
              <a:cxnLst/>
              <a:rect l="l" t="t" r="r" b="b"/>
              <a:pathLst>
                <a:path w="1584325" h="139700">
                  <a:moveTo>
                    <a:pt x="0" y="139255"/>
                  </a:moveTo>
                  <a:lnTo>
                    <a:pt x="1584198" y="139255"/>
                  </a:lnTo>
                  <a:lnTo>
                    <a:pt x="1584198" y="0"/>
                  </a:lnTo>
                  <a:lnTo>
                    <a:pt x="0" y="0"/>
                  </a:lnTo>
                  <a:lnTo>
                    <a:pt x="0" y="139255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993136" y="2589098"/>
              <a:ext cx="1440180" cy="204470"/>
            </a:xfrm>
            <a:custGeom>
              <a:avLst/>
              <a:gdLst/>
              <a:ahLst/>
              <a:cxnLst/>
              <a:rect l="l" t="t" r="r" b="b"/>
              <a:pathLst>
                <a:path w="1440179" h="204469">
                  <a:moveTo>
                    <a:pt x="0" y="203885"/>
                  </a:moveTo>
                  <a:lnTo>
                    <a:pt x="1440180" y="203885"/>
                  </a:lnTo>
                  <a:lnTo>
                    <a:pt x="1440180" y="0"/>
                  </a:lnTo>
                  <a:lnTo>
                    <a:pt x="0" y="0"/>
                  </a:lnTo>
                  <a:lnTo>
                    <a:pt x="0" y="203885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981833" y="2927756"/>
              <a:ext cx="7795259" cy="2741295"/>
            </a:xfrm>
            <a:custGeom>
              <a:avLst/>
              <a:gdLst/>
              <a:ahLst/>
              <a:cxnLst/>
              <a:rect l="l" t="t" r="r" b="b"/>
              <a:pathLst>
                <a:path w="7795259" h="2741295">
                  <a:moveTo>
                    <a:pt x="0" y="2741168"/>
                  </a:moveTo>
                  <a:lnTo>
                    <a:pt x="7794752" y="2741168"/>
                  </a:lnTo>
                  <a:lnTo>
                    <a:pt x="7794752" y="0"/>
                  </a:lnTo>
                  <a:lnTo>
                    <a:pt x="0" y="0"/>
                  </a:lnTo>
                  <a:lnTo>
                    <a:pt x="0" y="2741168"/>
                  </a:lnTo>
                  <a:close/>
                </a:path>
              </a:pathLst>
            </a:custGeom>
            <a:ln w="28575">
              <a:solidFill>
                <a:srgbClr val="ECDA0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5649658" y="1158570"/>
            <a:ext cx="3277870" cy="81216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5560" rIns="0" bIns="0" rtlCol="0" vert="horz">
            <a:spAutoFit/>
          </a:bodyPr>
          <a:lstStyle/>
          <a:p>
            <a:pPr algn="ctr" marL="179705" marR="170180" indent="-3810">
              <a:lnSpc>
                <a:spcPct val="120000"/>
              </a:lnSpc>
              <a:spcBef>
                <a:spcPts val="280"/>
              </a:spcBef>
            </a:pP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 de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sobre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morador,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confirmar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visualização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 informação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“Cliente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Potencial”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34202" y="1877059"/>
            <a:ext cx="27089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(localizado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embaixo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nome)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está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11926" y="2096515"/>
            <a:ext cx="25558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selecionado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“Arrolamento”.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35825" y="1498091"/>
            <a:ext cx="4928870" cy="1430020"/>
            <a:chOff x="735825" y="1498091"/>
            <a:chExt cx="4928870" cy="1430020"/>
          </a:xfrm>
        </p:grpSpPr>
        <p:sp>
          <p:nvSpPr>
            <p:cNvPr id="11" name="object 11"/>
            <p:cNvSpPr/>
            <p:nvPr/>
          </p:nvSpPr>
          <p:spPr>
            <a:xfrm>
              <a:off x="4930775" y="1498091"/>
              <a:ext cx="733425" cy="937894"/>
            </a:xfrm>
            <a:custGeom>
              <a:avLst/>
              <a:gdLst/>
              <a:ahLst/>
              <a:cxnLst/>
              <a:rect l="l" t="t" r="r" b="b"/>
              <a:pathLst>
                <a:path w="733425" h="937894">
                  <a:moveTo>
                    <a:pt x="352298" y="908938"/>
                  </a:moveTo>
                  <a:lnTo>
                    <a:pt x="0" y="908938"/>
                  </a:lnTo>
                  <a:lnTo>
                    <a:pt x="0" y="937513"/>
                  </a:lnTo>
                  <a:lnTo>
                    <a:pt x="374523" y="937513"/>
                  </a:lnTo>
                  <a:lnTo>
                    <a:pt x="380873" y="931037"/>
                  </a:lnTo>
                  <a:lnTo>
                    <a:pt x="380873" y="923163"/>
                  </a:lnTo>
                  <a:lnTo>
                    <a:pt x="352298" y="923163"/>
                  </a:lnTo>
                  <a:lnTo>
                    <a:pt x="352298" y="908938"/>
                  </a:lnTo>
                  <a:close/>
                </a:path>
                <a:path w="733425" h="937894">
                  <a:moveTo>
                    <a:pt x="652047" y="52070"/>
                  </a:moveTo>
                  <a:lnTo>
                    <a:pt x="358648" y="52070"/>
                  </a:lnTo>
                  <a:lnTo>
                    <a:pt x="352298" y="58547"/>
                  </a:lnTo>
                  <a:lnTo>
                    <a:pt x="352298" y="923163"/>
                  </a:lnTo>
                  <a:lnTo>
                    <a:pt x="366649" y="908938"/>
                  </a:lnTo>
                  <a:lnTo>
                    <a:pt x="380873" y="908938"/>
                  </a:lnTo>
                  <a:lnTo>
                    <a:pt x="380873" y="80645"/>
                  </a:lnTo>
                  <a:lnTo>
                    <a:pt x="366649" y="80645"/>
                  </a:lnTo>
                  <a:lnTo>
                    <a:pt x="380873" y="66421"/>
                  </a:lnTo>
                  <a:lnTo>
                    <a:pt x="676415" y="66421"/>
                  </a:lnTo>
                  <a:lnTo>
                    <a:pt x="652047" y="52070"/>
                  </a:lnTo>
                  <a:close/>
                </a:path>
                <a:path w="733425" h="937894">
                  <a:moveTo>
                    <a:pt x="380873" y="908938"/>
                  </a:moveTo>
                  <a:lnTo>
                    <a:pt x="366649" y="908938"/>
                  </a:lnTo>
                  <a:lnTo>
                    <a:pt x="352298" y="923163"/>
                  </a:lnTo>
                  <a:lnTo>
                    <a:pt x="380873" y="923163"/>
                  </a:lnTo>
                  <a:lnTo>
                    <a:pt x="380873" y="908938"/>
                  </a:lnTo>
                  <a:close/>
                </a:path>
                <a:path w="733425" h="937894">
                  <a:moveTo>
                    <a:pt x="676524" y="66357"/>
                  </a:moveTo>
                  <a:lnTo>
                    <a:pt x="605154" y="108077"/>
                  </a:lnTo>
                  <a:lnTo>
                    <a:pt x="602869" y="116712"/>
                  </a:lnTo>
                  <a:lnTo>
                    <a:pt x="610742" y="130429"/>
                  </a:lnTo>
                  <a:lnTo>
                    <a:pt x="619505" y="132715"/>
                  </a:lnTo>
                  <a:lnTo>
                    <a:pt x="708905" y="80645"/>
                  </a:lnTo>
                  <a:lnTo>
                    <a:pt x="704850" y="80645"/>
                  </a:lnTo>
                  <a:lnTo>
                    <a:pt x="704850" y="78740"/>
                  </a:lnTo>
                  <a:lnTo>
                    <a:pt x="697738" y="78740"/>
                  </a:lnTo>
                  <a:lnTo>
                    <a:pt x="676524" y="66357"/>
                  </a:lnTo>
                  <a:close/>
                </a:path>
                <a:path w="733425" h="937894">
                  <a:moveTo>
                    <a:pt x="380873" y="66421"/>
                  </a:moveTo>
                  <a:lnTo>
                    <a:pt x="366649" y="80645"/>
                  </a:lnTo>
                  <a:lnTo>
                    <a:pt x="380873" y="80645"/>
                  </a:lnTo>
                  <a:lnTo>
                    <a:pt x="380873" y="66421"/>
                  </a:lnTo>
                  <a:close/>
                </a:path>
                <a:path w="733425" h="937894">
                  <a:moveTo>
                    <a:pt x="676415" y="66421"/>
                  </a:moveTo>
                  <a:lnTo>
                    <a:pt x="380873" y="66421"/>
                  </a:lnTo>
                  <a:lnTo>
                    <a:pt x="380873" y="80645"/>
                  </a:lnTo>
                  <a:lnTo>
                    <a:pt x="652047" y="80645"/>
                  </a:lnTo>
                  <a:lnTo>
                    <a:pt x="676415" y="66421"/>
                  </a:lnTo>
                  <a:close/>
                </a:path>
                <a:path w="733425" h="937894">
                  <a:moveTo>
                    <a:pt x="708687" y="52070"/>
                  </a:moveTo>
                  <a:lnTo>
                    <a:pt x="704850" y="52070"/>
                  </a:lnTo>
                  <a:lnTo>
                    <a:pt x="704850" y="80645"/>
                  </a:lnTo>
                  <a:lnTo>
                    <a:pt x="708905" y="80645"/>
                  </a:lnTo>
                  <a:lnTo>
                    <a:pt x="733298" y="66421"/>
                  </a:lnTo>
                  <a:lnTo>
                    <a:pt x="708687" y="52070"/>
                  </a:lnTo>
                  <a:close/>
                </a:path>
                <a:path w="733425" h="937894">
                  <a:moveTo>
                    <a:pt x="697738" y="53975"/>
                  </a:moveTo>
                  <a:lnTo>
                    <a:pt x="676524" y="66357"/>
                  </a:lnTo>
                  <a:lnTo>
                    <a:pt x="697738" y="78740"/>
                  </a:lnTo>
                  <a:lnTo>
                    <a:pt x="697738" y="53975"/>
                  </a:lnTo>
                  <a:close/>
                </a:path>
                <a:path w="733425" h="937894">
                  <a:moveTo>
                    <a:pt x="704850" y="53975"/>
                  </a:moveTo>
                  <a:lnTo>
                    <a:pt x="697738" y="53975"/>
                  </a:lnTo>
                  <a:lnTo>
                    <a:pt x="697738" y="78740"/>
                  </a:lnTo>
                  <a:lnTo>
                    <a:pt x="704850" y="78740"/>
                  </a:lnTo>
                  <a:lnTo>
                    <a:pt x="704850" y="53975"/>
                  </a:lnTo>
                  <a:close/>
                </a:path>
                <a:path w="733425" h="937894">
                  <a:moveTo>
                    <a:pt x="619505" y="0"/>
                  </a:moveTo>
                  <a:lnTo>
                    <a:pt x="610742" y="2412"/>
                  </a:lnTo>
                  <a:lnTo>
                    <a:pt x="606805" y="9144"/>
                  </a:lnTo>
                  <a:lnTo>
                    <a:pt x="602869" y="16002"/>
                  </a:lnTo>
                  <a:lnTo>
                    <a:pt x="605154" y="24765"/>
                  </a:lnTo>
                  <a:lnTo>
                    <a:pt x="676524" y="66357"/>
                  </a:lnTo>
                  <a:lnTo>
                    <a:pt x="697738" y="53975"/>
                  </a:lnTo>
                  <a:lnTo>
                    <a:pt x="704850" y="53975"/>
                  </a:lnTo>
                  <a:lnTo>
                    <a:pt x="704850" y="52070"/>
                  </a:lnTo>
                  <a:lnTo>
                    <a:pt x="708687" y="52070"/>
                  </a:lnTo>
                  <a:lnTo>
                    <a:pt x="619505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35825" y="2314790"/>
              <a:ext cx="1690370" cy="613410"/>
            </a:xfrm>
            <a:custGeom>
              <a:avLst/>
              <a:gdLst/>
              <a:ahLst/>
              <a:cxnLst/>
              <a:rect l="l" t="t" r="r" b="b"/>
              <a:pathLst>
                <a:path w="1690370" h="613410">
                  <a:moveTo>
                    <a:pt x="1690116" y="0"/>
                  </a:moveTo>
                  <a:lnTo>
                    <a:pt x="0" y="0"/>
                  </a:lnTo>
                  <a:lnTo>
                    <a:pt x="0" y="612940"/>
                  </a:lnTo>
                  <a:lnTo>
                    <a:pt x="1690116" y="612940"/>
                  </a:lnTo>
                  <a:lnTo>
                    <a:pt x="1690116" y="0"/>
                  </a:lnTo>
                  <a:close/>
                </a:path>
              </a:pathLst>
            </a:custGeom>
            <a:solidFill>
              <a:srgbClr val="FFCFC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932180" y="2323464"/>
            <a:ext cx="1291590" cy="684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56515" marR="5080" indent="-44450">
              <a:lnSpc>
                <a:spcPct val="120100"/>
              </a:lnSpc>
              <a:spcBef>
                <a:spcPts val="100"/>
              </a:spcBef>
            </a:pPr>
            <a:r>
              <a:rPr dirty="0" sz="1200" spc="-10">
                <a:latin typeface="Verdana"/>
                <a:cs typeface="Verdana"/>
              </a:rPr>
              <a:t>Selecionar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aba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“Informação da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Pessoa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Física”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14475" y="2792983"/>
            <a:ext cx="2212975" cy="477520"/>
          </a:xfrm>
          <a:custGeom>
            <a:avLst/>
            <a:gdLst/>
            <a:ahLst/>
            <a:cxnLst/>
            <a:rect l="l" t="t" r="r" b="b"/>
            <a:pathLst>
              <a:path w="2212975" h="477520">
                <a:moveTo>
                  <a:pt x="66357" y="290834"/>
                </a:moveTo>
                <a:lnTo>
                  <a:pt x="52069" y="315311"/>
                </a:lnTo>
                <a:lnTo>
                  <a:pt x="52069" y="470662"/>
                </a:lnTo>
                <a:lnTo>
                  <a:pt x="58546" y="477012"/>
                </a:lnTo>
                <a:lnTo>
                  <a:pt x="2206625" y="477012"/>
                </a:lnTo>
                <a:lnTo>
                  <a:pt x="2212975" y="470662"/>
                </a:lnTo>
                <a:lnTo>
                  <a:pt x="2212975" y="462788"/>
                </a:lnTo>
                <a:lnTo>
                  <a:pt x="80644" y="462788"/>
                </a:lnTo>
                <a:lnTo>
                  <a:pt x="66421" y="448437"/>
                </a:lnTo>
                <a:lnTo>
                  <a:pt x="80644" y="448437"/>
                </a:lnTo>
                <a:lnTo>
                  <a:pt x="80644" y="315311"/>
                </a:lnTo>
                <a:lnTo>
                  <a:pt x="66357" y="290834"/>
                </a:lnTo>
                <a:close/>
              </a:path>
              <a:path w="2212975" h="477520">
                <a:moveTo>
                  <a:pt x="80644" y="448437"/>
                </a:moveTo>
                <a:lnTo>
                  <a:pt x="66421" y="448437"/>
                </a:lnTo>
                <a:lnTo>
                  <a:pt x="80644" y="462788"/>
                </a:lnTo>
                <a:lnTo>
                  <a:pt x="80644" y="448437"/>
                </a:lnTo>
                <a:close/>
              </a:path>
              <a:path w="2212975" h="477520">
                <a:moveTo>
                  <a:pt x="2184400" y="448437"/>
                </a:moveTo>
                <a:lnTo>
                  <a:pt x="80644" y="448437"/>
                </a:lnTo>
                <a:lnTo>
                  <a:pt x="80644" y="462788"/>
                </a:lnTo>
                <a:lnTo>
                  <a:pt x="2184400" y="462788"/>
                </a:lnTo>
                <a:lnTo>
                  <a:pt x="2184400" y="448437"/>
                </a:lnTo>
                <a:close/>
              </a:path>
              <a:path w="2212975" h="477520">
                <a:moveTo>
                  <a:pt x="2212975" y="0"/>
                </a:moveTo>
                <a:lnTo>
                  <a:pt x="2184400" y="0"/>
                </a:lnTo>
                <a:lnTo>
                  <a:pt x="2184400" y="462788"/>
                </a:lnTo>
                <a:lnTo>
                  <a:pt x="2198751" y="448437"/>
                </a:lnTo>
                <a:lnTo>
                  <a:pt x="2212975" y="448437"/>
                </a:lnTo>
                <a:lnTo>
                  <a:pt x="2212975" y="0"/>
                </a:lnTo>
                <a:close/>
              </a:path>
              <a:path w="2212975" h="477520">
                <a:moveTo>
                  <a:pt x="2212975" y="448437"/>
                </a:moveTo>
                <a:lnTo>
                  <a:pt x="2198751" y="448437"/>
                </a:lnTo>
                <a:lnTo>
                  <a:pt x="2184400" y="462788"/>
                </a:lnTo>
                <a:lnTo>
                  <a:pt x="2212975" y="462788"/>
                </a:lnTo>
                <a:lnTo>
                  <a:pt x="2212975" y="448437"/>
                </a:lnTo>
                <a:close/>
              </a:path>
              <a:path w="2212975" h="477520">
                <a:moveTo>
                  <a:pt x="66421" y="234061"/>
                </a:moveTo>
                <a:lnTo>
                  <a:pt x="4063" y="340994"/>
                </a:lnTo>
                <a:lnTo>
                  <a:pt x="0" y="347725"/>
                </a:lnTo>
                <a:lnTo>
                  <a:pt x="2412" y="356488"/>
                </a:lnTo>
                <a:lnTo>
                  <a:pt x="16002" y="364489"/>
                </a:lnTo>
                <a:lnTo>
                  <a:pt x="24765" y="362203"/>
                </a:lnTo>
                <a:lnTo>
                  <a:pt x="28702" y="355345"/>
                </a:lnTo>
                <a:lnTo>
                  <a:pt x="52069" y="315311"/>
                </a:lnTo>
                <a:lnTo>
                  <a:pt x="52069" y="262381"/>
                </a:lnTo>
                <a:lnTo>
                  <a:pt x="82938" y="262381"/>
                </a:lnTo>
                <a:lnTo>
                  <a:pt x="66421" y="234061"/>
                </a:lnTo>
                <a:close/>
              </a:path>
              <a:path w="2212975" h="477520">
                <a:moveTo>
                  <a:pt x="82938" y="262381"/>
                </a:moveTo>
                <a:lnTo>
                  <a:pt x="80644" y="262381"/>
                </a:lnTo>
                <a:lnTo>
                  <a:pt x="80645" y="315311"/>
                </a:lnTo>
                <a:lnTo>
                  <a:pt x="104012" y="355345"/>
                </a:lnTo>
                <a:lnTo>
                  <a:pt x="108077" y="362203"/>
                </a:lnTo>
                <a:lnTo>
                  <a:pt x="116712" y="364489"/>
                </a:lnTo>
                <a:lnTo>
                  <a:pt x="123570" y="360425"/>
                </a:lnTo>
                <a:lnTo>
                  <a:pt x="130429" y="356488"/>
                </a:lnTo>
                <a:lnTo>
                  <a:pt x="132714" y="347725"/>
                </a:lnTo>
                <a:lnTo>
                  <a:pt x="82938" y="262381"/>
                </a:lnTo>
                <a:close/>
              </a:path>
              <a:path w="2212975" h="477520">
                <a:moveTo>
                  <a:pt x="80644" y="262381"/>
                </a:moveTo>
                <a:lnTo>
                  <a:pt x="52069" y="262381"/>
                </a:lnTo>
                <a:lnTo>
                  <a:pt x="52069" y="315311"/>
                </a:lnTo>
                <a:lnTo>
                  <a:pt x="66357" y="290834"/>
                </a:lnTo>
                <a:lnTo>
                  <a:pt x="53975" y="269620"/>
                </a:lnTo>
                <a:lnTo>
                  <a:pt x="80644" y="269620"/>
                </a:lnTo>
                <a:lnTo>
                  <a:pt x="80644" y="262381"/>
                </a:lnTo>
                <a:close/>
              </a:path>
              <a:path w="2212975" h="477520">
                <a:moveTo>
                  <a:pt x="80644" y="269620"/>
                </a:moveTo>
                <a:lnTo>
                  <a:pt x="78740" y="269620"/>
                </a:lnTo>
                <a:lnTo>
                  <a:pt x="66357" y="290834"/>
                </a:lnTo>
                <a:lnTo>
                  <a:pt x="80645" y="315311"/>
                </a:lnTo>
                <a:lnTo>
                  <a:pt x="80644" y="269620"/>
                </a:lnTo>
                <a:close/>
              </a:path>
              <a:path w="2212975" h="477520">
                <a:moveTo>
                  <a:pt x="78740" y="269620"/>
                </a:moveTo>
                <a:lnTo>
                  <a:pt x="53975" y="269620"/>
                </a:lnTo>
                <a:lnTo>
                  <a:pt x="66357" y="290834"/>
                </a:lnTo>
                <a:lnTo>
                  <a:pt x="78740" y="269620"/>
                </a:lnTo>
                <a:close/>
              </a:path>
            </a:pathLst>
          </a:custGeom>
          <a:solidFill>
            <a:srgbClr val="F417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7362443" y="5910110"/>
            <a:ext cx="4032885" cy="512445"/>
          </a:xfrm>
          <a:prstGeom prst="rect">
            <a:avLst/>
          </a:prstGeom>
          <a:solidFill>
            <a:srgbClr val="FBF8CD"/>
          </a:solidFill>
        </p:spPr>
        <p:txBody>
          <a:bodyPr wrap="square" lIns="0" tIns="22860" rIns="0" bIns="0" rtlCol="0" vert="horz">
            <a:spAutoFit/>
          </a:bodyPr>
          <a:lstStyle/>
          <a:p>
            <a:pPr marL="647700" marR="349885" indent="-294640">
              <a:lnSpc>
                <a:spcPct val="120000"/>
              </a:lnSpc>
              <a:spcBef>
                <a:spcPts val="180"/>
              </a:spcBef>
            </a:pPr>
            <a:r>
              <a:rPr dirty="0" sz="1200" spc="-10">
                <a:latin typeface="Verdana"/>
                <a:cs typeface="Verdana"/>
              </a:rPr>
              <a:t>Selecionar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informação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deseja </a:t>
            </a:r>
            <a:r>
              <a:rPr dirty="0" sz="1200" spc="-30">
                <a:latin typeface="Verdana"/>
                <a:cs typeface="Verdana"/>
              </a:rPr>
              <a:t>alterar,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realizar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 ajuste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salvar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 registro.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864857" y="5668924"/>
            <a:ext cx="497840" cy="563880"/>
          </a:xfrm>
          <a:custGeom>
            <a:avLst/>
            <a:gdLst/>
            <a:ahLst/>
            <a:cxnLst/>
            <a:rect l="l" t="t" r="r" b="b"/>
            <a:pathLst>
              <a:path w="497840" h="563879">
                <a:moveTo>
                  <a:pt x="440993" y="497217"/>
                </a:moveTo>
                <a:lnTo>
                  <a:pt x="369570" y="538860"/>
                </a:lnTo>
                <a:lnTo>
                  <a:pt x="367284" y="547611"/>
                </a:lnTo>
                <a:lnTo>
                  <a:pt x="371221" y="554418"/>
                </a:lnTo>
                <a:lnTo>
                  <a:pt x="375285" y="561238"/>
                </a:lnTo>
                <a:lnTo>
                  <a:pt x="384048" y="563537"/>
                </a:lnTo>
                <a:lnTo>
                  <a:pt x="473206" y="511505"/>
                </a:lnTo>
                <a:lnTo>
                  <a:pt x="469392" y="511505"/>
                </a:lnTo>
                <a:lnTo>
                  <a:pt x="469392" y="509562"/>
                </a:lnTo>
                <a:lnTo>
                  <a:pt x="462152" y="509562"/>
                </a:lnTo>
                <a:lnTo>
                  <a:pt x="440993" y="497217"/>
                </a:lnTo>
                <a:close/>
              </a:path>
              <a:path w="497840" h="563879">
                <a:moveTo>
                  <a:pt x="28575" y="0"/>
                </a:moveTo>
                <a:lnTo>
                  <a:pt x="0" y="0"/>
                </a:lnTo>
                <a:lnTo>
                  <a:pt x="0" y="505104"/>
                </a:lnTo>
                <a:lnTo>
                  <a:pt x="6350" y="511505"/>
                </a:lnTo>
                <a:lnTo>
                  <a:pt x="416504" y="511505"/>
                </a:lnTo>
                <a:lnTo>
                  <a:pt x="440993" y="497217"/>
                </a:lnTo>
                <a:lnTo>
                  <a:pt x="28575" y="497217"/>
                </a:lnTo>
                <a:lnTo>
                  <a:pt x="14224" y="482930"/>
                </a:lnTo>
                <a:lnTo>
                  <a:pt x="28575" y="482930"/>
                </a:lnTo>
                <a:lnTo>
                  <a:pt x="28575" y="0"/>
                </a:lnTo>
                <a:close/>
              </a:path>
              <a:path w="497840" h="563879">
                <a:moveTo>
                  <a:pt x="473206" y="482930"/>
                </a:moveTo>
                <a:lnTo>
                  <a:pt x="469392" y="482930"/>
                </a:lnTo>
                <a:lnTo>
                  <a:pt x="469392" y="511505"/>
                </a:lnTo>
                <a:lnTo>
                  <a:pt x="473206" y="511505"/>
                </a:lnTo>
                <a:lnTo>
                  <a:pt x="497713" y="497217"/>
                </a:lnTo>
                <a:lnTo>
                  <a:pt x="473206" y="482930"/>
                </a:lnTo>
                <a:close/>
              </a:path>
              <a:path w="497840" h="563879">
                <a:moveTo>
                  <a:pt x="462152" y="484873"/>
                </a:moveTo>
                <a:lnTo>
                  <a:pt x="440993" y="497217"/>
                </a:lnTo>
                <a:lnTo>
                  <a:pt x="462152" y="509562"/>
                </a:lnTo>
                <a:lnTo>
                  <a:pt x="462152" y="484873"/>
                </a:lnTo>
                <a:close/>
              </a:path>
              <a:path w="497840" h="563879">
                <a:moveTo>
                  <a:pt x="469392" y="484873"/>
                </a:moveTo>
                <a:lnTo>
                  <a:pt x="462152" y="484873"/>
                </a:lnTo>
                <a:lnTo>
                  <a:pt x="462152" y="509562"/>
                </a:lnTo>
                <a:lnTo>
                  <a:pt x="469392" y="509562"/>
                </a:lnTo>
                <a:lnTo>
                  <a:pt x="469392" y="484873"/>
                </a:lnTo>
                <a:close/>
              </a:path>
              <a:path w="497840" h="563879">
                <a:moveTo>
                  <a:pt x="28575" y="482930"/>
                </a:moveTo>
                <a:lnTo>
                  <a:pt x="14224" y="482930"/>
                </a:lnTo>
                <a:lnTo>
                  <a:pt x="28575" y="497217"/>
                </a:lnTo>
                <a:lnTo>
                  <a:pt x="28575" y="482930"/>
                </a:lnTo>
                <a:close/>
              </a:path>
              <a:path w="497840" h="563879">
                <a:moveTo>
                  <a:pt x="416504" y="482930"/>
                </a:moveTo>
                <a:lnTo>
                  <a:pt x="28575" y="482930"/>
                </a:lnTo>
                <a:lnTo>
                  <a:pt x="28575" y="497217"/>
                </a:lnTo>
                <a:lnTo>
                  <a:pt x="440993" y="497217"/>
                </a:lnTo>
                <a:lnTo>
                  <a:pt x="416504" y="482930"/>
                </a:lnTo>
                <a:close/>
              </a:path>
              <a:path w="497840" h="563879">
                <a:moveTo>
                  <a:pt x="384048" y="430898"/>
                </a:moveTo>
                <a:lnTo>
                  <a:pt x="375285" y="433196"/>
                </a:lnTo>
                <a:lnTo>
                  <a:pt x="371221" y="440016"/>
                </a:lnTo>
                <a:lnTo>
                  <a:pt x="367284" y="446824"/>
                </a:lnTo>
                <a:lnTo>
                  <a:pt x="369570" y="455574"/>
                </a:lnTo>
                <a:lnTo>
                  <a:pt x="440993" y="497217"/>
                </a:lnTo>
                <a:lnTo>
                  <a:pt x="462152" y="484873"/>
                </a:lnTo>
                <a:lnTo>
                  <a:pt x="469392" y="484873"/>
                </a:lnTo>
                <a:lnTo>
                  <a:pt x="469392" y="482930"/>
                </a:lnTo>
                <a:lnTo>
                  <a:pt x="473206" y="482930"/>
                </a:lnTo>
                <a:lnTo>
                  <a:pt x="384048" y="430898"/>
                </a:lnTo>
                <a:close/>
              </a:path>
            </a:pathLst>
          </a:custGeom>
          <a:solidFill>
            <a:srgbClr val="ECDA0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720598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Correções</a:t>
            </a:r>
            <a:r>
              <a:rPr dirty="0" spc="60"/>
              <a:t> </a:t>
            </a:r>
            <a:r>
              <a:rPr dirty="0" spc="20"/>
              <a:t>de</a:t>
            </a:r>
            <a:r>
              <a:rPr dirty="0" spc="95"/>
              <a:t> </a:t>
            </a:r>
            <a:r>
              <a:rPr dirty="0" spc="40"/>
              <a:t>informações</a:t>
            </a:r>
            <a:r>
              <a:rPr dirty="0" spc="70"/>
              <a:t> </a:t>
            </a:r>
            <a:r>
              <a:rPr dirty="0" spc="20"/>
              <a:t>de</a:t>
            </a:r>
            <a:r>
              <a:rPr dirty="0" spc="95"/>
              <a:t> </a:t>
            </a:r>
            <a:r>
              <a:rPr dirty="0" spc="40"/>
              <a:t>composição</a:t>
            </a:r>
            <a:r>
              <a:rPr dirty="0" spc="75"/>
              <a:t> </a:t>
            </a:r>
            <a:r>
              <a:rPr dirty="0" spc="35"/>
              <a:t>familiar</a:t>
            </a:r>
            <a:r>
              <a:rPr dirty="0" spc="105"/>
              <a:t> </a:t>
            </a:r>
            <a:r>
              <a:rPr dirty="0" spc="35"/>
              <a:t>pelo</a:t>
            </a:r>
            <a:r>
              <a:rPr dirty="0" spc="95"/>
              <a:t> </a:t>
            </a:r>
            <a:r>
              <a:rPr dirty="0" spc="35"/>
              <a:t>CRM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0184" y="1200403"/>
            <a:ext cx="9950450" cy="4391660"/>
            <a:chOff x="610184" y="1200403"/>
            <a:chExt cx="9950450" cy="43916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4137" y="1487500"/>
              <a:ext cx="8956421" cy="410451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20139" y="2154643"/>
              <a:ext cx="2826385" cy="1334770"/>
            </a:xfrm>
            <a:custGeom>
              <a:avLst/>
              <a:gdLst/>
              <a:ahLst/>
              <a:cxnLst/>
              <a:rect l="l" t="t" r="r" b="b"/>
              <a:pathLst>
                <a:path w="2826385" h="1334770">
                  <a:moveTo>
                    <a:pt x="0" y="1334681"/>
                  </a:moveTo>
                  <a:lnTo>
                    <a:pt x="1082014" y="1334681"/>
                  </a:lnTo>
                  <a:lnTo>
                    <a:pt x="1082014" y="1142619"/>
                  </a:lnTo>
                  <a:lnTo>
                    <a:pt x="0" y="1142619"/>
                  </a:lnTo>
                  <a:lnTo>
                    <a:pt x="0" y="1334681"/>
                  </a:lnTo>
                  <a:close/>
                </a:path>
                <a:path w="2826385" h="1334770">
                  <a:moveTo>
                    <a:pt x="1386078" y="192062"/>
                  </a:moveTo>
                  <a:lnTo>
                    <a:pt x="2826258" y="192062"/>
                  </a:lnTo>
                  <a:lnTo>
                    <a:pt x="2826258" y="0"/>
                  </a:lnTo>
                  <a:lnTo>
                    <a:pt x="1386078" y="0"/>
                  </a:lnTo>
                  <a:lnTo>
                    <a:pt x="1386078" y="192062"/>
                  </a:lnTo>
                  <a:close/>
                </a:path>
              </a:pathLst>
            </a:custGeom>
            <a:ln w="28575">
              <a:solidFill>
                <a:srgbClr val="ECDA0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851142" y="2591650"/>
              <a:ext cx="1944370" cy="787400"/>
            </a:xfrm>
            <a:custGeom>
              <a:avLst/>
              <a:gdLst/>
              <a:ahLst/>
              <a:cxnLst/>
              <a:rect l="l" t="t" r="r" b="b"/>
              <a:pathLst>
                <a:path w="1944370" h="787400">
                  <a:moveTo>
                    <a:pt x="360044" y="192062"/>
                  </a:moveTo>
                  <a:lnTo>
                    <a:pt x="1944242" y="192062"/>
                  </a:lnTo>
                  <a:lnTo>
                    <a:pt x="1944242" y="0"/>
                  </a:lnTo>
                  <a:lnTo>
                    <a:pt x="360044" y="0"/>
                  </a:lnTo>
                  <a:lnTo>
                    <a:pt x="360044" y="192062"/>
                  </a:lnTo>
                  <a:close/>
                </a:path>
                <a:path w="1944370" h="787400">
                  <a:moveTo>
                    <a:pt x="0" y="787184"/>
                  </a:moveTo>
                  <a:lnTo>
                    <a:pt x="1584198" y="787184"/>
                  </a:lnTo>
                  <a:lnTo>
                    <a:pt x="1584198" y="595122"/>
                  </a:lnTo>
                  <a:lnTo>
                    <a:pt x="0" y="595122"/>
                  </a:lnTo>
                  <a:lnTo>
                    <a:pt x="0" y="787184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10184" y="1200403"/>
              <a:ext cx="1426210" cy="955675"/>
            </a:xfrm>
            <a:custGeom>
              <a:avLst/>
              <a:gdLst/>
              <a:ahLst/>
              <a:cxnLst/>
              <a:rect l="l" t="t" r="r" b="b"/>
              <a:pathLst>
                <a:path w="1426210" h="955675">
                  <a:moveTo>
                    <a:pt x="1419402" y="0"/>
                  </a:moveTo>
                  <a:lnTo>
                    <a:pt x="6680" y="0"/>
                  </a:lnTo>
                  <a:lnTo>
                    <a:pt x="0" y="6731"/>
                  </a:lnTo>
                  <a:lnTo>
                    <a:pt x="0" y="14986"/>
                  </a:lnTo>
                  <a:lnTo>
                    <a:pt x="0" y="948563"/>
                  </a:lnTo>
                  <a:lnTo>
                    <a:pt x="6680" y="955294"/>
                  </a:lnTo>
                  <a:lnTo>
                    <a:pt x="1419402" y="955294"/>
                  </a:lnTo>
                  <a:lnTo>
                    <a:pt x="1426006" y="948563"/>
                  </a:lnTo>
                  <a:lnTo>
                    <a:pt x="1426006" y="6731"/>
                  </a:lnTo>
                  <a:lnTo>
                    <a:pt x="1419402" y="0"/>
                  </a:lnTo>
                  <a:close/>
                </a:path>
              </a:pathLst>
            </a:custGeom>
            <a:solidFill>
              <a:srgbClr val="FBF8C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727354" y="1213865"/>
            <a:ext cx="1191260" cy="903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-635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Após realizar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ajuste, </a:t>
            </a:r>
            <a:r>
              <a:rPr dirty="0" sz="1200" spc="-10">
                <a:latin typeface="Verdana"/>
                <a:cs typeface="Verdana"/>
              </a:rPr>
              <a:t>voltar </a:t>
            </a:r>
            <a:r>
              <a:rPr dirty="0" sz="1200">
                <a:latin typeface="Verdana"/>
                <a:cs typeface="Verdana"/>
              </a:rPr>
              <a:t>à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entidade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“Arrolamentos”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56868" y="2155570"/>
            <a:ext cx="363855" cy="1252220"/>
          </a:xfrm>
          <a:custGeom>
            <a:avLst/>
            <a:gdLst/>
            <a:ahLst/>
            <a:cxnLst/>
            <a:rect l="l" t="t" r="r" b="b"/>
            <a:pathLst>
              <a:path w="363855" h="1252220">
                <a:moveTo>
                  <a:pt x="66329" y="56691"/>
                </a:moveTo>
                <a:lnTo>
                  <a:pt x="52053" y="81149"/>
                </a:lnTo>
                <a:lnTo>
                  <a:pt x="51993" y="1245615"/>
                </a:lnTo>
                <a:lnTo>
                  <a:pt x="58470" y="1252092"/>
                </a:lnTo>
                <a:lnTo>
                  <a:pt x="363270" y="1252092"/>
                </a:lnTo>
                <a:lnTo>
                  <a:pt x="363270" y="1237741"/>
                </a:lnTo>
                <a:lnTo>
                  <a:pt x="80568" y="1237741"/>
                </a:lnTo>
                <a:lnTo>
                  <a:pt x="66344" y="1223517"/>
                </a:lnTo>
                <a:lnTo>
                  <a:pt x="80568" y="1223517"/>
                </a:lnTo>
                <a:lnTo>
                  <a:pt x="80568" y="81149"/>
                </a:lnTo>
                <a:lnTo>
                  <a:pt x="66329" y="56691"/>
                </a:lnTo>
                <a:close/>
              </a:path>
              <a:path w="363855" h="1252220">
                <a:moveTo>
                  <a:pt x="80568" y="1223517"/>
                </a:moveTo>
                <a:lnTo>
                  <a:pt x="66344" y="1223517"/>
                </a:lnTo>
                <a:lnTo>
                  <a:pt x="80568" y="1237741"/>
                </a:lnTo>
                <a:lnTo>
                  <a:pt x="80568" y="1223517"/>
                </a:lnTo>
                <a:close/>
              </a:path>
              <a:path w="363855" h="1252220">
                <a:moveTo>
                  <a:pt x="363270" y="1223517"/>
                </a:moveTo>
                <a:lnTo>
                  <a:pt x="80568" y="1223517"/>
                </a:lnTo>
                <a:lnTo>
                  <a:pt x="80568" y="1237741"/>
                </a:lnTo>
                <a:lnTo>
                  <a:pt x="363270" y="1237741"/>
                </a:lnTo>
                <a:lnTo>
                  <a:pt x="363270" y="1223517"/>
                </a:lnTo>
                <a:close/>
              </a:path>
              <a:path w="363855" h="1252220">
                <a:moveTo>
                  <a:pt x="66344" y="0"/>
                </a:moveTo>
                <a:lnTo>
                  <a:pt x="3975" y="106933"/>
                </a:lnTo>
                <a:lnTo>
                  <a:pt x="0" y="113791"/>
                </a:lnTo>
                <a:lnTo>
                  <a:pt x="2311" y="122554"/>
                </a:lnTo>
                <a:lnTo>
                  <a:pt x="15925" y="130428"/>
                </a:lnTo>
                <a:lnTo>
                  <a:pt x="24688" y="128142"/>
                </a:lnTo>
                <a:lnTo>
                  <a:pt x="28625" y="121284"/>
                </a:lnTo>
                <a:lnTo>
                  <a:pt x="51993" y="81250"/>
                </a:lnTo>
                <a:lnTo>
                  <a:pt x="51993" y="28448"/>
                </a:lnTo>
                <a:lnTo>
                  <a:pt x="82933" y="28448"/>
                </a:lnTo>
                <a:lnTo>
                  <a:pt x="66344" y="0"/>
                </a:lnTo>
                <a:close/>
              </a:path>
              <a:path w="363855" h="1252220">
                <a:moveTo>
                  <a:pt x="82933" y="28448"/>
                </a:moveTo>
                <a:lnTo>
                  <a:pt x="80568" y="28448"/>
                </a:lnTo>
                <a:lnTo>
                  <a:pt x="80628" y="81250"/>
                </a:lnTo>
                <a:lnTo>
                  <a:pt x="103936" y="121284"/>
                </a:lnTo>
                <a:lnTo>
                  <a:pt x="108000" y="128142"/>
                </a:lnTo>
                <a:lnTo>
                  <a:pt x="116763" y="130428"/>
                </a:lnTo>
                <a:lnTo>
                  <a:pt x="123494" y="126491"/>
                </a:lnTo>
                <a:lnTo>
                  <a:pt x="130352" y="122554"/>
                </a:lnTo>
                <a:lnTo>
                  <a:pt x="132638" y="113791"/>
                </a:lnTo>
                <a:lnTo>
                  <a:pt x="128701" y="106933"/>
                </a:lnTo>
                <a:lnTo>
                  <a:pt x="82933" y="28448"/>
                </a:lnTo>
                <a:close/>
              </a:path>
              <a:path w="363855" h="1252220">
                <a:moveTo>
                  <a:pt x="80568" y="28448"/>
                </a:moveTo>
                <a:lnTo>
                  <a:pt x="51993" y="28448"/>
                </a:lnTo>
                <a:lnTo>
                  <a:pt x="51993" y="81250"/>
                </a:lnTo>
                <a:lnTo>
                  <a:pt x="66329" y="56691"/>
                </a:lnTo>
                <a:lnTo>
                  <a:pt x="54025" y="35559"/>
                </a:lnTo>
                <a:lnTo>
                  <a:pt x="80568" y="35559"/>
                </a:lnTo>
                <a:lnTo>
                  <a:pt x="80568" y="28448"/>
                </a:lnTo>
                <a:close/>
              </a:path>
              <a:path w="363855" h="1252220">
                <a:moveTo>
                  <a:pt x="80568" y="35559"/>
                </a:moveTo>
                <a:lnTo>
                  <a:pt x="78663" y="35559"/>
                </a:lnTo>
                <a:lnTo>
                  <a:pt x="66329" y="56691"/>
                </a:lnTo>
                <a:lnTo>
                  <a:pt x="80568" y="81149"/>
                </a:lnTo>
                <a:lnTo>
                  <a:pt x="80568" y="35559"/>
                </a:lnTo>
                <a:close/>
              </a:path>
              <a:path w="363855" h="1252220">
                <a:moveTo>
                  <a:pt x="78663" y="35559"/>
                </a:moveTo>
                <a:lnTo>
                  <a:pt x="54025" y="35559"/>
                </a:lnTo>
                <a:lnTo>
                  <a:pt x="66329" y="56691"/>
                </a:lnTo>
                <a:lnTo>
                  <a:pt x="78663" y="35559"/>
                </a:lnTo>
                <a:close/>
              </a:path>
            </a:pathLst>
          </a:custGeom>
          <a:solidFill>
            <a:srgbClr val="ECDA0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071745" y="1097800"/>
            <a:ext cx="1690370" cy="1057275"/>
          </a:xfrm>
          <a:prstGeom prst="rect">
            <a:avLst/>
          </a:prstGeom>
          <a:solidFill>
            <a:srgbClr val="FBF8CD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260985" marR="253365" indent="-127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Acessar</a:t>
            </a:r>
            <a:r>
              <a:rPr dirty="0" sz="1200">
                <a:latin typeface="Verdana"/>
                <a:cs typeface="Verdana"/>
              </a:rPr>
              <a:t> 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geocódigo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foi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alterado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11955" y="1559941"/>
            <a:ext cx="1360170" cy="594995"/>
          </a:xfrm>
          <a:custGeom>
            <a:avLst/>
            <a:gdLst/>
            <a:ahLst/>
            <a:cxnLst/>
            <a:rect l="l" t="t" r="r" b="b"/>
            <a:pathLst>
              <a:path w="1360170" h="594994">
                <a:moveTo>
                  <a:pt x="1278762" y="52070"/>
                </a:moveTo>
                <a:lnTo>
                  <a:pt x="6477" y="52070"/>
                </a:lnTo>
                <a:lnTo>
                  <a:pt x="0" y="58420"/>
                </a:lnTo>
                <a:lnTo>
                  <a:pt x="0" y="594741"/>
                </a:lnTo>
                <a:lnTo>
                  <a:pt x="28575" y="594741"/>
                </a:lnTo>
                <a:lnTo>
                  <a:pt x="28575" y="80645"/>
                </a:lnTo>
                <a:lnTo>
                  <a:pt x="14351" y="80645"/>
                </a:lnTo>
                <a:lnTo>
                  <a:pt x="28575" y="66294"/>
                </a:lnTo>
                <a:lnTo>
                  <a:pt x="1303127" y="66294"/>
                </a:lnTo>
                <a:lnTo>
                  <a:pt x="1278762" y="52070"/>
                </a:lnTo>
                <a:close/>
              </a:path>
              <a:path w="1360170" h="594994">
                <a:moveTo>
                  <a:pt x="1303127" y="66294"/>
                </a:moveTo>
                <a:lnTo>
                  <a:pt x="1231773" y="107950"/>
                </a:lnTo>
                <a:lnTo>
                  <a:pt x="1229360" y="116712"/>
                </a:lnTo>
                <a:lnTo>
                  <a:pt x="1233424" y="123571"/>
                </a:lnTo>
                <a:lnTo>
                  <a:pt x="1237361" y="130301"/>
                </a:lnTo>
                <a:lnTo>
                  <a:pt x="1246124" y="132587"/>
                </a:lnTo>
                <a:lnTo>
                  <a:pt x="1335208" y="80645"/>
                </a:lnTo>
                <a:lnTo>
                  <a:pt x="1331468" y="80645"/>
                </a:lnTo>
                <a:lnTo>
                  <a:pt x="1331468" y="78612"/>
                </a:lnTo>
                <a:lnTo>
                  <a:pt x="1324229" y="78612"/>
                </a:lnTo>
                <a:lnTo>
                  <a:pt x="1303127" y="66294"/>
                </a:lnTo>
                <a:close/>
              </a:path>
              <a:path w="1360170" h="594994">
                <a:moveTo>
                  <a:pt x="28575" y="66294"/>
                </a:moveTo>
                <a:lnTo>
                  <a:pt x="14351" y="80645"/>
                </a:lnTo>
                <a:lnTo>
                  <a:pt x="28575" y="80645"/>
                </a:lnTo>
                <a:lnTo>
                  <a:pt x="28575" y="66294"/>
                </a:lnTo>
                <a:close/>
              </a:path>
              <a:path w="1360170" h="594994">
                <a:moveTo>
                  <a:pt x="1303127" y="66294"/>
                </a:moveTo>
                <a:lnTo>
                  <a:pt x="28575" y="66294"/>
                </a:lnTo>
                <a:lnTo>
                  <a:pt x="28575" y="80645"/>
                </a:lnTo>
                <a:lnTo>
                  <a:pt x="1278544" y="80645"/>
                </a:lnTo>
                <a:lnTo>
                  <a:pt x="1303127" y="66294"/>
                </a:lnTo>
                <a:close/>
              </a:path>
              <a:path w="1360170" h="594994">
                <a:moveTo>
                  <a:pt x="1335425" y="52070"/>
                </a:moveTo>
                <a:lnTo>
                  <a:pt x="1331468" y="52070"/>
                </a:lnTo>
                <a:lnTo>
                  <a:pt x="1331468" y="80645"/>
                </a:lnTo>
                <a:lnTo>
                  <a:pt x="1335208" y="80645"/>
                </a:lnTo>
                <a:lnTo>
                  <a:pt x="1359789" y="66294"/>
                </a:lnTo>
                <a:lnTo>
                  <a:pt x="1335425" y="52070"/>
                </a:lnTo>
                <a:close/>
              </a:path>
              <a:path w="1360170" h="594994">
                <a:moveTo>
                  <a:pt x="1324229" y="53975"/>
                </a:moveTo>
                <a:lnTo>
                  <a:pt x="1303127" y="66294"/>
                </a:lnTo>
                <a:lnTo>
                  <a:pt x="1324229" y="78612"/>
                </a:lnTo>
                <a:lnTo>
                  <a:pt x="1324229" y="53975"/>
                </a:lnTo>
                <a:close/>
              </a:path>
              <a:path w="1360170" h="594994">
                <a:moveTo>
                  <a:pt x="1331468" y="53975"/>
                </a:moveTo>
                <a:lnTo>
                  <a:pt x="1324229" y="53975"/>
                </a:lnTo>
                <a:lnTo>
                  <a:pt x="1324229" y="78612"/>
                </a:lnTo>
                <a:lnTo>
                  <a:pt x="1331468" y="78612"/>
                </a:lnTo>
                <a:lnTo>
                  <a:pt x="1331468" y="53975"/>
                </a:lnTo>
                <a:close/>
              </a:path>
              <a:path w="1360170" h="594994">
                <a:moveTo>
                  <a:pt x="1246124" y="0"/>
                </a:moveTo>
                <a:lnTo>
                  <a:pt x="1237361" y="2286"/>
                </a:lnTo>
                <a:lnTo>
                  <a:pt x="1233424" y="9144"/>
                </a:lnTo>
                <a:lnTo>
                  <a:pt x="1229360" y="15875"/>
                </a:lnTo>
                <a:lnTo>
                  <a:pt x="1231773" y="24637"/>
                </a:lnTo>
                <a:lnTo>
                  <a:pt x="1303127" y="66294"/>
                </a:lnTo>
                <a:lnTo>
                  <a:pt x="1324229" y="53975"/>
                </a:lnTo>
                <a:lnTo>
                  <a:pt x="1331468" y="53975"/>
                </a:lnTo>
                <a:lnTo>
                  <a:pt x="1331468" y="52070"/>
                </a:lnTo>
                <a:lnTo>
                  <a:pt x="1335425" y="52070"/>
                </a:lnTo>
                <a:lnTo>
                  <a:pt x="1246124" y="0"/>
                </a:lnTo>
                <a:close/>
              </a:path>
            </a:pathLst>
          </a:custGeom>
          <a:solidFill>
            <a:srgbClr val="ECDA0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9459404" y="1926602"/>
            <a:ext cx="1718945" cy="84074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5560" rIns="0" bIns="0" rtlCol="0" vert="horz">
            <a:spAutoFit/>
          </a:bodyPr>
          <a:lstStyle/>
          <a:p>
            <a:pPr algn="ctr" marL="176530" marR="168275" indent="1270">
              <a:lnSpc>
                <a:spcPct val="120100"/>
              </a:lnSpc>
              <a:spcBef>
                <a:spcPts val="280"/>
              </a:spcBef>
            </a:pPr>
            <a:r>
              <a:rPr dirty="0" sz="1200" spc="-5">
                <a:latin typeface="Verdana"/>
                <a:cs typeface="Verdana"/>
              </a:rPr>
              <a:t>Acessar</a:t>
            </a:r>
            <a:r>
              <a:rPr dirty="0" sz="1200">
                <a:latin typeface="Verdana"/>
                <a:cs typeface="Verdana"/>
              </a:rPr>
              <a:t> a</a:t>
            </a:r>
            <a:r>
              <a:rPr dirty="0" sz="1200" spc="-5">
                <a:latin typeface="Verdana"/>
                <a:cs typeface="Verdana"/>
              </a:rPr>
              <a:t> aba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“Informações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</a:t>
            </a:r>
            <a:r>
              <a:rPr dirty="0" sz="1200">
                <a:latin typeface="Verdana"/>
                <a:cs typeface="Verdana"/>
              </a:rPr>
              <a:t>om</a:t>
            </a:r>
            <a:r>
              <a:rPr dirty="0" sz="1200" spc="-10">
                <a:latin typeface="Verdana"/>
                <a:cs typeface="Verdana"/>
              </a:rPr>
              <a:t>p</a:t>
            </a:r>
            <a:r>
              <a:rPr dirty="0" sz="1200" spc="-5">
                <a:latin typeface="Verdana"/>
                <a:cs typeface="Verdana"/>
              </a:rPr>
              <a:t>lement</a:t>
            </a:r>
            <a:r>
              <a:rPr dirty="0" sz="1200">
                <a:latin typeface="Verdana"/>
                <a:cs typeface="Verdana"/>
              </a:rPr>
              <a:t>ar</a:t>
            </a:r>
            <a:r>
              <a:rPr dirty="0" sz="1200" spc="5">
                <a:latin typeface="Verdana"/>
                <a:cs typeface="Verdana"/>
              </a:rPr>
              <a:t>e</a:t>
            </a:r>
            <a:r>
              <a:rPr dirty="0" sz="1200">
                <a:latin typeface="Verdana"/>
                <a:cs typeface="Verdana"/>
              </a:rPr>
              <a:t>s”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989061" y="2280411"/>
            <a:ext cx="1485265" cy="311785"/>
          </a:xfrm>
          <a:custGeom>
            <a:avLst/>
            <a:gdLst/>
            <a:ahLst/>
            <a:cxnLst/>
            <a:rect l="l" t="t" r="r" b="b"/>
            <a:pathLst>
              <a:path w="1485265" h="311785">
                <a:moveTo>
                  <a:pt x="1403607" y="52070"/>
                </a:moveTo>
                <a:lnTo>
                  <a:pt x="6350" y="52070"/>
                </a:lnTo>
                <a:lnTo>
                  <a:pt x="0" y="58420"/>
                </a:lnTo>
                <a:lnTo>
                  <a:pt x="0" y="311276"/>
                </a:lnTo>
                <a:lnTo>
                  <a:pt x="28575" y="311276"/>
                </a:lnTo>
                <a:lnTo>
                  <a:pt x="28575" y="80645"/>
                </a:lnTo>
                <a:lnTo>
                  <a:pt x="14224" y="80645"/>
                </a:lnTo>
                <a:lnTo>
                  <a:pt x="28575" y="66293"/>
                </a:lnTo>
                <a:lnTo>
                  <a:pt x="1428038" y="66293"/>
                </a:lnTo>
                <a:lnTo>
                  <a:pt x="1403607" y="52070"/>
                </a:lnTo>
                <a:close/>
              </a:path>
              <a:path w="1485265" h="311785">
                <a:moveTo>
                  <a:pt x="1428065" y="66309"/>
                </a:moveTo>
                <a:lnTo>
                  <a:pt x="1356614" y="107950"/>
                </a:lnTo>
                <a:lnTo>
                  <a:pt x="1354328" y="116712"/>
                </a:lnTo>
                <a:lnTo>
                  <a:pt x="1358265" y="123571"/>
                </a:lnTo>
                <a:lnTo>
                  <a:pt x="1362202" y="130301"/>
                </a:lnTo>
                <a:lnTo>
                  <a:pt x="1370965" y="132714"/>
                </a:lnTo>
                <a:lnTo>
                  <a:pt x="1460146" y="80645"/>
                </a:lnTo>
                <a:lnTo>
                  <a:pt x="1456309" y="80645"/>
                </a:lnTo>
                <a:lnTo>
                  <a:pt x="1456309" y="78612"/>
                </a:lnTo>
                <a:lnTo>
                  <a:pt x="1449197" y="78612"/>
                </a:lnTo>
                <a:lnTo>
                  <a:pt x="1428065" y="66309"/>
                </a:lnTo>
                <a:close/>
              </a:path>
              <a:path w="1485265" h="311785">
                <a:moveTo>
                  <a:pt x="28575" y="66293"/>
                </a:moveTo>
                <a:lnTo>
                  <a:pt x="14224" y="80645"/>
                </a:lnTo>
                <a:lnTo>
                  <a:pt x="28575" y="80645"/>
                </a:lnTo>
                <a:lnTo>
                  <a:pt x="28575" y="66293"/>
                </a:lnTo>
                <a:close/>
              </a:path>
              <a:path w="1485265" h="311785">
                <a:moveTo>
                  <a:pt x="1428038" y="66293"/>
                </a:moveTo>
                <a:lnTo>
                  <a:pt x="28575" y="66293"/>
                </a:lnTo>
                <a:lnTo>
                  <a:pt x="28575" y="80645"/>
                </a:lnTo>
                <a:lnTo>
                  <a:pt x="1403506" y="80645"/>
                </a:lnTo>
                <a:lnTo>
                  <a:pt x="1428065" y="66309"/>
                </a:lnTo>
                <a:close/>
              </a:path>
              <a:path w="1485265" h="311785">
                <a:moveTo>
                  <a:pt x="1460364" y="52070"/>
                </a:moveTo>
                <a:lnTo>
                  <a:pt x="1456309" y="52070"/>
                </a:lnTo>
                <a:lnTo>
                  <a:pt x="1456309" y="80645"/>
                </a:lnTo>
                <a:lnTo>
                  <a:pt x="1460146" y="80645"/>
                </a:lnTo>
                <a:lnTo>
                  <a:pt x="1484757" y="66293"/>
                </a:lnTo>
                <a:lnTo>
                  <a:pt x="1460364" y="52070"/>
                </a:lnTo>
                <a:close/>
              </a:path>
              <a:path w="1485265" h="311785">
                <a:moveTo>
                  <a:pt x="1449197" y="53975"/>
                </a:moveTo>
                <a:lnTo>
                  <a:pt x="1428065" y="66309"/>
                </a:lnTo>
                <a:lnTo>
                  <a:pt x="1449197" y="78612"/>
                </a:lnTo>
                <a:lnTo>
                  <a:pt x="1449197" y="53975"/>
                </a:lnTo>
                <a:close/>
              </a:path>
              <a:path w="1485265" h="311785">
                <a:moveTo>
                  <a:pt x="1456309" y="53975"/>
                </a:moveTo>
                <a:lnTo>
                  <a:pt x="1449197" y="53975"/>
                </a:lnTo>
                <a:lnTo>
                  <a:pt x="1449197" y="78612"/>
                </a:lnTo>
                <a:lnTo>
                  <a:pt x="1456309" y="78612"/>
                </a:lnTo>
                <a:lnTo>
                  <a:pt x="1456309" y="53975"/>
                </a:lnTo>
                <a:close/>
              </a:path>
              <a:path w="1485265" h="311785">
                <a:moveTo>
                  <a:pt x="1370965" y="0"/>
                </a:moveTo>
                <a:lnTo>
                  <a:pt x="1362202" y="2286"/>
                </a:lnTo>
                <a:lnTo>
                  <a:pt x="1354328" y="16001"/>
                </a:lnTo>
                <a:lnTo>
                  <a:pt x="1356614" y="24637"/>
                </a:lnTo>
                <a:lnTo>
                  <a:pt x="1363472" y="28701"/>
                </a:lnTo>
                <a:lnTo>
                  <a:pt x="1428065" y="66309"/>
                </a:lnTo>
                <a:lnTo>
                  <a:pt x="1449197" y="53975"/>
                </a:lnTo>
                <a:lnTo>
                  <a:pt x="1456309" y="53975"/>
                </a:lnTo>
                <a:lnTo>
                  <a:pt x="1456309" y="52070"/>
                </a:lnTo>
                <a:lnTo>
                  <a:pt x="1460364" y="52070"/>
                </a:lnTo>
                <a:lnTo>
                  <a:pt x="1370965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459404" y="4054081"/>
            <a:ext cx="1691639" cy="120586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6195" rIns="0" bIns="0" rtlCol="0" vert="horz">
            <a:spAutoFit/>
          </a:bodyPr>
          <a:lstStyle/>
          <a:p>
            <a:pPr algn="ctr" marL="147955" marR="140970" indent="1270">
              <a:lnSpc>
                <a:spcPct val="120100"/>
              </a:lnSpc>
              <a:spcBef>
                <a:spcPts val="285"/>
              </a:spcBef>
            </a:pPr>
            <a:r>
              <a:rPr dirty="0" sz="1200" spc="-5">
                <a:latin typeface="Verdana"/>
                <a:cs typeface="Verdana"/>
              </a:rPr>
              <a:t>Marcar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caixa 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seleção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“Finalizar”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bloquear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depois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salvar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35340" y="3268471"/>
            <a:ext cx="1038860" cy="1454785"/>
          </a:xfrm>
          <a:custGeom>
            <a:avLst/>
            <a:gdLst/>
            <a:ahLst/>
            <a:cxnLst/>
            <a:rect l="l" t="t" r="r" b="b"/>
            <a:pathLst>
              <a:path w="1038859" h="1454785">
                <a:moveTo>
                  <a:pt x="981787" y="1388348"/>
                </a:moveTo>
                <a:lnTo>
                  <a:pt x="917193" y="1425955"/>
                </a:lnTo>
                <a:lnTo>
                  <a:pt x="910335" y="1430020"/>
                </a:lnTo>
                <a:lnTo>
                  <a:pt x="908050" y="1438783"/>
                </a:lnTo>
                <a:lnTo>
                  <a:pt x="911986" y="1445514"/>
                </a:lnTo>
                <a:lnTo>
                  <a:pt x="915924" y="1452371"/>
                </a:lnTo>
                <a:lnTo>
                  <a:pt x="924686" y="1454658"/>
                </a:lnTo>
                <a:lnTo>
                  <a:pt x="1014086" y="1402588"/>
                </a:lnTo>
                <a:lnTo>
                  <a:pt x="1010030" y="1402588"/>
                </a:lnTo>
                <a:lnTo>
                  <a:pt x="1010030" y="1400683"/>
                </a:lnTo>
                <a:lnTo>
                  <a:pt x="1002918" y="1400683"/>
                </a:lnTo>
                <a:lnTo>
                  <a:pt x="981787" y="1388348"/>
                </a:lnTo>
                <a:close/>
              </a:path>
              <a:path w="1038859" h="1454785">
                <a:moveTo>
                  <a:pt x="504951" y="14350"/>
                </a:moveTo>
                <a:lnTo>
                  <a:pt x="504951" y="1396238"/>
                </a:lnTo>
                <a:lnTo>
                  <a:pt x="511301" y="1402588"/>
                </a:lnTo>
                <a:lnTo>
                  <a:pt x="957329" y="1402588"/>
                </a:lnTo>
                <a:lnTo>
                  <a:pt x="981760" y="1388364"/>
                </a:lnTo>
                <a:lnTo>
                  <a:pt x="533526" y="1388364"/>
                </a:lnTo>
                <a:lnTo>
                  <a:pt x="519175" y="1374013"/>
                </a:lnTo>
                <a:lnTo>
                  <a:pt x="533526" y="1374013"/>
                </a:lnTo>
                <a:lnTo>
                  <a:pt x="533526" y="28575"/>
                </a:lnTo>
                <a:lnTo>
                  <a:pt x="519175" y="28575"/>
                </a:lnTo>
                <a:lnTo>
                  <a:pt x="504951" y="14350"/>
                </a:lnTo>
                <a:close/>
              </a:path>
              <a:path w="1038859" h="1454785">
                <a:moveTo>
                  <a:pt x="1013868" y="1374013"/>
                </a:moveTo>
                <a:lnTo>
                  <a:pt x="1010030" y="1374013"/>
                </a:lnTo>
                <a:lnTo>
                  <a:pt x="1010030" y="1402588"/>
                </a:lnTo>
                <a:lnTo>
                  <a:pt x="1014086" y="1402588"/>
                </a:lnTo>
                <a:lnTo>
                  <a:pt x="1038478" y="1388364"/>
                </a:lnTo>
                <a:lnTo>
                  <a:pt x="1013868" y="1374013"/>
                </a:lnTo>
                <a:close/>
              </a:path>
              <a:path w="1038859" h="1454785">
                <a:moveTo>
                  <a:pt x="1002918" y="1376045"/>
                </a:moveTo>
                <a:lnTo>
                  <a:pt x="981787" y="1388348"/>
                </a:lnTo>
                <a:lnTo>
                  <a:pt x="1002918" y="1400683"/>
                </a:lnTo>
                <a:lnTo>
                  <a:pt x="1002918" y="1376045"/>
                </a:lnTo>
                <a:close/>
              </a:path>
              <a:path w="1038859" h="1454785">
                <a:moveTo>
                  <a:pt x="1010030" y="1376045"/>
                </a:moveTo>
                <a:lnTo>
                  <a:pt x="1002918" y="1376045"/>
                </a:lnTo>
                <a:lnTo>
                  <a:pt x="1002918" y="1400683"/>
                </a:lnTo>
                <a:lnTo>
                  <a:pt x="1010030" y="1400683"/>
                </a:lnTo>
                <a:lnTo>
                  <a:pt x="1010030" y="1376045"/>
                </a:lnTo>
                <a:close/>
              </a:path>
              <a:path w="1038859" h="1454785">
                <a:moveTo>
                  <a:pt x="533526" y="1374013"/>
                </a:moveTo>
                <a:lnTo>
                  <a:pt x="519175" y="1374013"/>
                </a:lnTo>
                <a:lnTo>
                  <a:pt x="533526" y="1388364"/>
                </a:lnTo>
                <a:lnTo>
                  <a:pt x="533526" y="1374013"/>
                </a:lnTo>
                <a:close/>
              </a:path>
              <a:path w="1038859" h="1454785">
                <a:moveTo>
                  <a:pt x="957228" y="1374013"/>
                </a:moveTo>
                <a:lnTo>
                  <a:pt x="533526" y="1374013"/>
                </a:lnTo>
                <a:lnTo>
                  <a:pt x="533526" y="1388364"/>
                </a:lnTo>
                <a:lnTo>
                  <a:pt x="981760" y="1388364"/>
                </a:lnTo>
                <a:lnTo>
                  <a:pt x="957228" y="1374013"/>
                </a:lnTo>
                <a:close/>
              </a:path>
              <a:path w="1038859" h="1454785">
                <a:moveTo>
                  <a:pt x="924686" y="1322070"/>
                </a:moveTo>
                <a:lnTo>
                  <a:pt x="915924" y="1324355"/>
                </a:lnTo>
                <a:lnTo>
                  <a:pt x="911986" y="1331086"/>
                </a:lnTo>
                <a:lnTo>
                  <a:pt x="908050" y="1337945"/>
                </a:lnTo>
                <a:lnTo>
                  <a:pt x="910335" y="1346708"/>
                </a:lnTo>
                <a:lnTo>
                  <a:pt x="981787" y="1388348"/>
                </a:lnTo>
                <a:lnTo>
                  <a:pt x="1002918" y="1376045"/>
                </a:lnTo>
                <a:lnTo>
                  <a:pt x="1010030" y="1376045"/>
                </a:lnTo>
                <a:lnTo>
                  <a:pt x="1010030" y="1374013"/>
                </a:lnTo>
                <a:lnTo>
                  <a:pt x="1013868" y="1374013"/>
                </a:lnTo>
                <a:lnTo>
                  <a:pt x="924686" y="1322070"/>
                </a:lnTo>
                <a:close/>
              </a:path>
              <a:path w="1038859" h="1454785">
                <a:moveTo>
                  <a:pt x="527050" y="0"/>
                </a:moveTo>
                <a:lnTo>
                  <a:pt x="0" y="0"/>
                </a:lnTo>
                <a:lnTo>
                  <a:pt x="0" y="28575"/>
                </a:lnTo>
                <a:lnTo>
                  <a:pt x="504951" y="28575"/>
                </a:lnTo>
                <a:lnTo>
                  <a:pt x="504951" y="14350"/>
                </a:lnTo>
                <a:lnTo>
                  <a:pt x="533526" y="14350"/>
                </a:lnTo>
                <a:lnTo>
                  <a:pt x="533526" y="6476"/>
                </a:lnTo>
                <a:lnTo>
                  <a:pt x="527050" y="0"/>
                </a:lnTo>
                <a:close/>
              </a:path>
              <a:path w="1038859" h="1454785">
                <a:moveTo>
                  <a:pt x="533526" y="14350"/>
                </a:moveTo>
                <a:lnTo>
                  <a:pt x="504951" y="14350"/>
                </a:lnTo>
                <a:lnTo>
                  <a:pt x="519175" y="28575"/>
                </a:lnTo>
                <a:lnTo>
                  <a:pt x="533526" y="28575"/>
                </a:lnTo>
                <a:lnTo>
                  <a:pt x="533526" y="1435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720598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Correções</a:t>
            </a:r>
            <a:r>
              <a:rPr dirty="0" spc="60"/>
              <a:t> </a:t>
            </a:r>
            <a:r>
              <a:rPr dirty="0" spc="20"/>
              <a:t>de</a:t>
            </a:r>
            <a:r>
              <a:rPr dirty="0" spc="95"/>
              <a:t> </a:t>
            </a:r>
            <a:r>
              <a:rPr dirty="0" spc="40"/>
              <a:t>informações</a:t>
            </a:r>
            <a:r>
              <a:rPr dirty="0" spc="70"/>
              <a:t> </a:t>
            </a:r>
            <a:r>
              <a:rPr dirty="0" spc="20"/>
              <a:t>de</a:t>
            </a:r>
            <a:r>
              <a:rPr dirty="0" spc="95"/>
              <a:t> </a:t>
            </a:r>
            <a:r>
              <a:rPr dirty="0" spc="40"/>
              <a:t>composição</a:t>
            </a:r>
            <a:r>
              <a:rPr dirty="0" spc="75"/>
              <a:t> </a:t>
            </a:r>
            <a:r>
              <a:rPr dirty="0" spc="35"/>
              <a:t>familiar</a:t>
            </a:r>
            <a:r>
              <a:rPr dirty="0" spc="105"/>
              <a:t> </a:t>
            </a:r>
            <a:r>
              <a:rPr dirty="0" spc="35"/>
              <a:t>pelo</a:t>
            </a:r>
            <a:r>
              <a:rPr dirty="0" spc="95"/>
              <a:t> </a:t>
            </a:r>
            <a:r>
              <a:rPr dirty="0" spc="35"/>
              <a:t>CRM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3715" y="5450230"/>
            <a:ext cx="396049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latin typeface="Verdana"/>
                <a:cs typeface="Verdana"/>
              </a:rPr>
              <a:t>2.2.3.4.</a:t>
            </a:r>
            <a:r>
              <a:rPr dirty="0" sz="2400" b="1">
                <a:latin typeface="Verdana"/>
                <a:cs typeface="Verdana"/>
              </a:rPr>
              <a:t> </a:t>
            </a:r>
            <a:r>
              <a:rPr dirty="0" sz="2400" spc="-5" b="1">
                <a:latin typeface="Verdana"/>
                <a:cs typeface="Verdana"/>
              </a:rPr>
              <a:t>Criação</a:t>
            </a:r>
            <a:r>
              <a:rPr dirty="0" sz="2400" spc="-25" b="1">
                <a:latin typeface="Verdana"/>
                <a:cs typeface="Verdana"/>
              </a:rPr>
              <a:t> </a:t>
            </a:r>
            <a:r>
              <a:rPr dirty="0" sz="2400" spc="-5" b="1">
                <a:latin typeface="Verdana"/>
                <a:cs typeface="Verdana"/>
              </a:rPr>
              <a:t>de</a:t>
            </a:r>
            <a:r>
              <a:rPr dirty="0" sz="2400" spc="-15" b="1">
                <a:latin typeface="Verdana"/>
                <a:cs typeface="Verdana"/>
              </a:rPr>
              <a:t> </a:t>
            </a:r>
            <a:r>
              <a:rPr dirty="0" sz="2400" spc="-5" b="1">
                <a:latin typeface="Verdana"/>
                <a:cs typeface="Verdana"/>
              </a:rPr>
              <a:t>AIP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31569" y="1556766"/>
            <a:ext cx="8929370" cy="4079240"/>
            <a:chOff x="1631569" y="1556766"/>
            <a:chExt cx="8929370" cy="40792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1569" y="1556766"/>
              <a:ext cx="8928989" cy="407885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071622" y="1916772"/>
              <a:ext cx="2122805" cy="3384550"/>
            </a:xfrm>
            <a:custGeom>
              <a:avLst/>
              <a:gdLst/>
              <a:ahLst/>
              <a:cxnLst/>
              <a:rect l="l" t="t" r="r" b="b"/>
              <a:pathLst>
                <a:path w="2122804" h="3384550">
                  <a:moveTo>
                    <a:pt x="1138554" y="192062"/>
                  </a:moveTo>
                  <a:lnTo>
                    <a:pt x="2122208" y="192062"/>
                  </a:lnTo>
                  <a:lnTo>
                    <a:pt x="2122208" y="0"/>
                  </a:lnTo>
                  <a:lnTo>
                    <a:pt x="1138554" y="0"/>
                  </a:lnTo>
                  <a:lnTo>
                    <a:pt x="1138554" y="192062"/>
                  </a:lnTo>
                  <a:close/>
                </a:path>
                <a:path w="2122804" h="3384550">
                  <a:moveTo>
                    <a:pt x="0" y="511467"/>
                  </a:moveTo>
                  <a:lnTo>
                    <a:pt x="1008113" y="511467"/>
                  </a:lnTo>
                  <a:lnTo>
                    <a:pt x="1008113" y="300202"/>
                  </a:lnTo>
                  <a:lnTo>
                    <a:pt x="0" y="300202"/>
                  </a:lnTo>
                  <a:lnTo>
                    <a:pt x="0" y="511467"/>
                  </a:lnTo>
                  <a:close/>
                </a:path>
                <a:path w="2122804" h="3384550">
                  <a:moveTo>
                    <a:pt x="0" y="3384461"/>
                  </a:moveTo>
                  <a:lnTo>
                    <a:pt x="432053" y="3384461"/>
                  </a:lnTo>
                  <a:lnTo>
                    <a:pt x="432053" y="616877"/>
                  </a:lnTo>
                  <a:lnTo>
                    <a:pt x="0" y="616877"/>
                  </a:lnTo>
                  <a:lnTo>
                    <a:pt x="0" y="3384461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730605" y="1269276"/>
            <a:ext cx="1300480" cy="955675"/>
          </a:xfrm>
          <a:prstGeom prst="rect">
            <a:avLst/>
          </a:prstGeom>
          <a:solidFill>
            <a:srgbClr val="FBF8CD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09855" marR="102235" indent="-127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Os AIPs </a:t>
            </a:r>
            <a:r>
              <a:rPr dirty="0" sz="1200">
                <a:latin typeface="Verdana"/>
                <a:cs typeface="Verdana"/>
              </a:rPr>
              <a:t>são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criados na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Entidade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60">
                <a:latin typeface="Verdana"/>
                <a:cs typeface="Verdana"/>
              </a:rPr>
              <a:t>“</a:t>
            </a:r>
            <a:r>
              <a:rPr dirty="0" sz="1200" spc="-5">
                <a:latin typeface="Verdana"/>
                <a:cs typeface="Verdana"/>
              </a:rPr>
              <a:t>A</a:t>
            </a:r>
            <a:r>
              <a:rPr dirty="0" sz="1200">
                <a:latin typeface="Verdana"/>
                <a:cs typeface="Verdana"/>
              </a:rPr>
              <a:t>r</a:t>
            </a:r>
            <a:r>
              <a:rPr dirty="0" sz="1200" spc="5">
                <a:latin typeface="Verdana"/>
                <a:cs typeface="Verdana"/>
              </a:rPr>
              <a:t>r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l</a:t>
            </a:r>
            <a:r>
              <a:rPr dirty="0" sz="1200" spc="-10">
                <a:latin typeface="Verdana"/>
                <a:cs typeface="Verdana"/>
              </a:rPr>
              <a:t>a</a:t>
            </a:r>
            <a:r>
              <a:rPr dirty="0" sz="1200">
                <a:latin typeface="Verdana"/>
                <a:cs typeface="Verdana"/>
              </a:rPr>
              <a:t>men</a:t>
            </a:r>
            <a:r>
              <a:rPr dirty="0" sz="1200" spc="-10">
                <a:latin typeface="Verdana"/>
                <a:cs typeface="Verdana"/>
              </a:rPr>
              <a:t>t</a:t>
            </a:r>
            <a:r>
              <a:rPr dirty="0" sz="1200">
                <a:latin typeface="Verdana"/>
                <a:cs typeface="Verdana"/>
              </a:rPr>
              <a:t>o”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14322" y="2224532"/>
            <a:ext cx="330200" cy="1242695"/>
          </a:xfrm>
          <a:custGeom>
            <a:avLst/>
            <a:gdLst/>
            <a:ahLst/>
            <a:cxnLst/>
            <a:rect l="l" t="t" r="r" b="b"/>
            <a:pathLst>
              <a:path w="330200" h="1242695">
                <a:moveTo>
                  <a:pt x="66357" y="56773"/>
                </a:moveTo>
                <a:lnTo>
                  <a:pt x="52070" y="81250"/>
                </a:lnTo>
                <a:lnTo>
                  <a:pt x="52070" y="1235837"/>
                </a:lnTo>
                <a:lnTo>
                  <a:pt x="58420" y="1242187"/>
                </a:lnTo>
                <a:lnTo>
                  <a:pt x="329819" y="1242187"/>
                </a:lnTo>
                <a:lnTo>
                  <a:pt x="329819" y="1227963"/>
                </a:lnTo>
                <a:lnTo>
                  <a:pt x="80645" y="1227963"/>
                </a:lnTo>
                <a:lnTo>
                  <a:pt x="66293" y="1213612"/>
                </a:lnTo>
                <a:lnTo>
                  <a:pt x="80645" y="1213612"/>
                </a:lnTo>
                <a:lnTo>
                  <a:pt x="80645" y="81250"/>
                </a:lnTo>
                <a:lnTo>
                  <a:pt x="66357" y="56773"/>
                </a:lnTo>
                <a:close/>
              </a:path>
              <a:path w="330200" h="1242695">
                <a:moveTo>
                  <a:pt x="80645" y="1213612"/>
                </a:moveTo>
                <a:lnTo>
                  <a:pt x="66293" y="1213612"/>
                </a:lnTo>
                <a:lnTo>
                  <a:pt x="80645" y="1227963"/>
                </a:lnTo>
                <a:lnTo>
                  <a:pt x="80645" y="1213612"/>
                </a:lnTo>
                <a:close/>
              </a:path>
              <a:path w="330200" h="1242695">
                <a:moveTo>
                  <a:pt x="329819" y="1213612"/>
                </a:moveTo>
                <a:lnTo>
                  <a:pt x="80645" y="1213612"/>
                </a:lnTo>
                <a:lnTo>
                  <a:pt x="80645" y="1227963"/>
                </a:lnTo>
                <a:lnTo>
                  <a:pt x="329819" y="1227963"/>
                </a:lnTo>
                <a:lnTo>
                  <a:pt x="329819" y="1213612"/>
                </a:lnTo>
                <a:close/>
              </a:path>
              <a:path w="330200" h="1242695">
                <a:moveTo>
                  <a:pt x="66293" y="0"/>
                </a:moveTo>
                <a:lnTo>
                  <a:pt x="4064" y="106933"/>
                </a:lnTo>
                <a:lnTo>
                  <a:pt x="0" y="113664"/>
                </a:lnTo>
                <a:lnTo>
                  <a:pt x="2286" y="122427"/>
                </a:lnTo>
                <a:lnTo>
                  <a:pt x="9143" y="126364"/>
                </a:lnTo>
                <a:lnTo>
                  <a:pt x="16002" y="130428"/>
                </a:lnTo>
                <a:lnTo>
                  <a:pt x="24765" y="128142"/>
                </a:lnTo>
                <a:lnTo>
                  <a:pt x="28702" y="121284"/>
                </a:lnTo>
                <a:lnTo>
                  <a:pt x="52069" y="81250"/>
                </a:lnTo>
                <a:lnTo>
                  <a:pt x="52070" y="28320"/>
                </a:lnTo>
                <a:lnTo>
                  <a:pt x="82808" y="28320"/>
                </a:lnTo>
                <a:lnTo>
                  <a:pt x="66293" y="0"/>
                </a:lnTo>
                <a:close/>
              </a:path>
              <a:path w="330200" h="1242695">
                <a:moveTo>
                  <a:pt x="82808" y="28320"/>
                </a:moveTo>
                <a:lnTo>
                  <a:pt x="80645" y="28320"/>
                </a:lnTo>
                <a:lnTo>
                  <a:pt x="80645" y="81250"/>
                </a:lnTo>
                <a:lnTo>
                  <a:pt x="104013" y="121284"/>
                </a:lnTo>
                <a:lnTo>
                  <a:pt x="107950" y="128142"/>
                </a:lnTo>
                <a:lnTo>
                  <a:pt x="116713" y="130428"/>
                </a:lnTo>
                <a:lnTo>
                  <a:pt x="123571" y="126364"/>
                </a:lnTo>
                <a:lnTo>
                  <a:pt x="130429" y="122427"/>
                </a:lnTo>
                <a:lnTo>
                  <a:pt x="132715" y="113664"/>
                </a:lnTo>
                <a:lnTo>
                  <a:pt x="128651" y="106933"/>
                </a:lnTo>
                <a:lnTo>
                  <a:pt x="82808" y="28320"/>
                </a:lnTo>
                <a:close/>
              </a:path>
              <a:path w="330200" h="1242695">
                <a:moveTo>
                  <a:pt x="80645" y="28320"/>
                </a:moveTo>
                <a:lnTo>
                  <a:pt x="52070" y="28320"/>
                </a:lnTo>
                <a:lnTo>
                  <a:pt x="52070" y="81250"/>
                </a:lnTo>
                <a:lnTo>
                  <a:pt x="66357" y="56773"/>
                </a:lnTo>
                <a:lnTo>
                  <a:pt x="53975" y="35559"/>
                </a:lnTo>
                <a:lnTo>
                  <a:pt x="80645" y="35559"/>
                </a:lnTo>
                <a:lnTo>
                  <a:pt x="80645" y="28320"/>
                </a:lnTo>
                <a:close/>
              </a:path>
              <a:path w="330200" h="1242695">
                <a:moveTo>
                  <a:pt x="80645" y="35559"/>
                </a:moveTo>
                <a:lnTo>
                  <a:pt x="78740" y="35559"/>
                </a:lnTo>
                <a:lnTo>
                  <a:pt x="66357" y="56773"/>
                </a:lnTo>
                <a:lnTo>
                  <a:pt x="80645" y="81250"/>
                </a:lnTo>
                <a:lnTo>
                  <a:pt x="80645" y="35559"/>
                </a:lnTo>
                <a:close/>
              </a:path>
              <a:path w="330200" h="1242695">
                <a:moveTo>
                  <a:pt x="78740" y="35559"/>
                </a:moveTo>
                <a:lnTo>
                  <a:pt x="53975" y="35559"/>
                </a:lnTo>
                <a:lnTo>
                  <a:pt x="66357" y="56773"/>
                </a:lnTo>
                <a:lnTo>
                  <a:pt x="78740" y="35559"/>
                </a:lnTo>
                <a:close/>
              </a:path>
            </a:pathLst>
          </a:custGeom>
          <a:solidFill>
            <a:srgbClr val="ECDA0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611685" y="1078433"/>
            <a:ext cx="2700020" cy="7626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35560" rIns="0" bIns="0" rtlCol="0" vert="horz">
            <a:spAutoFit/>
          </a:bodyPr>
          <a:lstStyle/>
          <a:p>
            <a:pPr algn="ctr" marL="111125" marR="103505">
              <a:lnSpc>
                <a:spcPct val="120000"/>
              </a:lnSpc>
              <a:spcBef>
                <a:spcPts val="280"/>
              </a:spcBef>
            </a:pPr>
            <a:r>
              <a:rPr dirty="0" sz="1200" spc="-5">
                <a:latin typeface="Verdana"/>
                <a:cs typeface="Verdana"/>
              </a:rPr>
              <a:t>Após selecionar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-5">
                <a:latin typeface="Verdana"/>
                <a:cs typeface="Verdana"/>
              </a:rPr>
              <a:t>registros que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</a:t>
            </a:r>
            <a:r>
              <a:rPr dirty="0" sz="1200" spc="-5">
                <a:latin typeface="Verdana"/>
                <a:cs typeface="Verdana"/>
              </a:rPr>
              <a:t> tornarão </a:t>
            </a:r>
            <a:r>
              <a:rPr dirty="0" sz="1200" spc="-50">
                <a:latin typeface="Verdana"/>
                <a:cs typeface="Verdana"/>
              </a:rPr>
              <a:t>AIP,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clicar no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“Converter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AIP”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629854" y="1393189"/>
            <a:ext cx="5007610" cy="2842260"/>
            <a:chOff x="1629854" y="1393189"/>
            <a:chExt cx="5007610" cy="2842260"/>
          </a:xfrm>
        </p:grpSpPr>
        <p:sp>
          <p:nvSpPr>
            <p:cNvPr id="9" name="object 9"/>
            <p:cNvSpPr/>
            <p:nvPr/>
          </p:nvSpPr>
          <p:spPr>
            <a:xfrm>
              <a:off x="4687697" y="1393189"/>
              <a:ext cx="938530" cy="523875"/>
            </a:xfrm>
            <a:custGeom>
              <a:avLst/>
              <a:gdLst/>
              <a:ahLst/>
              <a:cxnLst/>
              <a:rect l="l" t="t" r="r" b="b"/>
              <a:pathLst>
                <a:path w="938529" h="523875">
                  <a:moveTo>
                    <a:pt x="857253" y="52070"/>
                  </a:moveTo>
                  <a:lnTo>
                    <a:pt x="6350" y="52070"/>
                  </a:lnTo>
                  <a:lnTo>
                    <a:pt x="0" y="58420"/>
                  </a:lnTo>
                  <a:lnTo>
                    <a:pt x="0" y="523621"/>
                  </a:lnTo>
                  <a:lnTo>
                    <a:pt x="28575" y="523621"/>
                  </a:lnTo>
                  <a:lnTo>
                    <a:pt x="28575" y="80645"/>
                  </a:lnTo>
                  <a:lnTo>
                    <a:pt x="14224" y="80645"/>
                  </a:lnTo>
                  <a:lnTo>
                    <a:pt x="28575" y="66294"/>
                  </a:lnTo>
                  <a:lnTo>
                    <a:pt x="881684" y="66294"/>
                  </a:lnTo>
                  <a:lnTo>
                    <a:pt x="857253" y="52070"/>
                  </a:lnTo>
                  <a:close/>
                </a:path>
                <a:path w="938529" h="523875">
                  <a:moveTo>
                    <a:pt x="881711" y="66309"/>
                  </a:moveTo>
                  <a:lnTo>
                    <a:pt x="810260" y="107950"/>
                  </a:lnTo>
                  <a:lnTo>
                    <a:pt x="807974" y="116712"/>
                  </a:lnTo>
                  <a:lnTo>
                    <a:pt x="811911" y="123571"/>
                  </a:lnTo>
                  <a:lnTo>
                    <a:pt x="815975" y="130301"/>
                  </a:lnTo>
                  <a:lnTo>
                    <a:pt x="824611" y="132714"/>
                  </a:lnTo>
                  <a:lnTo>
                    <a:pt x="913792" y="80645"/>
                  </a:lnTo>
                  <a:lnTo>
                    <a:pt x="909954" y="80645"/>
                  </a:lnTo>
                  <a:lnTo>
                    <a:pt x="909954" y="78612"/>
                  </a:lnTo>
                  <a:lnTo>
                    <a:pt x="902842" y="78612"/>
                  </a:lnTo>
                  <a:lnTo>
                    <a:pt x="881711" y="66309"/>
                  </a:lnTo>
                  <a:close/>
                </a:path>
                <a:path w="938529" h="523875">
                  <a:moveTo>
                    <a:pt x="28575" y="66294"/>
                  </a:moveTo>
                  <a:lnTo>
                    <a:pt x="14224" y="80645"/>
                  </a:lnTo>
                  <a:lnTo>
                    <a:pt x="28575" y="80645"/>
                  </a:lnTo>
                  <a:lnTo>
                    <a:pt x="28575" y="66294"/>
                  </a:lnTo>
                  <a:close/>
                </a:path>
                <a:path w="938529" h="523875">
                  <a:moveTo>
                    <a:pt x="881684" y="66294"/>
                  </a:moveTo>
                  <a:lnTo>
                    <a:pt x="28575" y="66294"/>
                  </a:lnTo>
                  <a:lnTo>
                    <a:pt x="28575" y="80645"/>
                  </a:lnTo>
                  <a:lnTo>
                    <a:pt x="857152" y="80645"/>
                  </a:lnTo>
                  <a:lnTo>
                    <a:pt x="881711" y="66309"/>
                  </a:lnTo>
                  <a:close/>
                </a:path>
                <a:path w="938529" h="523875">
                  <a:moveTo>
                    <a:pt x="914010" y="52070"/>
                  </a:moveTo>
                  <a:lnTo>
                    <a:pt x="909954" y="52070"/>
                  </a:lnTo>
                  <a:lnTo>
                    <a:pt x="909954" y="80645"/>
                  </a:lnTo>
                  <a:lnTo>
                    <a:pt x="913792" y="80645"/>
                  </a:lnTo>
                  <a:lnTo>
                    <a:pt x="938402" y="66294"/>
                  </a:lnTo>
                  <a:lnTo>
                    <a:pt x="914010" y="52070"/>
                  </a:lnTo>
                  <a:close/>
                </a:path>
                <a:path w="938529" h="523875">
                  <a:moveTo>
                    <a:pt x="902842" y="53975"/>
                  </a:moveTo>
                  <a:lnTo>
                    <a:pt x="881711" y="66309"/>
                  </a:lnTo>
                  <a:lnTo>
                    <a:pt x="902842" y="78612"/>
                  </a:lnTo>
                  <a:lnTo>
                    <a:pt x="902842" y="53975"/>
                  </a:lnTo>
                  <a:close/>
                </a:path>
                <a:path w="938529" h="523875">
                  <a:moveTo>
                    <a:pt x="909954" y="53975"/>
                  </a:moveTo>
                  <a:lnTo>
                    <a:pt x="902842" y="53975"/>
                  </a:lnTo>
                  <a:lnTo>
                    <a:pt x="902842" y="78612"/>
                  </a:lnTo>
                  <a:lnTo>
                    <a:pt x="909954" y="78612"/>
                  </a:lnTo>
                  <a:lnTo>
                    <a:pt x="909954" y="53975"/>
                  </a:lnTo>
                  <a:close/>
                </a:path>
                <a:path w="938529" h="523875">
                  <a:moveTo>
                    <a:pt x="824611" y="0"/>
                  </a:moveTo>
                  <a:lnTo>
                    <a:pt x="815975" y="2286"/>
                  </a:lnTo>
                  <a:lnTo>
                    <a:pt x="811911" y="9144"/>
                  </a:lnTo>
                  <a:lnTo>
                    <a:pt x="807974" y="16001"/>
                  </a:lnTo>
                  <a:lnTo>
                    <a:pt x="810260" y="24637"/>
                  </a:lnTo>
                  <a:lnTo>
                    <a:pt x="817117" y="28701"/>
                  </a:lnTo>
                  <a:lnTo>
                    <a:pt x="881711" y="66309"/>
                  </a:lnTo>
                  <a:lnTo>
                    <a:pt x="902842" y="53975"/>
                  </a:lnTo>
                  <a:lnTo>
                    <a:pt x="909954" y="53975"/>
                  </a:lnTo>
                  <a:lnTo>
                    <a:pt x="909954" y="52070"/>
                  </a:lnTo>
                  <a:lnTo>
                    <a:pt x="914010" y="52070"/>
                  </a:lnTo>
                  <a:lnTo>
                    <a:pt x="824611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644142" y="3346894"/>
              <a:ext cx="1008380" cy="211454"/>
            </a:xfrm>
            <a:custGeom>
              <a:avLst/>
              <a:gdLst/>
              <a:ahLst/>
              <a:cxnLst/>
              <a:rect l="l" t="t" r="r" b="b"/>
              <a:pathLst>
                <a:path w="1008380" h="211454">
                  <a:moveTo>
                    <a:pt x="0" y="211264"/>
                  </a:moveTo>
                  <a:lnTo>
                    <a:pt x="1008113" y="211264"/>
                  </a:lnTo>
                  <a:lnTo>
                    <a:pt x="1008113" y="0"/>
                  </a:lnTo>
                  <a:lnTo>
                    <a:pt x="0" y="0"/>
                  </a:lnTo>
                  <a:lnTo>
                    <a:pt x="0" y="211264"/>
                  </a:lnTo>
                  <a:close/>
                </a:path>
              </a:pathLst>
            </a:custGeom>
            <a:ln w="28575">
              <a:solidFill>
                <a:srgbClr val="ECDA0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716526" y="3265334"/>
              <a:ext cx="1906270" cy="955675"/>
            </a:xfrm>
            <a:custGeom>
              <a:avLst/>
              <a:gdLst/>
              <a:ahLst/>
              <a:cxnLst/>
              <a:rect l="l" t="t" r="r" b="b"/>
              <a:pathLst>
                <a:path w="1906270" h="955675">
                  <a:moveTo>
                    <a:pt x="1906143" y="0"/>
                  </a:moveTo>
                  <a:lnTo>
                    <a:pt x="0" y="0"/>
                  </a:lnTo>
                  <a:lnTo>
                    <a:pt x="0" y="955255"/>
                  </a:lnTo>
                  <a:lnTo>
                    <a:pt x="1906143" y="955255"/>
                  </a:lnTo>
                  <a:lnTo>
                    <a:pt x="1906143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716526" y="3265334"/>
              <a:ext cx="1906270" cy="955675"/>
            </a:xfrm>
            <a:custGeom>
              <a:avLst/>
              <a:gdLst/>
              <a:ahLst/>
              <a:cxnLst/>
              <a:rect l="l" t="t" r="r" b="b"/>
              <a:pathLst>
                <a:path w="1906270" h="955675">
                  <a:moveTo>
                    <a:pt x="0" y="955255"/>
                  </a:moveTo>
                  <a:lnTo>
                    <a:pt x="1906143" y="955255"/>
                  </a:lnTo>
                  <a:lnTo>
                    <a:pt x="1906143" y="0"/>
                  </a:lnTo>
                  <a:lnTo>
                    <a:pt x="0" y="0"/>
                  </a:lnTo>
                  <a:lnTo>
                    <a:pt x="0" y="955255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4881498" y="3274821"/>
            <a:ext cx="1574800" cy="903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Os registros podem </a:t>
            </a:r>
            <a:r>
              <a:rPr dirty="0" sz="1200">
                <a:latin typeface="Verdana"/>
                <a:cs typeface="Verdana"/>
              </a:rPr>
              <a:t> ser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selecionados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em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massa</a:t>
            </a:r>
            <a:r>
              <a:rPr dirty="0" sz="1200">
                <a:latin typeface="Verdana"/>
                <a:cs typeface="Verdana"/>
              </a:rPr>
              <a:t> ou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individualmente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03676" y="3903090"/>
            <a:ext cx="2232660" cy="560705"/>
          </a:xfrm>
          <a:custGeom>
            <a:avLst/>
            <a:gdLst/>
            <a:ahLst/>
            <a:cxnLst/>
            <a:rect l="l" t="t" r="r" b="b"/>
            <a:pathLst>
              <a:path w="2232660" h="560704">
                <a:moveTo>
                  <a:pt x="592074" y="14350"/>
                </a:moveTo>
                <a:lnTo>
                  <a:pt x="592074" y="553973"/>
                </a:lnTo>
                <a:lnTo>
                  <a:pt x="598551" y="560450"/>
                </a:lnTo>
                <a:lnTo>
                  <a:pt x="2173732" y="560450"/>
                </a:lnTo>
                <a:lnTo>
                  <a:pt x="2180082" y="553973"/>
                </a:lnTo>
                <a:lnTo>
                  <a:pt x="2180082" y="546099"/>
                </a:lnTo>
                <a:lnTo>
                  <a:pt x="620649" y="546099"/>
                </a:lnTo>
                <a:lnTo>
                  <a:pt x="606425" y="531875"/>
                </a:lnTo>
                <a:lnTo>
                  <a:pt x="620649" y="531875"/>
                </a:lnTo>
                <a:lnTo>
                  <a:pt x="620649" y="28574"/>
                </a:lnTo>
                <a:lnTo>
                  <a:pt x="606425" y="28574"/>
                </a:lnTo>
                <a:lnTo>
                  <a:pt x="592074" y="14350"/>
                </a:lnTo>
                <a:close/>
              </a:path>
              <a:path w="2232660" h="560704">
                <a:moveTo>
                  <a:pt x="620649" y="531875"/>
                </a:moveTo>
                <a:lnTo>
                  <a:pt x="606425" y="531875"/>
                </a:lnTo>
                <a:lnTo>
                  <a:pt x="620649" y="546099"/>
                </a:lnTo>
                <a:lnTo>
                  <a:pt x="620649" y="531875"/>
                </a:lnTo>
                <a:close/>
              </a:path>
              <a:path w="2232660" h="560704">
                <a:moveTo>
                  <a:pt x="2151507" y="531875"/>
                </a:moveTo>
                <a:lnTo>
                  <a:pt x="620649" y="531875"/>
                </a:lnTo>
                <a:lnTo>
                  <a:pt x="620649" y="546099"/>
                </a:lnTo>
                <a:lnTo>
                  <a:pt x="2151507" y="546099"/>
                </a:lnTo>
                <a:lnTo>
                  <a:pt x="2151507" y="531875"/>
                </a:lnTo>
                <a:close/>
              </a:path>
              <a:path w="2232660" h="560704">
                <a:moveTo>
                  <a:pt x="2165857" y="374037"/>
                </a:moveTo>
                <a:lnTo>
                  <a:pt x="2151633" y="398406"/>
                </a:lnTo>
                <a:lnTo>
                  <a:pt x="2151507" y="546099"/>
                </a:lnTo>
                <a:lnTo>
                  <a:pt x="2165858" y="531875"/>
                </a:lnTo>
                <a:lnTo>
                  <a:pt x="2180082" y="531875"/>
                </a:lnTo>
                <a:lnTo>
                  <a:pt x="2180082" y="398406"/>
                </a:lnTo>
                <a:lnTo>
                  <a:pt x="2165857" y="374037"/>
                </a:lnTo>
                <a:close/>
              </a:path>
              <a:path w="2232660" h="560704">
                <a:moveTo>
                  <a:pt x="2180082" y="531875"/>
                </a:moveTo>
                <a:lnTo>
                  <a:pt x="2165858" y="531875"/>
                </a:lnTo>
                <a:lnTo>
                  <a:pt x="2151507" y="546099"/>
                </a:lnTo>
                <a:lnTo>
                  <a:pt x="2180082" y="546099"/>
                </a:lnTo>
                <a:lnTo>
                  <a:pt x="2180082" y="531875"/>
                </a:lnTo>
                <a:close/>
              </a:path>
              <a:path w="2232660" h="560704">
                <a:moveTo>
                  <a:pt x="2165858" y="317372"/>
                </a:moveTo>
                <a:lnTo>
                  <a:pt x="2103501" y="424306"/>
                </a:lnTo>
                <a:lnTo>
                  <a:pt x="2099564" y="431164"/>
                </a:lnTo>
                <a:lnTo>
                  <a:pt x="2101850" y="439927"/>
                </a:lnTo>
                <a:lnTo>
                  <a:pt x="2108708" y="443864"/>
                </a:lnTo>
                <a:lnTo>
                  <a:pt x="2115439" y="447801"/>
                </a:lnTo>
                <a:lnTo>
                  <a:pt x="2124202" y="445515"/>
                </a:lnTo>
                <a:lnTo>
                  <a:pt x="2128139" y="438657"/>
                </a:lnTo>
                <a:lnTo>
                  <a:pt x="2151507" y="398623"/>
                </a:lnTo>
                <a:lnTo>
                  <a:pt x="2151507" y="345820"/>
                </a:lnTo>
                <a:lnTo>
                  <a:pt x="2182447" y="345820"/>
                </a:lnTo>
                <a:lnTo>
                  <a:pt x="2165858" y="317372"/>
                </a:lnTo>
                <a:close/>
              </a:path>
              <a:path w="2232660" h="560704">
                <a:moveTo>
                  <a:pt x="2182447" y="345820"/>
                </a:moveTo>
                <a:lnTo>
                  <a:pt x="2180082" y="345820"/>
                </a:lnTo>
                <a:lnTo>
                  <a:pt x="2180208" y="398623"/>
                </a:lnTo>
                <a:lnTo>
                  <a:pt x="2203577" y="438657"/>
                </a:lnTo>
                <a:lnTo>
                  <a:pt x="2207514" y="445515"/>
                </a:lnTo>
                <a:lnTo>
                  <a:pt x="2216277" y="447801"/>
                </a:lnTo>
                <a:lnTo>
                  <a:pt x="2223008" y="443864"/>
                </a:lnTo>
                <a:lnTo>
                  <a:pt x="2229866" y="439927"/>
                </a:lnTo>
                <a:lnTo>
                  <a:pt x="2232152" y="431164"/>
                </a:lnTo>
                <a:lnTo>
                  <a:pt x="2228215" y="424306"/>
                </a:lnTo>
                <a:lnTo>
                  <a:pt x="2182447" y="345820"/>
                </a:lnTo>
                <a:close/>
              </a:path>
              <a:path w="2232660" h="560704">
                <a:moveTo>
                  <a:pt x="2180082" y="345820"/>
                </a:moveTo>
                <a:lnTo>
                  <a:pt x="2151507" y="345820"/>
                </a:lnTo>
                <a:lnTo>
                  <a:pt x="2151507" y="398623"/>
                </a:lnTo>
                <a:lnTo>
                  <a:pt x="2165857" y="374037"/>
                </a:lnTo>
                <a:lnTo>
                  <a:pt x="2153539" y="352932"/>
                </a:lnTo>
                <a:lnTo>
                  <a:pt x="2180082" y="352932"/>
                </a:lnTo>
                <a:lnTo>
                  <a:pt x="2180082" y="345820"/>
                </a:lnTo>
                <a:close/>
              </a:path>
              <a:path w="2232660" h="560704">
                <a:moveTo>
                  <a:pt x="2180082" y="352932"/>
                </a:moveTo>
                <a:lnTo>
                  <a:pt x="2178177" y="352932"/>
                </a:lnTo>
                <a:lnTo>
                  <a:pt x="2165857" y="374037"/>
                </a:lnTo>
                <a:lnTo>
                  <a:pt x="2180082" y="398406"/>
                </a:lnTo>
                <a:lnTo>
                  <a:pt x="2180082" y="352932"/>
                </a:lnTo>
                <a:close/>
              </a:path>
              <a:path w="2232660" h="560704">
                <a:moveTo>
                  <a:pt x="2178177" y="352932"/>
                </a:moveTo>
                <a:lnTo>
                  <a:pt x="2153539" y="352932"/>
                </a:lnTo>
                <a:lnTo>
                  <a:pt x="2165857" y="374037"/>
                </a:lnTo>
                <a:lnTo>
                  <a:pt x="2178177" y="352932"/>
                </a:lnTo>
                <a:close/>
              </a:path>
              <a:path w="2232660" h="560704">
                <a:moveTo>
                  <a:pt x="614299" y="0"/>
                </a:moveTo>
                <a:lnTo>
                  <a:pt x="0" y="0"/>
                </a:lnTo>
                <a:lnTo>
                  <a:pt x="0" y="28574"/>
                </a:lnTo>
                <a:lnTo>
                  <a:pt x="592074" y="28574"/>
                </a:lnTo>
                <a:lnTo>
                  <a:pt x="592074" y="14350"/>
                </a:lnTo>
                <a:lnTo>
                  <a:pt x="620649" y="14350"/>
                </a:lnTo>
                <a:lnTo>
                  <a:pt x="620649" y="6476"/>
                </a:lnTo>
                <a:lnTo>
                  <a:pt x="614299" y="0"/>
                </a:lnTo>
                <a:close/>
              </a:path>
              <a:path w="2232660" h="560704">
                <a:moveTo>
                  <a:pt x="620649" y="14350"/>
                </a:moveTo>
                <a:lnTo>
                  <a:pt x="592074" y="14350"/>
                </a:lnTo>
                <a:lnTo>
                  <a:pt x="606425" y="28574"/>
                </a:lnTo>
                <a:lnTo>
                  <a:pt x="620649" y="28574"/>
                </a:lnTo>
                <a:lnTo>
                  <a:pt x="620649" y="1435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652267" y="5906287"/>
            <a:ext cx="7200900" cy="51244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2225" rIns="0" bIns="0" rtlCol="0" vert="horz">
            <a:spAutoFit/>
          </a:bodyPr>
          <a:lstStyle/>
          <a:p>
            <a:pPr marL="240029" marR="121285" indent="-114300">
              <a:lnSpc>
                <a:spcPct val="120200"/>
              </a:lnSpc>
              <a:spcBef>
                <a:spcPts val="175"/>
              </a:spcBef>
            </a:pP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momento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criação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Atendimento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Individual</a:t>
            </a:r>
            <a:r>
              <a:rPr dirty="0" sz="1200" spc="5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Programado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(AIP)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pode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variar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conforma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dinâmica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</a:t>
            </a:r>
            <a:r>
              <a:rPr dirty="0" sz="1200">
                <a:latin typeface="Verdana"/>
                <a:cs typeface="Verdana"/>
              </a:rPr>
              <a:t> 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deve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ser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combinado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com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supervisão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e/ou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gerência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projeto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61340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Criação</a:t>
            </a:r>
            <a:r>
              <a:rPr dirty="0" spc="65"/>
              <a:t> </a:t>
            </a:r>
            <a:r>
              <a:rPr dirty="0" spc="20"/>
              <a:t>de</a:t>
            </a:r>
            <a:r>
              <a:rPr dirty="0" spc="-20"/>
              <a:t> </a:t>
            </a:r>
            <a:r>
              <a:rPr dirty="0" spc="40"/>
              <a:t>Atendimento</a:t>
            </a:r>
            <a:r>
              <a:rPr dirty="0" spc="80"/>
              <a:t> </a:t>
            </a:r>
            <a:r>
              <a:rPr dirty="0" spc="40"/>
              <a:t>Individual</a:t>
            </a:r>
            <a:r>
              <a:rPr dirty="0" spc="100"/>
              <a:t> </a:t>
            </a:r>
            <a:r>
              <a:rPr dirty="0" spc="40"/>
              <a:t>Programado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4293" y="1018158"/>
            <a:ext cx="10596245" cy="47390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190500" indent="-287020">
              <a:lnSpc>
                <a:spcPct val="12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800">
                <a:latin typeface="Verdana"/>
                <a:cs typeface="Verdana"/>
              </a:rPr>
              <a:t>Se </a:t>
            </a:r>
            <a:r>
              <a:rPr dirty="0" sz="1800" spc="-5">
                <a:latin typeface="Verdana"/>
                <a:cs typeface="Verdana"/>
              </a:rPr>
              <a:t>possível,</a:t>
            </a:r>
            <a:r>
              <a:rPr dirty="0" sz="1800" spc="-15"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realizar</a:t>
            </a:r>
            <a:r>
              <a:rPr dirty="0" u="heavy" sz="1800" spc="-2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</a:t>
            </a:r>
            <a:r>
              <a:rPr dirty="0" u="heavy" sz="1800" spc="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conferência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das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informações</a:t>
            </a:r>
            <a:r>
              <a:rPr dirty="0" u="heavy" sz="1800" spc="-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no</a:t>
            </a:r>
            <a:r>
              <a:rPr dirty="0" u="heavy" sz="1800" spc="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CRM</a:t>
            </a:r>
            <a:r>
              <a:rPr dirty="0" u="heavy" sz="1800" spc="-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ao</a:t>
            </a:r>
            <a:r>
              <a:rPr dirty="0" u="heavy" sz="1800" spc="-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final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de</a:t>
            </a:r>
            <a:r>
              <a:rPr dirty="0" u="heavy" sz="1800" spc="2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cada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dia em</a:t>
            </a:r>
            <a:r>
              <a:rPr dirty="0" u="heavy" sz="1800" spc="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que </a:t>
            </a:r>
            <a:r>
              <a:rPr dirty="0" sz="1800" spc="-615"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houver</a:t>
            </a:r>
            <a:r>
              <a:rPr dirty="0" u="heavy" sz="1800" spc="-2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pesquisa</a:t>
            </a:r>
            <a:r>
              <a:rPr dirty="0" u="heavy" sz="1800" spc="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socioeconômica.</a:t>
            </a:r>
            <a:endParaRPr sz="1800">
              <a:latin typeface="Verdana"/>
              <a:cs typeface="Verdana"/>
            </a:endParaRPr>
          </a:p>
          <a:p>
            <a:pPr marL="299085" indent="-287020">
              <a:lnSpc>
                <a:spcPct val="100000"/>
              </a:lnSpc>
              <a:spcBef>
                <a:spcPts val="163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u="heavy" sz="1800" spc="-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Verificar</a:t>
            </a:r>
            <a:r>
              <a:rPr dirty="0" u="heavy" sz="1800" spc="-2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composição</a:t>
            </a:r>
            <a:r>
              <a:rPr dirty="0" u="heavy" sz="1800" spc="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da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família</a:t>
            </a:r>
            <a:r>
              <a:rPr dirty="0" u="heavy" sz="1800" spc="-2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e</a:t>
            </a:r>
            <a:r>
              <a:rPr dirty="0" u="heavy" sz="1800" spc="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o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registro</a:t>
            </a:r>
            <a:r>
              <a:rPr dirty="0" u="heavy" sz="1800" spc="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fotográfico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nos </a:t>
            </a:r>
            <a:r>
              <a:rPr dirty="0" sz="1800" spc="-5">
                <a:latin typeface="Verdana"/>
                <a:cs typeface="Verdana"/>
              </a:rPr>
              <a:t>casos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de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edificações</a:t>
            </a:r>
            <a:endParaRPr sz="1800">
              <a:latin typeface="Verdana"/>
              <a:cs typeface="Verdana"/>
            </a:endParaRPr>
          </a:p>
          <a:p>
            <a:pPr marL="299085">
              <a:lnSpc>
                <a:spcPct val="100000"/>
              </a:lnSpc>
              <a:spcBef>
                <a:spcPts val="430"/>
              </a:spcBef>
            </a:pPr>
            <a:r>
              <a:rPr dirty="0" sz="1800" spc="-5" b="1">
                <a:latin typeface="Verdana"/>
                <a:cs typeface="Verdana"/>
              </a:rPr>
              <a:t>“Ocupadas”</a:t>
            </a:r>
            <a:r>
              <a:rPr dirty="0" sz="1800" spc="20" b="1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e</a:t>
            </a:r>
            <a:r>
              <a:rPr dirty="0" sz="1800" spc="-5">
                <a:latin typeface="Verdana"/>
                <a:cs typeface="Verdana"/>
              </a:rPr>
              <a:t> que</a:t>
            </a:r>
            <a:r>
              <a:rPr dirty="0" sz="1800">
                <a:latin typeface="Verdana"/>
                <a:cs typeface="Verdana"/>
              </a:rPr>
              <a:t> são</a:t>
            </a:r>
            <a:r>
              <a:rPr dirty="0" sz="1800" spc="-15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“Residenciais”</a:t>
            </a:r>
            <a:r>
              <a:rPr dirty="0" sz="1800" spc="40" b="1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ou</a:t>
            </a:r>
            <a:r>
              <a:rPr dirty="0" sz="1800" spc="-20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“Mistas”</a:t>
            </a:r>
            <a:r>
              <a:rPr dirty="0" sz="1800" spc="-5">
                <a:latin typeface="Verdana"/>
                <a:cs typeface="Verdana"/>
              </a:rPr>
              <a:t>.</a:t>
            </a:r>
            <a:endParaRPr sz="1800">
              <a:latin typeface="Verdana"/>
              <a:cs typeface="Verdana"/>
            </a:endParaRPr>
          </a:p>
          <a:p>
            <a:pPr marL="299085" indent="-287020">
              <a:lnSpc>
                <a:spcPct val="100000"/>
              </a:lnSpc>
              <a:spcBef>
                <a:spcPts val="163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800" spc="-5">
                <a:latin typeface="Verdana"/>
                <a:cs typeface="Verdana"/>
              </a:rPr>
              <a:t>Como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nos </a:t>
            </a:r>
            <a:r>
              <a:rPr dirty="0" sz="1800" spc="-5">
                <a:latin typeface="Verdana"/>
                <a:cs typeface="Verdana"/>
              </a:rPr>
              <a:t>casos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de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edificações</a:t>
            </a:r>
            <a:r>
              <a:rPr dirty="0" sz="1800" spc="20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“Fechadas”,</a:t>
            </a:r>
            <a:r>
              <a:rPr dirty="0" sz="1800" spc="15" b="1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“Vagas”,</a:t>
            </a:r>
            <a:r>
              <a:rPr dirty="0" sz="1800" b="1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“Em</a:t>
            </a:r>
            <a:r>
              <a:rPr dirty="0" sz="1800" b="1">
                <a:latin typeface="Verdana"/>
                <a:cs typeface="Verdana"/>
              </a:rPr>
              <a:t> </a:t>
            </a:r>
            <a:r>
              <a:rPr dirty="0" sz="1800" spc="-5" b="1">
                <a:latin typeface="Verdana"/>
                <a:cs typeface="Verdana"/>
              </a:rPr>
              <a:t>Construção”</a:t>
            </a:r>
            <a:r>
              <a:rPr dirty="0" sz="1800" b="1">
                <a:latin typeface="Verdana"/>
                <a:cs typeface="Verdana"/>
              </a:rPr>
              <a:t> e </a:t>
            </a:r>
            <a:r>
              <a:rPr dirty="0" sz="1800" spc="-5" b="1">
                <a:latin typeface="Verdana"/>
                <a:cs typeface="Verdana"/>
              </a:rPr>
              <a:t>“Recusas”</a:t>
            </a:r>
            <a:endParaRPr sz="1800">
              <a:latin typeface="Verdana"/>
              <a:cs typeface="Verdana"/>
            </a:endParaRPr>
          </a:p>
          <a:p>
            <a:pPr marL="299085">
              <a:lnSpc>
                <a:spcPct val="100000"/>
              </a:lnSpc>
              <a:spcBef>
                <a:spcPts val="434"/>
              </a:spcBef>
            </a:pPr>
            <a:r>
              <a:rPr dirty="0" sz="1800">
                <a:latin typeface="Verdana"/>
                <a:cs typeface="Verdana"/>
              </a:rPr>
              <a:t>não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é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coletada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a composição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 spc="-30">
                <a:latin typeface="Verdana"/>
                <a:cs typeface="Verdana"/>
              </a:rPr>
              <a:t>familiar,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apenas</a:t>
            </a:r>
            <a:r>
              <a:rPr dirty="0" u="heavy" sz="1800" spc="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conferir se</a:t>
            </a:r>
            <a:r>
              <a:rPr dirty="0" u="heavy" sz="1800" spc="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o</a:t>
            </a:r>
            <a:r>
              <a:rPr dirty="0" u="heavy" sz="1800" spc="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registro</a:t>
            </a:r>
            <a:r>
              <a:rPr dirty="0" u="heavy" sz="1800" spc="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subiu</a:t>
            </a:r>
            <a:r>
              <a:rPr dirty="0" u="heavy" sz="1800" spc="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1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para</a:t>
            </a:r>
            <a:r>
              <a:rPr dirty="0" u="heavy" sz="1800" spc="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o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CRM.</a:t>
            </a:r>
            <a:endParaRPr sz="1800">
              <a:latin typeface="Verdana"/>
              <a:cs typeface="Verdana"/>
            </a:endParaRPr>
          </a:p>
          <a:p>
            <a:pPr marL="299085" marR="205740" indent="-287020">
              <a:lnSpc>
                <a:spcPct val="120000"/>
              </a:lnSpc>
              <a:spcBef>
                <a:spcPts val="12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800" spc="-5">
                <a:latin typeface="Verdana"/>
                <a:cs typeface="Verdana"/>
              </a:rPr>
              <a:t>Quando </a:t>
            </a:r>
            <a:r>
              <a:rPr dirty="0" sz="1800">
                <a:latin typeface="Verdana"/>
                <a:cs typeface="Verdana"/>
              </a:rPr>
              <a:t>for realizar o arrolamento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deixar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o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tablet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em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modo avião</a:t>
            </a:r>
            <a:r>
              <a:rPr dirty="0" sz="1800" spc="-5">
                <a:latin typeface="Verdana"/>
                <a:cs typeface="Verdana"/>
              </a:rPr>
              <a:t> </a:t>
            </a:r>
            <a:r>
              <a:rPr dirty="0" sz="1800" spc="-15">
                <a:latin typeface="Verdana"/>
                <a:cs typeface="Verdana"/>
              </a:rPr>
              <a:t>para </a:t>
            </a:r>
            <a:r>
              <a:rPr dirty="0" sz="1800">
                <a:latin typeface="Verdana"/>
                <a:cs typeface="Verdana"/>
              </a:rPr>
              <a:t>evitar </a:t>
            </a:r>
            <a:r>
              <a:rPr dirty="0" sz="1800" spc="-5">
                <a:latin typeface="Verdana"/>
                <a:cs typeface="Verdana"/>
              </a:rPr>
              <a:t>que </a:t>
            </a:r>
            <a:r>
              <a:rPr dirty="0" sz="1800">
                <a:latin typeface="Verdana"/>
                <a:cs typeface="Verdana"/>
              </a:rPr>
              <a:t>sinais </a:t>
            </a:r>
            <a:r>
              <a:rPr dirty="0" sz="1800" spc="-62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de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internet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da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localidade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interfiram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na funcionalidade</a:t>
            </a:r>
            <a:r>
              <a:rPr dirty="0" sz="1800" spc="-1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do</a:t>
            </a:r>
            <a:r>
              <a:rPr dirty="0" sz="1800" spc="1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dispositivo.</a:t>
            </a:r>
            <a:endParaRPr sz="1800">
              <a:latin typeface="Verdana"/>
              <a:cs typeface="Verdana"/>
            </a:endParaRPr>
          </a:p>
          <a:p>
            <a:pPr marL="299085" marR="170815" indent="-287020">
              <a:lnSpc>
                <a:spcPct val="120000"/>
              </a:lnSpc>
              <a:spcBef>
                <a:spcPts val="120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800">
                <a:latin typeface="Verdana"/>
                <a:cs typeface="Verdana"/>
              </a:rPr>
              <a:t>É</a:t>
            </a:r>
            <a:r>
              <a:rPr dirty="0" sz="1800" spc="-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importante</a:t>
            </a:r>
            <a:r>
              <a:rPr dirty="0" sz="1800" spc="-5">
                <a:latin typeface="Verdana"/>
                <a:cs typeface="Verdana"/>
              </a:rPr>
              <a:t> que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a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internet</a:t>
            </a:r>
            <a:r>
              <a:rPr dirty="0" u="heavy" sz="1800" spc="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utilizada</a:t>
            </a:r>
            <a:r>
              <a:rPr dirty="0" u="heavy" sz="1800" spc="-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seja</a:t>
            </a:r>
            <a:r>
              <a:rPr dirty="0" u="heavy" sz="1800" spc="1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boa</a:t>
            </a:r>
            <a:r>
              <a:rPr dirty="0" u="heavy" sz="1800" spc="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1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para</a:t>
            </a:r>
            <a:r>
              <a:rPr dirty="0" u="heavy" sz="1800" spc="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sincronizar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as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informações do</a:t>
            </a:r>
            <a:r>
              <a:rPr dirty="0" sz="1800" spc="1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tablet </a:t>
            </a:r>
            <a:r>
              <a:rPr dirty="0" sz="1800" spc="-615">
                <a:latin typeface="Verdana"/>
                <a:cs typeface="Verdana"/>
              </a:rPr>
              <a:t> </a:t>
            </a:r>
            <a:r>
              <a:rPr dirty="0" sz="1800" spc="-15">
                <a:latin typeface="Verdana"/>
                <a:cs typeface="Verdana"/>
              </a:rPr>
              <a:t>para</a:t>
            </a:r>
            <a:r>
              <a:rPr dirty="0" sz="1800" spc="-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o </a:t>
            </a:r>
            <a:r>
              <a:rPr dirty="0" sz="1800" spc="-5">
                <a:latin typeface="Verdana"/>
                <a:cs typeface="Verdana"/>
              </a:rPr>
              <a:t>CRM.</a:t>
            </a:r>
            <a:endParaRPr sz="1800">
              <a:latin typeface="Verdana"/>
              <a:cs typeface="Verdana"/>
            </a:endParaRPr>
          </a:p>
          <a:p>
            <a:pPr marL="299085" marR="96520" indent="-287020">
              <a:lnSpc>
                <a:spcPct val="120000"/>
              </a:lnSpc>
              <a:spcBef>
                <a:spcPts val="12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dirty="0" sz="1800">
                <a:latin typeface="Verdana"/>
                <a:cs typeface="Verdana"/>
              </a:rPr>
              <a:t>Algumas </a:t>
            </a:r>
            <a:r>
              <a:rPr dirty="0" sz="1800" spc="-10">
                <a:latin typeface="Verdana"/>
                <a:cs typeface="Verdana"/>
              </a:rPr>
              <a:t>vezes, </a:t>
            </a:r>
            <a:r>
              <a:rPr dirty="0" sz="1800">
                <a:latin typeface="Verdana"/>
                <a:cs typeface="Verdana"/>
              </a:rPr>
              <a:t>ao abrir o </a:t>
            </a:r>
            <a:r>
              <a:rPr dirty="0" sz="1800" spc="-5">
                <a:latin typeface="Verdana"/>
                <a:cs typeface="Verdana"/>
              </a:rPr>
              <a:t>aplicativo,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pode aparecer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uma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mensagem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informando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que </a:t>
            </a:r>
            <a:r>
              <a:rPr dirty="0" u="heavy" sz="180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ele </a:t>
            </a:r>
            <a:r>
              <a:rPr dirty="0" sz="1800" spc="-620">
                <a:latin typeface="Verdana"/>
                <a:cs typeface="Verdana"/>
              </a:rPr>
              <a:t> </a:t>
            </a:r>
            <a:r>
              <a:rPr dirty="0" u="heavy" sz="1800" spc="-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deve</a:t>
            </a:r>
            <a:r>
              <a:rPr dirty="0" u="heavy" sz="1800" spc="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ser</a:t>
            </a:r>
            <a:r>
              <a:rPr dirty="0" u="heavy" sz="1800" spc="1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dirty="0" u="heavy" sz="180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atualizado</a:t>
            </a:r>
            <a:r>
              <a:rPr dirty="0" sz="1800" spc="-5">
                <a:latin typeface="Verdana"/>
                <a:cs typeface="Verdana"/>
              </a:rPr>
              <a:t>.</a:t>
            </a:r>
            <a:r>
              <a:rPr dirty="0" sz="1800" spc="-2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Basta</a:t>
            </a:r>
            <a:r>
              <a:rPr dirty="0" sz="1800" spc="-5">
                <a:latin typeface="Verdana"/>
                <a:cs typeface="Verdana"/>
              </a:rPr>
              <a:t> pressionar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a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mensagem</a:t>
            </a:r>
            <a:r>
              <a:rPr dirty="0" sz="1800" spc="25">
                <a:latin typeface="Verdana"/>
                <a:cs typeface="Verdana"/>
              </a:rPr>
              <a:t> </a:t>
            </a:r>
            <a:r>
              <a:rPr dirty="0" sz="1800" spc="-15">
                <a:latin typeface="Verdana"/>
                <a:cs typeface="Verdana"/>
              </a:rPr>
              <a:t>para</a:t>
            </a:r>
            <a:r>
              <a:rPr dirty="0" sz="1800">
                <a:latin typeface="Verdana"/>
                <a:cs typeface="Verdana"/>
              </a:rPr>
              <a:t> atualizar</a:t>
            </a:r>
            <a:r>
              <a:rPr dirty="0" sz="1800" spc="-2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o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aplicativo.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087" y="5010403"/>
            <a:ext cx="138049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/>
              <a:t>3.</a:t>
            </a:r>
            <a:r>
              <a:rPr dirty="0" sz="4000" spc="-225"/>
              <a:t> </a:t>
            </a:r>
            <a:r>
              <a:rPr dirty="0" sz="4000" spc="-5"/>
              <a:t>AIP</a:t>
            </a:r>
            <a:endParaRPr sz="40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446" y="836675"/>
            <a:ext cx="10081260" cy="0"/>
          </a:xfrm>
          <a:custGeom>
            <a:avLst/>
            <a:gdLst/>
            <a:ahLst/>
            <a:cxnLst/>
            <a:rect l="l" t="t" r="r" b="b"/>
            <a:pathLst>
              <a:path w="10081260" h="0">
                <a:moveTo>
                  <a:pt x="0" y="0"/>
                </a:moveTo>
                <a:lnTo>
                  <a:pt x="10081056" y="0"/>
                </a:lnTo>
              </a:path>
            </a:pathLst>
          </a:custGeom>
          <a:ln w="31750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812279"/>
            <a:ext cx="12192000" cy="45720"/>
          </a:xfrm>
          <a:custGeom>
            <a:avLst/>
            <a:gdLst/>
            <a:ahLst/>
            <a:cxnLst/>
            <a:rect l="l" t="t" r="r" b="b"/>
            <a:pathLst>
              <a:path w="12192000" h="45720">
                <a:moveTo>
                  <a:pt x="12192000" y="0"/>
                </a:moveTo>
                <a:lnTo>
                  <a:pt x="0" y="0"/>
                </a:lnTo>
                <a:lnTo>
                  <a:pt x="0" y="45718"/>
                </a:lnTo>
                <a:lnTo>
                  <a:pt x="12192000" y="4571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494789" y="1537208"/>
            <a:ext cx="8786495" cy="374522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863080" algn="l"/>
              </a:tabLst>
            </a:pPr>
            <a:r>
              <a:rPr dirty="0" sz="1800" spc="-5">
                <a:latin typeface="Verdana"/>
                <a:cs typeface="Verdana"/>
              </a:rPr>
              <a:t>Segundo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o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Manual</a:t>
            </a:r>
            <a:r>
              <a:rPr dirty="0" sz="1800" spc="1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de</a:t>
            </a:r>
            <a:r>
              <a:rPr dirty="0" sz="1800" spc="15">
                <a:latin typeface="Verdana"/>
                <a:cs typeface="Verdana"/>
              </a:rPr>
              <a:t> </a:t>
            </a:r>
            <a:r>
              <a:rPr dirty="0" sz="1800" spc="-30">
                <a:latin typeface="Verdana"/>
                <a:cs typeface="Verdana"/>
              </a:rPr>
              <a:t>Trabalho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Técnico</a:t>
            </a:r>
            <a:r>
              <a:rPr dirty="0" sz="1800" spc="2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Social em</a:t>
            </a:r>
            <a:r>
              <a:rPr dirty="0" sz="1800" spc="20">
                <a:latin typeface="Verdana"/>
                <a:cs typeface="Verdana"/>
              </a:rPr>
              <a:t> </a:t>
            </a:r>
            <a:r>
              <a:rPr dirty="0" sz="1800" spc="-15">
                <a:latin typeface="Verdana"/>
                <a:cs typeface="Verdana"/>
              </a:rPr>
              <a:t>Favelas,	</a:t>
            </a:r>
            <a:r>
              <a:rPr dirty="0" sz="1800">
                <a:latin typeface="Verdana"/>
                <a:cs typeface="Verdana"/>
              </a:rPr>
              <a:t>AIP</a:t>
            </a:r>
            <a:r>
              <a:rPr dirty="0" sz="1800" spc="-3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é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a</a:t>
            </a:r>
            <a:r>
              <a:rPr dirty="0" sz="1800" spc="-3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etapa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do </a:t>
            </a:r>
            <a:r>
              <a:rPr dirty="0" sz="1800" spc="-620">
                <a:latin typeface="Verdana"/>
                <a:cs typeface="Verdana"/>
              </a:rPr>
              <a:t> </a:t>
            </a:r>
            <a:r>
              <a:rPr dirty="0" sz="1800" spc="-10">
                <a:latin typeface="Verdana"/>
                <a:cs typeface="Verdana"/>
              </a:rPr>
              <a:t>trabalho</a:t>
            </a:r>
            <a:r>
              <a:rPr dirty="0" sz="1800" spc="-1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na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qual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a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equipe</a:t>
            </a:r>
            <a:r>
              <a:rPr dirty="0" sz="1800" spc="2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social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realiza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atendimentos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individualizados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às 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famílias</a:t>
            </a:r>
            <a:r>
              <a:rPr dirty="0" sz="1800" spc="-25">
                <a:latin typeface="Verdana"/>
                <a:cs typeface="Verdana"/>
              </a:rPr>
              <a:t> </a:t>
            </a:r>
            <a:r>
              <a:rPr dirty="0" sz="1800" spc="-15">
                <a:latin typeface="Verdana"/>
                <a:cs typeface="Verdana"/>
              </a:rPr>
              <a:t>para</a:t>
            </a:r>
            <a:r>
              <a:rPr dirty="0" sz="1800">
                <a:latin typeface="Verdana"/>
                <a:cs typeface="Verdana"/>
              </a:rPr>
              <a:t> identificar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a </a:t>
            </a:r>
            <a:r>
              <a:rPr dirty="0" sz="1800" spc="-5">
                <a:latin typeface="Verdana"/>
                <a:cs typeface="Verdana"/>
              </a:rPr>
              <a:t>alternativa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de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atendimento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mais</a:t>
            </a:r>
            <a:r>
              <a:rPr dirty="0" sz="1800" spc="-5">
                <a:latin typeface="Verdana"/>
                <a:cs typeface="Verdana"/>
              </a:rPr>
              <a:t> adequada</a:t>
            </a:r>
            <a:r>
              <a:rPr dirty="0" sz="1800" spc="2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ou 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esclarecer</a:t>
            </a:r>
            <a:r>
              <a:rPr dirty="0" sz="1800" spc="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dúvidas</a:t>
            </a:r>
            <a:r>
              <a:rPr dirty="0" sz="180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sobre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a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intervenção.</a:t>
            </a:r>
            <a:endParaRPr sz="1800">
              <a:latin typeface="Verdana"/>
              <a:cs typeface="Verdana"/>
            </a:endParaRPr>
          </a:p>
          <a:p>
            <a:pPr marL="12700" marR="834390">
              <a:lnSpc>
                <a:spcPct val="100000"/>
              </a:lnSpc>
              <a:spcBef>
                <a:spcPts val="600"/>
              </a:spcBef>
            </a:pPr>
            <a:r>
              <a:rPr dirty="0" sz="1800" i="1">
                <a:latin typeface="Verdana"/>
                <a:cs typeface="Verdana"/>
              </a:rPr>
              <a:t>“Quando</a:t>
            </a:r>
            <a:r>
              <a:rPr dirty="0" sz="1800" spc="-2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o</a:t>
            </a:r>
            <a:r>
              <a:rPr dirty="0" sz="1800" spc="-5" i="1">
                <a:latin typeface="Verdana"/>
                <a:cs typeface="Verdana"/>
              </a:rPr>
              <a:t> morador</a:t>
            </a:r>
            <a:r>
              <a:rPr dirty="0" sz="1800" spc="-2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procura</a:t>
            </a:r>
            <a:r>
              <a:rPr dirty="0" sz="1800" spc="-1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a</a:t>
            </a:r>
            <a:r>
              <a:rPr dirty="0" sz="1800" spc="-1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equipe</a:t>
            </a:r>
            <a:r>
              <a:rPr dirty="0" sz="1800" spc="4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técnica</a:t>
            </a:r>
            <a:r>
              <a:rPr dirty="0" sz="180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para obter</a:t>
            </a:r>
            <a:r>
              <a:rPr dirty="0" sz="1800" spc="1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informações </a:t>
            </a:r>
            <a:r>
              <a:rPr dirty="0" sz="1800" spc="-62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ou </a:t>
            </a:r>
            <a:r>
              <a:rPr dirty="0" sz="1800" spc="-5" i="1">
                <a:latin typeface="Verdana"/>
                <a:cs typeface="Verdana"/>
              </a:rPr>
              <a:t>esclarecer</a:t>
            </a:r>
            <a:r>
              <a:rPr dirty="0" sz="1800" spc="1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dúvidas,</a:t>
            </a:r>
            <a:r>
              <a:rPr dirty="0" sz="1800" spc="1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considera-se</a:t>
            </a:r>
            <a:r>
              <a:rPr dirty="0" sz="1800" spc="1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como</a:t>
            </a:r>
            <a:r>
              <a:rPr dirty="0" sz="1800" spc="-2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Atendimento</a:t>
            </a:r>
            <a:r>
              <a:rPr dirty="0" sz="1800" spc="3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Individual </a:t>
            </a:r>
            <a:r>
              <a:rPr dirty="0" sz="180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Espontâneo. Esse</a:t>
            </a:r>
            <a:r>
              <a:rPr dirty="0" sz="1800" spc="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atendimento</a:t>
            </a:r>
            <a:r>
              <a:rPr dirty="0" sz="1800" spc="1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pode</a:t>
            </a:r>
            <a:r>
              <a:rPr dirty="0" sz="1800" spc="2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ocorrer</a:t>
            </a:r>
            <a:r>
              <a:rPr dirty="0" sz="1800" spc="-1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no</a:t>
            </a:r>
            <a:r>
              <a:rPr dirty="0" sz="1800" spc="-1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Escritório de</a:t>
            </a:r>
            <a:r>
              <a:rPr dirty="0" sz="1800" spc="1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Apoio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5" i="1">
                <a:latin typeface="Verdana"/>
                <a:cs typeface="Verdana"/>
              </a:rPr>
              <a:t>Técnico</a:t>
            </a:r>
            <a:r>
              <a:rPr dirty="0" sz="1800" spc="2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(EAT), durante</a:t>
            </a:r>
            <a:r>
              <a:rPr dirty="0" sz="1800" spc="1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visitas</a:t>
            </a:r>
            <a:r>
              <a:rPr dirty="0" sz="1800" spc="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técnicas</a:t>
            </a:r>
            <a:r>
              <a:rPr dirty="0" sz="1800" spc="1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a</a:t>
            </a:r>
            <a:r>
              <a:rPr dirty="0" sz="1800" spc="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campo</a:t>
            </a:r>
            <a:r>
              <a:rPr dirty="0" sz="1800" i="1">
                <a:latin typeface="Verdana"/>
                <a:cs typeface="Verdana"/>
              </a:rPr>
              <a:t> ou via </a:t>
            </a:r>
            <a:r>
              <a:rPr dirty="0" sz="1800" spc="-5" i="1">
                <a:latin typeface="Verdana"/>
                <a:cs typeface="Verdana"/>
              </a:rPr>
              <a:t>contato</a:t>
            </a:r>
            <a:r>
              <a:rPr dirty="0" sz="1800" spc="-1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telefônico.</a:t>
            </a:r>
            <a:endParaRPr sz="1800">
              <a:latin typeface="Verdana"/>
              <a:cs typeface="Verdana"/>
            </a:endParaRPr>
          </a:p>
          <a:p>
            <a:pPr marL="12700" marR="396240">
              <a:lnSpc>
                <a:spcPct val="100000"/>
              </a:lnSpc>
              <a:spcBef>
                <a:spcPts val="600"/>
              </a:spcBef>
            </a:pPr>
            <a:r>
              <a:rPr dirty="0" sz="1800" spc="-5" i="1">
                <a:latin typeface="Verdana"/>
                <a:cs typeface="Verdana"/>
              </a:rPr>
              <a:t>No Atendimento</a:t>
            </a:r>
            <a:r>
              <a:rPr dirty="0" sz="1800" spc="3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Individual</a:t>
            </a:r>
            <a:r>
              <a:rPr dirty="0" sz="1800" spc="3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Programa</a:t>
            </a:r>
            <a:r>
              <a:rPr dirty="0" sz="1800" spc="-1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(AIP),</a:t>
            </a:r>
            <a:r>
              <a:rPr dirty="0" sz="1800" spc="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a </a:t>
            </a:r>
            <a:r>
              <a:rPr dirty="0" sz="1800" spc="-5" i="1">
                <a:latin typeface="Verdana"/>
                <a:cs typeface="Verdana"/>
              </a:rPr>
              <a:t>equipe</a:t>
            </a:r>
            <a:r>
              <a:rPr dirty="0" sz="1800" spc="3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técnica</a:t>
            </a:r>
            <a:r>
              <a:rPr dirty="0" sz="1800" spc="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social </a:t>
            </a:r>
            <a:r>
              <a:rPr dirty="0" sz="180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elabora </a:t>
            </a:r>
            <a:r>
              <a:rPr dirty="0" sz="1800" i="1">
                <a:latin typeface="Verdana"/>
                <a:cs typeface="Verdana"/>
              </a:rPr>
              <a:t>um </a:t>
            </a:r>
            <a:r>
              <a:rPr dirty="0" sz="1800" spc="-5" i="1">
                <a:latin typeface="Verdana"/>
                <a:cs typeface="Verdana"/>
              </a:rPr>
              <a:t>planejamento</a:t>
            </a:r>
            <a:r>
              <a:rPr dirty="0" sz="1800" spc="1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de</a:t>
            </a:r>
            <a:r>
              <a:rPr dirty="0" sz="1800" spc="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atendimento</a:t>
            </a:r>
            <a:r>
              <a:rPr dirty="0" sz="1800" spc="1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individual</a:t>
            </a:r>
            <a:r>
              <a:rPr dirty="0" sz="1800" spc="3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e,</a:t>
            </a:r>
            <a:r>
              <a:rPr dirty="0" sz="1800" spc="-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com </a:t>
            </a:r>
            <a:r>
              <a:rPr dirty="0" sz="1800" spc="-5" i="1">
                <a:latin typeface="Verdana"/>
                <a:cs typeface="Verdana"/>
              </a:rPr>
              <a:t>base nele, </a:t>
            </a:r>
            <a:r>
              <a:rPr dirty="0" sz="1800" i="1">
                <a:latin typeface="Verdana"/>
                <a:cs typeface="Verdana"/>
              </a:rPr>
              <a:t> convida</a:t>
            </a:r>
            <a:r>
              <a:rPr dirty="0" sz="1800" spc="-5" i="1">
                <a:latin typeface="Verdana"/>
                <a:cs typeface="Verdana"/>
              </a:rPr>
              <a:t> cada</a:t>
            </a:r>
            <a:r>
              <a:rPr dirty="0" sz="1800" i="1">
                <a:latin typeface="Verdana"/>
                <a:cs typeface="Verdana"/>
              </a:rPr>
              <a:t> família</a:t>
            </a:r>
            <a:r>
              <a:rPr dirty="0" sz="1800" spc="2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a</a:t>
            </a:r>
            <a:r>
              <a:rPr dirty="0" sz="1800" spc="-1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comparecer</a:t>
            </a:r>
            <a:r>
              <a:rPr dirty="0" sz="1800" spc="1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no</a:t>
            </a:r>
            <a:r>
              <a:rPr dirty="0" sz="1800" spc="-1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EAT</a:t>
            </a:r>
            <a:r>
              <a:rPr dirty="0" sz="1800" spc="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no </a:t>
            </a:r>
            <a:r>
              <a:rPr dirty="0" sz="1800" spc="-5" i="1">
                <a:latin typeface="Verdana"/>
                <a:cs typeface="Verdana"/>
              </a:rPr>
              <a:t>dia</a:t>
            </a:r>
            <a:r>
              <a:rPr dirty="0" sz="1800" spc="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e </a:t>
            </a:r>
            <a:r>
              <a:rPr dirty="0" sz="1800" spc="-5" i="1">
                <a:latin typeface="Verdana"/>
                <a:cs typeface="Verdana"/>
              </a:rPr>
              <a:t>horário</a:t>
            </a:r>
            <a:r>
              <a:rPr dirty="0" sz="1800" spc="-1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programados </a:t>
            </a:r>
            <a:r>
              <a:rPr dirty="0" sz="1800" spc="-62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para obter</a:t>
            </a:r>
            <a:r>
              <a:rPr dirty="0" sz="1800" spc="1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informações</a:t>
            </a:r>
            <a:r>
              <a:rPr dirty="0" sz="1800" spc="-1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detalhadas</a:t>
            </a:r>
            <a:r>
              <a:rPr dirty="0" sz="1800" spc="2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sobre</a:t>
            </a:r>
            <a:r>
              <a:rPr dirty="0" sz="1800" spc="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o </a:t>
            </a:r>
            <a:r>
              <a:rPr dirty="0" sz="1800" spc="-5" i="1">
                <a:latin typeface="Verdana"/>
                <a:cs typeface="Verdana"/>
              </a:rPr>
              <a:t>projeto de</a:t>
            </a:r>
            <a:r>
              <a:rPr dirty="0" sz="1800" spc="15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intervenção,</a:t>
            </a:r>
            <a:r>
              <a:rPr dirty="0" sz="1800" spc="-10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os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1800" spc="-5" i="1">
                <a:latin typeface="Verdana"/>
                <a:cs typeface="Verdana"/>
              </a:rPr>
              <a:t>critérios</a:t>
            </a:r>
            <a:r>
              <a:rPr dirty="0" sz="1800" i="1">
                <a:latin typeface="Verdana"/>
                <a:cs typeface="Verdana"/>
              </a:rPr>
              <a:t> e</a:t>
            </a:r>
            <a:r>
              <a:rPr dirty="0" sz="1800" spc="-5" i="1">
                <a:latin typeface="Verdana"/>
                <a:cs typeface="Verdana"/>
              </a:rPr>
              <a:t> </a:t>
            </a:r>
            <a:r>
              <a:rPr dirty="0" sz="1800" i="1">
                <a:latin typeface="Verdana"/>
                <a:cs typeface="Verdana"/>
              </a:rPr>
              <a:t>as</a:t>
            </a:r>
            <a:r>
              <a:rPr dirty="0" sz="1800" spc="-1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modalidades</a:t>
            </a:r>
            <a:r>
              <a:rPr dirty="0" sz="1800" spc="20" i="1">
                <a:latin typeface="Verdana"/>
                <a:cs typeface="Verdana"/>
              </a:rPr>
              <a:t> </a:t>
            </a:r>
            <a:r>
              <a:rPr dirty="0" sz="1800" spc="-5" i="1">
                <a:latin typeface="Verdana"/>
                <a:cs typeface="Verdana"/>
              </a:rPr>
              <a:t>de atendimento.”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3715" y="4969115"/>
            <a:ext cx="5814695" cy="130619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31300"/>
              </a:lnSpc>
              <a:spcBef>
                <a:spcPts val="95"/>
              </a:spcBef>
            </a:pPr>
            <a:r>
              <a:rPr dirty="0" sz="3200" spc="-5" b="1">
                <a:latin typeface="Verdana"/>
                <a:cs typeface="Verdana"/>
              </a:rPr>
              <a:t>3.1 Acesso</a:t>
            </a:r>
            <a:r>
              <a:rPr dirty="0" sz="3200" spc="5" b="1">
                <a:latin typeface="Verdana"/>
                <a:cs typeface="Verdana"/>
              </a:rPr>
              <a:t> </a:t>
            </a:r>
            <a:r>
              <a:rPr dirty="0" sz="3200" b="1">
                <a:latin typeface="Verdana"/>
                <a:cs typeface="Verdana"/>
              </a:rPr>
              <a:t>e</a:t>
            </a:r>
            <a:r>
              <a:rPr dirty="0" sz="3200" spc="-5" b="1">
                <a:latin typeface="Verdana"/>
                <a:cs typeface="Verdana"/>
              </a:rPr>
              <a:t> visualização </a:t>
            </a:r>
            <a:r>
              <a:rPr dirty="0" sz="3200" spc="-1080" b="1">
                <a:latin typeface="Verdana"/>
                <a:cs typeface="Verdana"/>
              </a:rPr>
              <a:t> </a:t>
            </a:r>
            <a:r>
              <a:rPr dirty="0" sz="3200" b="1">
                <a:latin typeface="Verdana"/>
                <a:cs typeface="Verdana"/>
              </a:rPr>
              <a:t>do</a:t>
            </a:r>
            <a:r>
              <a:rPr dirty="0" sz="3200" spc="-15" b="1">
                <a:latin typeface="Verdana"/>
                <a:cs typeface="Verdana"/>
              </a:rPr>
              <a:t> </a:t>
            </a:r>
            <a:r>
              <a:rPr dirty="0" sz="3200" spc="-5" b="1">
                <a:latin typeface="Verdana"/>
                <a:cs typeface="Verdana"/>
              </a:rPr>
              <a:t>aplicativo</a:t>
            </a:r>
            <a:r>
              <a:rPr dirty="0" sz="3200" spc="25" b="1">
                <a:latin typeface="Verdana"/>
                <a:cs typeface="Verdana"/>
              </a:rPr>
              <a:t> </a:t>
            </a:r>
            <a:r>
              <a:rPr dirty="0" sz="3200" spc="-5" b="1">
                <a:latin typeface="Verdana"/>
                <a:cs typeface="Verdana"/>
              </a:rPr>
              <a:t>AIP</a:t>
            </a:r>
            <a:endParaRPr sz="3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35559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Visualização</a:t>
            </a:r>
            <a:r>
              <a:rPr dirty="0" spc="9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inicial</a:t>
            </a:r>
            <a:r>
              <a:rPr dirty="0" spc="85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do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aplicativo</a:t>
            </a:r>
            <a:r>
              <a:rPr dirty="0" spc="-1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Arrolamento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045908" y="1547329"/>
            <a:ext cx="4766945" cy="4770755"/>
            <a:chOff x="1045908" y="1547329"/>
            <a:chExt cx="4766945" cy="47707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5433" y="1556854"/>
              <a:ext cx="2969641" cy="47513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50671" y="1552092"/>
              <a:ext cx="2979420" cy="4761230"/>
            </a:xfrm>
            <a:custGeom>
              <a:avLst/>
              <a:gdLst/>
              <a:ahLst/>
              <a:cxnLst/>
              <a:rect l="l" t="t" r="r" b="b"/>
              <a:pathLst>
                <a:path w="2979420" h="4761230">
                  <a:moveTo>
                    <a:pt x="0" y="4760849"/>
                  </a:moveTo>
                  <a:lnTo>
                    <a:pt x="2979166" y="4760849"/>
                  </a:lnTo>
                  <a:lnTo>
                    <a:pt x="2979166" y="0"/>
                  </a:lnTo>
                  <a:lnTo>
                    <a:pt x="0" y="0"/>
                  </a:lnTo>
                  <a:lnTo>
                    <a:pt x="0" y="476084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063496" y="1988832"/>
              <a:ext cx="966469" cy="3611879"/>
            </a:xfrm>
            <a:custGeom>
              <a:avLst/>
              <a:gdLst/>
              <a:ahLst/>
              <a:cxnLst/>
              <a:rect l="l" t="t" r="r" b="b"/>
              <a:pathLst>
                <a:path w="966469" h="3611879">
                  <a:moveTo>
                    <a:pt x="0" y="3611803"/>
                  </a:moveTo>
                  <a:lnTo>
                    <a:pt x="504050" y="3611803"/>
                  </a:lnTo>
                  <a:lnTo>
                    <a:pt x="504050" y="3107753"/>
                  </a:lnTo>
                  <a:lnTo>
                    <a:pt x="0" y="3107753"/>
                  </a:lnTo>
                  <a:lnTo>
                    <a:pt x="0" y="3611803"/>
                  </a:lnTo>
                  <a:close/>
                </a:path>
                <a:path w="966469" h="3611879">
                  <a:moveTo>
                    <a:pt x="462280" y="504050"/>
                  </a:moveTo>
                  <a:lnTo>
                    <a:pt x="966330" y="504050"/>
                  </a:lnTo>
                  <a:lnTo>
                    <a:pt x="966330" y="0"/>
                  </a:lnTo>
                  <a:lnTo>
                    <a:pt x="462280" y="0"/>
                  </a:lnTo>
                  <a:lnTo>
                    <a:pt x="462280" y="504050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567559" y="2492882"/>
              <a:ext cx="1741805" cy="2851150"/>
            </a:xfrm>
            <a:custGeom>
              <a:avLst/>
              <a:gdLst/>
              <a:ahLst/>
              <a:cxnLst/>
              <a:rect l="l" t="t" r="r" b="b"/>
              <a:pathLst>
                <a:path w="1741804" h="2851150">
                  <a:moveTo>
                    <a:pt x="1715389" y="161417"/>
                  </a:moveTo>
                  <a:lnTo>
                    <a:pt x="224536" y="161417"/>
                  </a:lnTo>
                  <a:lnTo>
                    <a:pt x="224536" y="85725"/>
                  </a:lnTo>
                  <a:lnTo>
                    <a:pt x="253111" y="85725"/>
                  </a:lnTo>
                  <a:lnTo>
                    <a:pt x="245999" y="71501"/>
                  </a:lnTo>
                  <a:lnTo>
                    <a:pt x="210312" y="0"/>
                  </a:lnTo>
                  <a:lnTo>
                    <a:pt x="167386" y="85725"/>
                  </a:lnTo>
                  <a:lnTo>
                    <a:pt x="195961" y="85725"/>
                  </a:lnTo>
                  <a:lnTo>
                    <a:pt x="195961" y="183515"/>
                  </a:lnTo>
                  <a:lnTo>
                    <a:pt x="202438" y="189992"/>
                  </a:lnTo>
                  <a:lnTo>
                    <a:pt x="1715389" y="189992"/>
                  </a:lnTo>
                  <a:lnTo>
                    <a:pt x="1715389" y="175641"/>
                  </a:lnTo>
                  <a:lnTo>
                    <a:pt x="1715389" y="161417"/>
                  </a:lnTo>
                  <a:close/>
                </a:path>
                <a:path w="1741804" h="2851150">
                  <a:moveTo>
                    <a:pt x="1741551" y="2793492"/>
                  </a:moveTo>
                  <a:lnTo>
                    <a:pt x="85725" y="2793492"/>
                  </a:lnTo>
                  <a:lnTo>
                    <a:pt x="85725" y="2764917"/>
                  </a:lnTo>
                  <a:lnTo>
                    <a:pt x="0" y="2807716"/>
                  </a:lnTo>
                  <a:lnTo>
                    <a:pt x="85725" y="2850642"/>
                  </a:lnTo>
                  <a:lnTo>
                    <a:pt x="85725" y="2822067"/>
                  </a:lnTo>
                  <a:lnTo>
                    <a:pt x="1741551" y="2822067"/>
                  </a:lnTo>
                  <a:lnTo>
                    <a:pt x="1741551" y="2793492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300728" y="1556804"/>
              <a:ext cx="1511935" cy="4519295"/>
            </a:xfrm>
            <a:custGeom>
              <a:avLst/>
              <a:gdLst/>
              <a:ahLst/>
              <a:cxnLst/>
              <a:rect l="l" t="t" r="r" b="b"/>
              <a:pathLst>
                <a:path w="1511935" h="4519295">
                  <a:moveTo>
                    <a:pt x="1511553" y="0"/>
                  </a:moveTo>
                  <a:lnTo>
                    <a:pt x="0" y="0"/>
                  </a:lnTo>
                  <a:lnTo>
                    <a:pt x="0" y="4519295"/>
                  </a:lnTo>
                  <a:lnTo>
                    <a:pt x="1511553" y="4519295"/>
                  </a:lnTo>
                  <a:lnTo>
                    <a:pt x="1511553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6086411" y="1547749"/>
            <a:ext cx="2988945" cy="4770755"/>
            <a:chOff x="6086411" y="1547749"/>
            <a:chExt cx="2988945" cy="477075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5999" y="1557274"/>
              <a:ext cx="2969641" cy="475145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091173" y="1552511"/>
              <a:ext cx="2979420" cy="4761230"/>
            </a:xfrm>
            <a:custGeom>
              <a:avLst/>
              <a:gdLst/>
              <a:ahLst/>
              <a:cxnLst/>
              <a:rect l="l" t="t" r="r" b="b"/>
              <a:pathLst>
                <a:path w="2979420" h="4761230">
                  <a:moveTo>
                    <a:pt x="0" y="4760976"/>
                  </a:moveTo>
                  <a:lnTo>
                    <a:pt x="2979166" y="4760976"/>
                  </a:lnTo>
                  <a:lnTo>
                    <a:pt x="2979166" y="0"/>
                  </a:lnTo>
                  <a:lnTo>
                    <a:pt x="0" y="0"/>
                  </a:lnTo>
                  <a:lnTo>
                    <a:pt x="0" y="476097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866888" y="3933063"/>
              <a:ext cx="965835" cy="304800"/>
            </a:xfrm>
            <a:custGeom>
              <a:avLst/>
              <a:gdLst/>
              <a:ahLst/>
              <a:cxnLst/>
              <a:rect l="l" t="t" r="r" b="b"/>
              <a:pathLst>
                <a:path w="965834" h="304800">
                  <a:moveTo>
                    <a:pt x="0" y="304545"/>
                  </a:moveTo>
                  <a:lnTo>
                    <a:pt x="965365" y="304545"/>
                  </a:lnTo>
                  <a:lnTo>
                    <a:pt x="965365" y="0"/>
                  </a:lnTo>
                  <a:lnTo>
                    <a:pt x="0" y="0"/>
                  </a:lnTo>
                  <a:lnTo>
                    <a:pt x="0" y="304545"/>
                  </a:lnTo>
                  <a:close/>
                </a:path>
              </a:pathLst>
            </a:custGeom>
            <a:ln w="28574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/>
          <p:cNvGrpSpPr/>
          <p:nvPr/>
        </p:nvGrpSpPr>
        <p:grpSpPr>
          <a:xfrm>
            <a:off x="9217596" y="4715624"/>
            <a:ext cx="2521585" cy="1491615"/>
            <a:chOff x="9217596" y="4715624"/>
            <a:chExt cx="2521585" cy="149161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19894" y="4725149"/>
              <a:ext cx="2320798" cy="46577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315068" y="4720386"/>
              <a:ext cx="2330450" cy="1482090"/>
            </a:xfrm>
            <a:custGeom>
              <a:avLst/>
              <a:gdLst/>
              <a:ahLst/>
              <a:cxnLst/>
              <a:rect l="l" t="t" r="r" b="b"/>
              <a:pathLst>
                <a:path w="2330450" h="1482089">
                  <a:moveTo>
                    <a:pt x="0" y="1481709"/>
                  </a:moveTo>
                  <a:lnTo>
                    <a:pt x="2330323" y="1481709"/>
                  </a:lnTo>
                  <a:lnTo>
                    <a:pt x="2330323" y="0"/>
                  </a:lnTo>
                  <a:lnTo>
                    <a:pt x="0" y="0"/>
                  </a:lnTo>
                  <a:lnTo>
                    <a:pt x="0" y="1481709"/>
                  </a:lnTo>
                  <a:close/>
                </a:path>
              </a:pathLst>
            </a:custGeom>
            <a:ln w="9525">
              <a:solidFill>
                <a:srgbClr val="0D5C9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231883" y="4924678"/>
              <a:ext cx="1059180" cy="304800"/>
            </a:xfrm>
            <a:custGeom>
              <a:avLst/>
              <a:gdLst/>
              <a:ahLst/>
              <a:cxnLst/>
              <a:rect l="l" t="t" r="r" b="b"/>
              <a:pathLst>
                <a:path w="1059179" h="304800">
                  <a:moveTo>
                    <a:pt x="0" y="304546"/>
                  </a:moveTo>
                  <a:lnTo>
                    <a:pt x="1058976" y="304546"/>
                  </a:lnTo>
                  <a:lnTo>
                    <a:pt x="1058976" y="0"/>
                  </a:lnTo>
                  <a:lnTo>
                    <a:pt x="0" y="0"/>
                  </a:lnTo>
                  <a:lnTo>
                    <a:pt x="0" y="30454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73027" y="5287898"/>
              <a:ext cx="410641" cy="42459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1268201" y="5283136"/>
              <a:ext cx="466090" cy="434340"/>
            </a:xfrm>
            <a:custGeom>
              <a:avLst/>
              <a:gdLst/>
              <a:ahLst/>
              <a:cxnLst/>
              <a:rect l="l" t="t" r="r" b="b"/>
              <a:pathLst>
                <a:path w="466090" h="434339">
                  <a:moveTo>
                    <a:pt x="0" y="434124"/>
                  </a:moveTo>
                  <a:lnTo>
                    <a:pt x="465632" y="434124"/>
                  </a:lnTo>
                  <a:lnTo>
                    <a:pt x="465632" y="0"/>
                  </a:lnTo>
                  <a:lnTo>
                    <a:pt x="0" y="0"/>
                  </a:lnTo>
                  <a:lnTo>
                    <a:pt x="0" y="434124"/>
                  </a:lnTo>
                  <a:close/>
                </a:path>
              </a:pathLst>
            </a:custGeom>
            <a:ln w="9525">
              <a:solidFill>
                <a:srgbClr val="0D5C9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1501119" y="4810404"/>
              <a:ext cx="139700" cy="154305"/>
            </a:xfrm>
            <a:custGeom>
              <a:avLst/>
              <a:gdLst/>
              <a:ahLst/>
              <a:cxnLst/>
              <a:rect l="l" t="t" r="r" b="b"/>
              <a:pathLst>
                <a:path w="139700" h="154304">
                  <a:moveTo>
                    <a:pt x="0" y="153898"/>
                  </a:moveTo>
                  <a:lnTo>
                    <a:pt x="139534" y="153898"/>
                  </a:lnTo>
                  <a:lnTo>
                    <a:pt x="139534" y="0"/>
                  </a:lnTo>
                  <a:lnTo>
                    <a:pt x="0" y="0"/>
                  </a:lnTo>
                  <a:lnTo>
                    <a:pt x="0" y="153898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9381870" y="1564424"/>
            <a:ext cx="2298700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93980" marR="8509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Ao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entrar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 </a:t>
            </a:r>
            <a:r>
              <a:rPr dirty="0" sz="1200" spc="-10">
                <a:latin typeface="Verdana"/>
                <a:cs typeface="Verdana"/>
              </a:rPr>
              <a:t>aplicativo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pela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primeira vez, </a:t>
            </a:r>
            <a:r>
              <a:rPr dirty="0" sz="1200">
                <a:latin typeface="Verdana"/>
                <a:cs typeface="Verdana"/>
              </a:rPr>
              <a:t>aparecerá 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 </a:t>
            </a:r>
            <a:r>
              <a:rPr dirty="0" sz="1200" spc="-10">
                <a:latin typeface="Verdana"/>
                <a:cs typeface="Verdana"/>
              </a:rPr>
              <a:t>inicial.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Pressione</a:t>
            </a:r>
            <a:r>
              <a:rPr dirty="0" sz="1200">
                <a:latin typeface="Verdana"/>
                <a:cs typeface="Verdana"/>
              </a:rPr>
              <a:t> 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botão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“Entrar”.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381870" y="2788030"/>
            <a:ext cx="2298700" cy="16205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09220" marR="99060" indent="-127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Caso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já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tenha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acessado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aplicativo</a:t>
            </a:r>
            <a:r>
              <a:rPr dirty="0" sz="1200" spc="3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pelo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dispositivo, 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usuário </a:t>
            </a:r>
            <a:r>
              <a:rPr dirty="0" sz="1200">
                <a:latin typeface="Verdana"/>
                <a:cs typeface="Verdana"/>
              </a:rPr>
              <a:t>aparecerá </a:t>
            </a:r>
            <a:r>
              <a:rPr dirty="0" sz="1200" spc="-5">
                <a:latin typeface="Verdana"/>
                <a:cs typeface="Verdana"/>
              </a:rPr>
              <a:t>na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tela. Caso contrário,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>
                <a:latin typeface="Verdana"/>
                <a:cs typeface="Verdana"/>
              </a:rPr>
              <a:t>“+” </a:t>
            </a:r>
            <a:r>
              <a:rPr dirty="0" sz="1200" spc="-5">
                <a:latin typeface="Verdana"/>
                <a:cs typeface="Verdana"/>
              </a:rPr>
              <a:t>no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canto superior direito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acessar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com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outro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usuário.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832342" y="2027808"/>
            <a:ext cx="549910" cy="2100580"/>
          </a:xfrm>
          <a:custGeom>
            <a:avLst/>
            <a:gdLst/>
            <a:ahLst/>
            <a:cxnLst/>
            <a:rect l="l" t="t" r="r" b="b"/>
            <a:pathLst>
              <a:path w="549909" h="2100579">
                <a:moveTo>
                  <a:pt x="85725" y="2014601"/>
                </a:moveTo>
                <a:lnTo>
                  <a:pt x="0" y="2057527"/>
                </a:lnTo>
                <a:lnTo>
                  <a:pt x="85725" y="2100326"/>
                </a:lnTo>
                <a:lnTo>
                  <a:pt x="85725" y="2071751"/>
                </a:lnTo>
                <a:lnTo>
                  <a:pt x="71374" y="2071751"/>
                </a:lnTo>
                <a:lnTo>
                  <a:pt x="71374" y="2043176"/>
                </a:lnTo>
                <a:lnTo>
                  <a:pt x="85725" y="2043176"/>
                </a:lnTo>
                <a:lnTo>
                  <a:pt x="85725" y="2014601"/>
                </a:lnTo>
                <a:close/>
              </a:path>
              <a:path w="549909" h="2100579">
                <a:moveTo>
                  <a:pt x="85725" y="2043176"/>
                </a:moveTo>
                <a:lnTo>
                  <a:pt x="71374" y="2043176"/>
                </a:lnTo>
                <a:lnTo>
                  <a:pt x="71374" y="2071751"/>
                </a:lnTo>
                <a:lnTo>
                  <a:pt x="85725" y="2071751"/>
                </a:lnTo>
                <a:lnTo>
                  <a:pt x="85725" y="2043176"/>
                </a:lnTo>
                <a:close/>
              </a:path>
              <a:path w="549909" h="2100579">
                <a:moveTo>
                  <a:pt x="260476" y="2043176"/>
                </a:moveTo>
                <a:lnTo>
                  <a:pt x="85725" y="2043176"/>
                </a:lnTo>
                <a:lnTo>
                  <a:pt x="85725" y="2071751"/>
                </a:lnTo>
                <a:lnTo>
                  <a:pt x="282575" y="2071751"/>
                </a:lnTo>
                <a:lnTo>
                  <a:pt x="289051" y="2065401"/>
                </a:lnTo>
                <a:lnTo>
                  <a:pt x="289051" y="2057527"/>
                </a:lnTo>
                <a:lnTo>
                  <a:pt x="260476" y="2057527"/>
                </a:lnTo>
                <a:lnTo>
                  <a:pt x="260476" y="2043176"/>
                </a:lnTo>
                <a:close/>
              </a:path>
              <a:path w="549909" h="2100579">
                <a:moveTo>
                  <a:pt x="549528" y="0"/>
                </a:moveTo>
                <a:lnTo>
                  <a:pt x="266826" y="0"/>
                </a:lnTo>
                <a:lnTo>
                  <a:pt x="260476" y="6350"/>
                </a:lnTo>
                <a:lnTo>
                  <a:pt x="260476" y="2057527"/>
                </a:lnTo>
                <a:lnTo>
                  <a:pt x="274700" y="2043176"/>
                </a:lnTo>
                <a:lnTo>
                  <a:pt x="289051" y="2043176"/>
                </a:lnTo>
                <a:lnTo>
                  <a:pt x="289051" y="28575"/>
                </a:lnTo>
                <a:lnTo>
                  <a:pt x="274700" y="28575"/>
                </a:lnTo>
                <a:lnTo>
                  <a:pt x="289051" y="14224"/>
                </a:lnTo>
                <a:lnTo>
                  <a:pt x="549528" y="14224"/>
                </a:lnTo>
                <a:lnTo>
                  <a:pt x="549528" y="0"/>
                </a:lnTo>
                <a:close/>
              </a:path>
              <a:path w="549909" h="2100579">
                <a:moveTo>
                  <a:pt x="289051" y="2043176"/>
                </a:moveTo>
                <a:lnTo>
                  <a:pt x="274700" y="2043176"/>
                </a:lnTo>
                <a:lnTo>
                  <a:pt x="260476" y="2057527"/>
                </a:lnTo>
                <a:lnTo>
                  <a:pt x="289051" y="2057527"/>
                </a:lnTo>
                <a:lnTo>
                  <a:pt x="289051" y="2043176"/>
                </a:lnTo>
                <a:close/>
              </a:path>
              <a:path w="549909" h="2100579">
                <a:moveTo>
                  <a:pt x="289051" y="14224"/>
                </a:moveTo>
                <a:lnTo>
                  <a:pt x="274700" y="28575"/>
                </a:lnTo>
                <a:lnTo>
                  <a:pt x="289051" y="28575"/>
                </a:lnTo>
                <a:lnTo>
                  <a:pt x="289051" y="14224"/>
                </a:lnTo>
                <a:close/>
              </a:path>
              <a:path w="549909" h="2100579">
                <a:moveTo>
                  <a:pt x="549528" y="14224"/>
                </a:moveTo>
                <a:lnTo>
                  <a:pt x="289051" y="14224"/>
                </a:lnTo>
                <a:lnTo>
                  <a:pt x="289051" y="28575"/>
                </a:lnTo>
                <a:lnTo>
                  <a:pt x="549528" y="28575"/>
                </a:lnTo>
                <a:lnTo>
                  <a:pt x="549528" y="14224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718548" y="4408042"/>
            <a:ext cx="2165350" cy="880110"/>
          </a:xfrm>
          <a:custGeom>
            <a:avLst/>
            <a:gdLst/>
            <a:ahLst/>
            <a:cxnLst/>
            <a:rect l="l" t="t" r="r" b="b"/>
            <a:pathLst>
              <a:path w="2165350" h="880110">
                <a:moveTo>
                  <a:pt x="1895221" y="316611"/>
                </a:moveTo>
                <a:lnTo>
                  <a:pt x="1866646" y="316611"/>
                </a:lnTo>
                <a:lnTo>
                  <a:pt x="1866646" y="215519"/>
                </a:lnTo>
                <a:lnTo>
                  <a:pt x="1866646" y="193294"/>
                </a:lnTo>
                <a:lnTo>
                  <a:pt x="1860169" y="186944"/>
                </a:lnTo>
                <a:lnTo>
                  <a:pt x="826770" y="186944"/>
                </a:lnTo>
                <a:lnTo>
                  <a:pt x="826770" y="0"/>
                </a:lnTo>
                <a:lnTo>
                  <a:pt x="798195" y="0"/>
                </a:lnTo>
                <a:lnTo>
                  <a:pt x="798195" y="209042"/>
                </a:lnTo>
                <a:lnTo>
                  <a:pt x="798195" y="243967"/>
                </a:lnTo>
                <a:lnTo>
                  <a:pt x="34925" y="243967"/>
                </a:lnTo>
                <a:lnTo>
                  <a:pt x="28575" y="250444"/>
                </a:lnTo>
                <a:lnTo>
                  <a:pt x="28575" y="430911"/>
                </a:lnTo>
                <a:lnTo>
                  <a:pt x="0" y="430911"/>
                </a:lnTo>
                <a:lnTo>
                  <a:pt x="42926" y="516636"/>
                </a:lnTo>
                <a:lnTo>
                  <a:pt x="78613" y="445135"/>
                </a:lnTo>
                <a:lnTo>
                  <a:pt x="85725" y="430911"/>
                </a:lnTo>
                <a:lnTo>
                  <a:pt x="57150" y="430911"/>
                </a:lnTo>
                <a:lnTo>
                  <a:pt x="57150" y="272542"/>
                </a:lnTo>
                <a:lnTo>
                  <a:pt x="820420" y="272542"/>
                </a:lnTo>
                <a:lnTo>
                  <a:pt x="826770" y="266192"/>
                </a:lnTo>
                <a:lnTo>
                  <a:pt x="826770" y="243967"/>
                </a:lnTo>
                <a:lnTo>
                  <a:pt x="826770" y="215519"/>
                </a:lnTo>
                <a:lnTo>
                  <a:pt x="1838071" y="215519"/>
                </a:lnTo>
                <a:lnTo>
                  <a:pt x="1838071" y="316611"/>
                </a:lnTo>
                <a:lnTo>
                  <a:pt x="1809496" y="316611"/>
                </a:lnTo>
                <a:lnTo>
                  <a:pt x="1852295" y="402336"/>
                </a:lnTo>
                <a:lnTo>
                  <a:pt x="1888096" y="330835"/>
                </a:lnTo>
                <a:lnTo>
                  <a:pt x="1895221" y="316611"/>
                </a:lnTo>
                <a:close/>
              </a:path>
              <a:path w="2165350" h="880110">
                <a:moveTo>
                  <a:pt x="2164969" y="471424"/>
                </a:moveTo>
                <a:lnTo>
                  <a:pt x="2158619" y="464947"/>
                </a:lnTo>
                <a:lnTo>
                  <a:pt x="1922018" y="464947"/>
                </a:lnTo>
                <a:lnTo>
                  <a:pt x="1922018" y="493522"/>
                </a:lnTo>
                <a:lnTo>
                  <a:pt x="2136394" y="493522"/>
                </a:lnTo>
                <a:lnTo>
                  <a:pt x="2136394" y="703707"/>
                </a:lnTo>
                <a:lnTo>
                  <a:pt x="1774698" y="703707"/>
                </a:lnTo>
                <a:lnTo>
                  <a:pt x="1768221" y="710184"/>
                </a:lnTo>
                <a:lnTo>
                  <a:pt x="1768221" y="794131"/>
                </a:lnTo>
                <a:lnTo>
                  <a:pt x="1739646" y="794131"/>
                </a:lnTo>
                <a:lnTo>
                  <a:pt x="1782572" y="879856"/>
                </a:lnTo>
                <a:lnTo>
                  <a:pt x="1818195" y="808482"/>
                </a:lnTo>
                <a:lnTo>
                  <a:pt x="1825371" y="794131"/>
                </a:lnTo>
                <a:lnTo>
                  <a:pt x="1796796" y="794131"/>
                </a:lnTo>
                <a:lnTo>
                  <a:pt x="1796796" y="732282"/>
                </a:lnTo>
                <a:lnTo>
                  <a:pt x="2158619" y="732282"/>
                </a:lnTo>
                <a:lnTo>
                  <a:pt x="2164969" y="725932"/>
                </a:lnTo>
                <a:lnTo>
                  <a:pt x="2164969" y="703707"/>
                </a:lnTo>
                <a:lnTo>
                  <a:pt x="2164969" y="493522"/>
                </a:lnTo>
                <a:lnTo>
                  <a:pt x="2164969" y="479298"/>
                </a:lnTo>
                <a:lnTo>
                  <a:pt x="2164969" y="471424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4300728" y="1556804"/>
            <a:ext cx="1511935" cy="4519295"/>
          </a:xfrm>
          <a:prstGeom prst="rect">
            <a:avLst/>
          </a:prstGeom>
        </p:spPr>
        <p:txBody>
          <a:bodyPr wrap="square" lIns="0" tIns="21590" rIns="0" bIns="0" rtlCol="0" vert="horz">
            <a:spAutoFit/>
          </a:bodyPr>
          <a:lstStyle/>
          <a:p>
            <a:pPr algn="ctr" marL="92075" marR="86360" indent="635">
              <a:lnSpc>
                <a:spcPct val="120000"/>
              </a:lnSpc>
              <a:spcBef>
                <a:spcPts val="170"/>
              </a:spcBef>
            </a:pP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10">
                <a:latin typeface="Verdana"/>
                <a:cs typeface="Verdana"/>
              </a:rPr>
              <a:t>aplicativo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arrolamento </a:t>
            </a:r>
            <a:r>
              <a:rPr dirty="0" sz="1200">
                <a:latin typeface="Verdana"/>
                <a:cs typeface="Verdana"/>
              </a:rPr>
              <a:t>é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acessado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pelo 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aplicativo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Power </a:t>
            </a:r>
            <a:r>
              <a:rPr dirty="0" sz="1200" spc="-5">
                <a:latin typeface="Verdana"/>
                <a:cs typeface="Verdana"/>
              </a:rPr>
              <a:t> Apps,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pode </a:t>
            </a:r>
            <a:r>
              <a:rPr dirty="0" sz="1200">
                <a:latin typeface="Verdana"/>
                <a:cs typeface="Verdana"/>
              </a:rPr>
              <a:t> ser </a:t>
            </a:r>
            <a:r>
              <a:rPr dirty="0" sz="1200" spc="-5">
                <a:latin typeface="Verdana"/>
                <a:cs typeface="Verdana"/>
              </a:rPr>
              <a:t>baixado no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dispositivo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pela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loja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aplicativos,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como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Play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Store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(dispositivos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Android/Google) </a:t>
            </a:r>
            <a:r>
              <a:rPr dirty="0" sz="1200">
                <a:latin typeface="Verdana"/>
                <a:cs typeface="Verdana"/>
              </a:rPr>
              <a:t> ou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App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Store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(dispositivos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iOS/Apple).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08728" y="5156644"/>
            <a:ext cx="503504" cy="6424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75994" y="3899649"/>
            <a:ext cx="3446779" cy="2651125"/>
            <a:chOff x="1075994" y="3899649"/>
            <a:chExt cx="3446779" cy="2651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5519" y="3909174"/>
              <a:ext cx="3427729" cy="26320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80757" y="3904411"/>
              <a:ext cx="3437254" cy="2641600"/>
            </a:xfrm>
            <a:custGeom>
              <a:avLst/>
              <a:gdLst/>
              <a:ahLst/>
              <a:cxnLst/>
              <a:rect l="l" t="t" r="r" b="b"/>
              <a:pathLst>
                <a:path w="3437254" h="2641600">
                  <a:moveTo>
                    <a:pt x="0" y="2641600"/>
                  </a:moveTo>
                  <a:lnTo>
                    <a:pt x="3437254" y="2641600"/>
                  </a:lnTo>
                  <a:lnTo>
                    <a:pt x="3437254" y="0"/>
                  </a:lnTo>
                  <a:lnTo>
                    <a:pt x="0" y="0"/>
                  </a:lnTo>
                  <a:lnTo>
                    <a:pt x="0" y="26416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1108392" y="999680"/>
            <a:ext cx="10037445" cy="2755900"/>
            <a:chOff x="1108392" y="999680"/>
            <a:chExt cx="10037445" cy="27559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15885" y="1009268"/>
              <a:ext cx="3420363" cy="273634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711186" y="1004442"/>
              <a:ext cx="3430270" cy="2746375"/>
            </a:xfrm>
            <a:custGeom>
              <a:avLst/>
              <a:gdLst/>
              <a:ahLst/>
              <a:cxnLst/>
              <a:rect l="l" t="t" r="r" b="b"/>
              <a:pathLst>
                <a:path w="3430270" h="2746375">
                  <a:moveTo>
                    <a:pt x="0" y="2745866"/>
                  </a:moveTo>
                  <a:lnTo>
                    <a:pt x="3429889" y="2745866"/>
                  </a:lnTo>
                  <a:lnTo>
                    <a:pt x="3429889" y="0"/>
                  </a:lnTo>
                  <a:lnTo>
                    <a:pt x="0" y="0"/>
                  </a:lnTo>
                  <a:lnTo>
                    <a:pt x="0" y="274586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699499" y="1737359"/>
              <a:ext cx="1453515" cy="1332230"/>
            </a:xfrm>
            <a:custGeom>
              <a:avLst/>
              <a:gdLst/>
              <a:ahLst/>
              <a:cxnLst/>
              <a:rect l="l" t="t" r="r" b="b"/>
              <a:pathLst>
                <a:path w="1453515" h="1332230">
                  <a:moveTo>
                    <a:pt x="0" y="1332102"/>
                  </a:moveTo>
                  <a:lnTo>
                    <a:pt x="1453261" y="1332102"/>
                  </a:lnTo>
                  <a:lnTo>
                    <a:pt x="1453261" y="0"/>
                  </a:lnTo>
                  <a:lnTo>
                    <a:pt x="0" y="0"/>
                  </a:lnTo>
                  <a:lnTo>
                    <a:pt x="0" y="133210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92610" y="1979318"/>
              <a:ext cx="2492228" cy="73870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566539" y="1845525"/>
              <a:ext cx="2787650" cy="1064260"/>
            </a:xfrm>
            <a:custGeom>
              <a:avLst/>
              <a:gdLst/>
              <a:ahLst/>
              <a:cxnLst/>
              <a:rect l="l" t="t" r="r" b="b"/>
              <a:pathLst>
                <a:path w="2787650" h="1064260">
                  <a:moveTo>
                    <a:pt x="0" y="1063790"/>
                  </a:moveTo>
                  <a:lnTo>
                    <a:pt x="2787395" y="1063790"/>
                  </a:lnTo>
                  <a:lnTo>
                    <a:pt x="2787395" y="0"/>
                  </a:lnTo>
                  <a:lnTo>
                    <a:pt x="0" y="0"/>
                  </a:lnTo>
                  <a:lnTo>
                    <a:pt x="0" y="106379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893943" y="1494408"/>
              <a:ext cx="3546475" cy="356235"/>
            </a:xfrm>
            <a:custGeom>
              <a:avLst/>
              <a:gdLst/>
              <a:ahLst/>
              <a:cxnLst/>
              <a:rect l="l" t="t" r="r" b="b"/>
              <a:pathLst>
                <a:path w="3546475" h="356235">
                  <a:moveTo>
                    <a:pt x="15875" y="225551"/>
                  </a:moveTo>
                  <a:lnTo>
                    <a:pt x="9017" y="229488"/>
                  </a:lnTo>
                  <a:lnTo>
                    <a:pt x="2286" y="233425"/>
                  </a:lnTo>
                  <a:lnTo>
                    <a:pt x="0" y="242188"/>
                  </a:lnTo>
                  <a:lnTo>
                    <a:pt x="3937" y="249046"/>
                  </a:lnTo>
                  <a:lnTo>
                    <a:pt x="66294" y="355980"/>
                  </a:lnTo>
                  <a:lnTo>
                    <a:pt x="82883" y="327532"/>
                  </a:lnTo>
                  <a:lnTo>
                    <a:pt x="51943" y="327532"/>
                  </a:lnTo>
                  <a:lnTo>
                    <a:pt x="51943" y="274730"/>
                  </a:lnTo>
                  <a:lnTo>
                    <a:pt x="28575" y="234695"/>
                  </a:lnTo>
                  <a:lnTo>
                    <a:pt x="24637" y="227837"/>
                  </a:lnTo>
                  <a:lnTo>
                    <a:pt x="15875" y="225551"/>
                  </a:lnTo>
                  <a:close/>
                </a:path>
                <a:path w="3546475" h="356235">
                  <a:moveTo>
                    <a:pt x="51943" y="274730"/>
                  </a:moveTo>
                  <a:lnTo>
                    <a:pt x="51943" y="327532"/>
                  </a:lnTo>
                  <a:lnTo>
                    <a:pt x="80518" y="327532"/>
                  </a:lnTo>
                  <a:lnTo>
                    <a:pt x="80518" y="320420"/>
                  </a:lnTo>
                  <a:lnTo>
                    <a:pt x="53975" y="320420"/>
                  </a:lnTo>
                  <a:lnTo>
                    <a:pt x="66278" y="299289"/>
                  </a:lnTo>
                  <a:lnTo>
                    <a:pt x="51943" y="274730"/>
                  </a:lnTo>
                  <a:close/>
                </a:path>
                <a:path w="3546475" h="356235">
                  <a:moveTo>
                    <a:pt x="116712" y="225551"/>
                  </a:moveTo>
                  <a:lnTo>
                    <a:pt x="107950" y="227837"/>
                  </a:lnTo>
                  <a:lnTo>
                    <a:pt x="103886" y="234695"/>
                  </a:lnTo>
                  <a:lnTo>
                    <a:pt x="80577" y="274730"/>
                  </a:lnTo>
                  <a:lnTo>
                    <a:pt x="80518" y="327532"/>
                  </a:lnTo>
                  <a:lnTo>
                    <a:pt x="82883" y="327532"/>
                  </a:lnTo>
                  <a:lnTo>
                    <a:pt x="128651" y="249046"/>
                  </a:lnTo>
                  <a:lnTo>
                    <a:pt x="132587" y="242188"/>
                  </a:lnTo>
                  <a:lnTo>
                    <a:pt x="130302" y="233425"/>
                  </a:lnTo>
                  <a:lnTo>
                    <a:pt x="123444" y="229488"/>
                  </a:lnTo>
                  <a:lnTo>
                    <a:pt x="116712" y="225551"/>
                  </a:lnTo>
                  <a:close/>
                </a:path>
                <a:path w="3546475" h="356235">
                  <a:moveTo>
                    <a:pt x="66278" y="299289"/>
                  </a:moveTo>
                  <a:lnTo>
                    <a:pt x="53975" y="320420"/>
                  </a:lnTo>
                  <a:lnTo>
                    <a:pt x="78612" y="320420"/>
                  </a:lnTo>
                  <a:lnTo>
                    <a:pt x="66278" y="299289"/>
                  </a:lnTo>
                  <a:close/>
                </a:path>
                <a:path w="3546475" h="356235">
                  <a:moveTo>
                    <a:pt x="80518" y="274831"/>
                  </a:moveTo>
                  <a:lnTo>
                    <a:pt x="66278" y="299289"/>
                  </a:lnTo>
                  <a:lnTo>
                    <a:pt x="78612" y="320420"/>
                  </a:lnTo>
                  <a:lnTo>
                    <a:pt x="80518" y="320420"/>
                  </a:lnTo>
                  <a:lnTo>
                    <a:pt x="80518" y="274831"/>
                  </a:lnTo>
                  <a:close/>
                </a:path>
                <a:path w="3546475" h="356235">
                  <a:moveTo>
                    <a:pt x="3540125" y="0"/>
                  </a:moveTo>
                  <a:lnTo>
                    <a:pt x="58420" y="0"/>
                  </a:lnTo>
                  <a:lnTo>
                    <a:pt x="51943" y="6476"/>
                  </a:lnTo>
                  <a:lnTo>
                    <a:pt x="52002" y="274831"/>
                  </a:lnTo>
                  <a:lnTo>
                    <a:pt x="66278" y="299289"/>
                  </a:lnTo>
                  <a:lnTo>
                    <a:pt x="80518" y="274831"/>
                  </a:lnTo>
                  <a:lnTo>
                    <a:pt x="80518" y="28575"/>
                  </a:lnTo>
                  <a:lnTo>
                    <a:pt x="66294" y="28575"/>
                  </a:lnTo>
                  <a:lnTo>
                    <a:pt x="80518" y="14350"/>
                  </a:lnTo>
                  <a:lnTo>
                    <a:pt x="3546475" y="14350"/>
                  </a:lnTo>
                  <a:lnTo>
                    <a:pt x="3546475" y="6476"/>
                  </a:lnTo>
                  <a:lnTo>
                    <a:pt x="3540125" y="0"/>
                  </a:lnTo>
                  <a:close/>
                </a:path>
                <a:path w="3546475" h="356235">
                  <a:moveTo>
                    <a:pt x="3517900" y="14350"/>
                  </a:moveTo>
                  <a:lnTo>
                    <a:pt x="3517900" y="242950"/>
                  </a:lnTo>
                  <a:lnTo>
                    <a:pt x="3546475" y="242950"/>
                  </a:lnTo>
                  <a:lnTo>
                    <a:pt x="3546475" y="28575"/>
                  </a:lnTo>
                  <a:lnTo>
                    <a:pt x="3532124" y="28575"/>
                  </a:lnTo>
                  <a:lnTo>
                    <a:pt x="3517900" y="14350"/>
                  </a:lnTo>
                  <a:close/>
                </a:path>
                <a:path w="3546475" h="356235">
                  <a:moveTo>
                    <a:pt x="80518" y="14350"/>
                  </a:moveTo>
                  <a:lnTo>
                    <a:pt x="66294" y="28575"/>
                  </a:lnTo>
                  <a:lnTo>
                    <a:pt x="80518" y="28575"/>
                  </a:lnTo>
                  <a:lnTo>
                    <a:pt x="80518" y="14350"/>
                  </a:lnTo>
                  <a:close/>
                </a:path>
                <a:path w="3546475" h="356235">
                  <a:moveTo>
                    <a:pt x="3517900" y="14350"/>
                  </a:moveTo>
                  <a:lnTo>
                    <a:pt x="80518" y="14350"/>
                  </a:lnTo>
                  <a:lnTo>
                    <a:pt x="80518" y="28575"/>
                  </a:lnTo>
                  <a:lnTo>
                    <a:pt x="3517900" y="28575"/>
                  </a:lnTo>
                  <a:lnTo>
                    <a:pt x="3517900" y="14350"/>
                  </a:lnTo>
                  <a:close/>
                </a:path>
                <a:path w="3546475" h="356235">
                  <a:moveTo>
                    <a:pt x="3546475" y="14350"/>
                  </a:moveTo>
                  <a:lnTo>
                    <a:pt x="3517900" y="14350"/>
                  </a:lnTo>
                  <a:lnTo>
                    <a:pt x="3532124" y="28575"/>
                  </a:lnTo>
                  <a:lnTo>
                    <a:pt x="3546475" y="28575"/>
                  </a:lnTo>
                  <a:lnTo>
                    <a:pt x="3546475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510030" y="1850224"/>
              <a:ext cx="1944370" cy="1054735"/>
            </a:xfrm>
            <a:custGeom>
              <a:avLst/>
              <a:gdLst/>
              <a:ahLst/>
              <a:cxnLst/>
              <a:rect l="l" t="t" r="r" b="b"/>
              <a:pathLst>
                <a:path w="1944370" h="1054735">
                  <a:moveTo>
                    <a:pt x="1944243" y="0"/>
                  </a:moveTo>
                  <a:lnTo>
                    <a:pt x="0" y="0"/>
                  </a:lnTo>
                  <a:lnTo>
                    <a:pt x="0" y="1054265"/>
                  </a:lnTo>
                  <a:lnTo>
                    <a:pt x="1944243" y="1054265"/>
                  </a:lnTo>
                  <a:lnTo>
                    <a:pt x="1944243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510030" y="1850224"/>
              <a:ext cx="1944370" cy="1054735"/>
            </a:xfrm>
            <a:custGeom>
              <a:avLst/>
              <a:gdLst/>
              <a:ahLst/>
              <a:cxnLst/>
              <a:rect l="l" t="t" r="r" b="b"/>
              <a:pathLst>
                <a:path w="1944370" h="1054735">
                  <a:moveTo>
                    <a:pt x="0" y="1054265"/>
                  </a:moveTo>
                  <a:lnTo>
                    <a:pt x="1944243" y="1054265"/>
                  </a:lnTo>
                  <a:lnTo>
                    <a:pt x="1944243" y="0"/>
                  </a:lnTo>
                  <a:lnTo>
                    <a:pt x="0" y="0"/>
                  </a:lnTo>
                  <a:lnTo>
                    <a:pt x="0" y="1054265"/>
                  </a:lnTo>
                  <a:close/>
                </a:path>
              </a:pathLst>
            </a:custGeom>
            <a:ln w="28575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454272" y="2311145"/>
              <a:ext cx="1117600" cy="132715"/>
            </a:xfrm>
            <a:custGeom>
              <a:avLst/>
              <a:gdLst/>
              <a:ahLst/>
              <a:cxnLst/>
              <a:rect l="l" t="t" r="r" b="b"/>
              <a:pathLst>
                <a:path w="1117600" h="132714">
                  <a:moveTo>
                    <a:pt x="1060400" y="66278"/>
                  </a:moveTo>
                  <a:lnTo>
                    <a:pt x="995806" y="103886"/>
                  </a:lnTo>
                  <a:lnTo>
                    <a:pt x="988949" y="107950"/>
                  </a:lnTo>
                  <a:lnTo>
                    <a:pt x="986663" y="116712"/>
                  </a:lnTo>
                  <a:lnTo>
                    <a:pt x="990600" y="123443"/>
                  </a:lnTo>
                  <a:lnTo>
                    <a:pt x="994663" y="130301"/>
                  </a:lnTo>
                  <a:lnTo>
                    <a:pt x="1003426" y="132587"/>
                  </a:lnTo>
                  <a:lnTo>
                    <a:pt x="1092699" y="80517"/>
                  </a:lnTo>
                  <a:lnTo>
                    <a:pt x="1088771" y="80517"/>
                  </a:lnTo>
                  <a:lnTo>
                    <a:pt x="1088771" y="78612"/>
                  </a:lnTo>
                  <a:lnTo>
                    <a:pt x="1081531" y="78612"/>
                  </a:lnTo>
                  <a:lnTo>
                    <a:pt x="1060400" y="66278"/>
                  </a:lnTo>
                  <a:close/>
                </a:path>
                <a:path w="1117600" h="132714">
                  <a:moveTo>
                    <a:pt x="1035841" y="51942"/>
                  </a:moveTo>
                  <a:lnTo>
                    <a:pt x="0" y="51942"/>
                  </a:lnTo>
                  <a:lnTo>
                    <a:pt x="0" y="80517"/>
                  </a:lnTo>
                  <a:lnTo>
                    <a:pt x="1035942" y="80517"/>
                  </a:lnTo>
                  <a:lnTo>
                    <a:pt x="1060400" y="66278"/>
                  </a:lnTo>
                  <a:lnTo>
                    <a:pt x="1035841" y="51942"/>
                  </a:lnTo>
                  <a:close/>
                </a:path>
                <a:path w="1117600" h="132714">
                  <a:moveTo>
                    <a:pt x="1092486" y="51942"/>
                  </a:moveTo>
                  <a:lnTo>
                    <a:pt x="1088771" y="51942"/>
                  </a:lnTo>
                  <a:lnTo>
                    <a:pt x="1088771" y="80517"/>
                  </a:lnTo>
                  <a:lnTo>
                    <a:pt x="1092699" y="80517"/>
                  </a:lnTo>
                  <a:lnTo>
                    <a:pt x="1117091" y="66293"/>
                  </a:lnTo>
                  <a:lnTo>
                    <a:pt x="1092486" y="51942"/>
                  </a:lnTo>
                  <a:close/>
                </a:path>
                <a:path w="1117600" h="132714">
                  <a:moveTo>
                    <a:pt x="1081531" y="53975"/>
                  </a:moveTo>
                  <a:lnTo>
                    <a:pt x="1060400" y="66278"/>
                  </a:lnTo>
                  <a:lnTo>
                    <a:pt x="1081531" y="78612"/>
                  </a:lnTo>
                  <a:lnTo>
                    <a:pt x="1081531" y="53975"/>
                  </a:lnTo>
                  <a:close/>
                </a:path>
                <a:path w="1117600" h="132714">
                  <a:moveTo>
                    <a:pt x="1088771" y="53975"/>
                  </a:moveTo>
                  <a:lnTo>
                    <a:pt x="1081531" y="53975"/>
                  </a:lnTo>
                  <a:lnTo>
                    <a:pt x="1081531" y="78612"/>
                  </a:lnTo>
                  <a:lnTo>
                    <a:pt x="1088771" y="78612"/>
                  </a:lnTo>
                  <a:lnTo>
                    <a:pt x="1088771" y="53975"/>
                  </a:lnTo>
                  <a:close/>
                </a:path>
                <a:path w="1117600" h="132714">
                  <a:moveTo>
                    <a:pt x="1003426" y="0"/>
                  </a:moveTo>
                  <a:lnTo>
                    <a:pt x="994663" y="2286"/>
                  </a:lnTo>
                  <a:lnTo>
                    <a:pt x="990600" y="9016"/>
                  </a:lnTo>
                  <a:lnTo>
                    <a:pt x="986663" y="15875"/>
                  </a:lnTo>
                  <a:lnTo>
                    <a:pt x="988949" y="24637"/>
                  </a:lnTo>
                  <a:lnTo>
                    <a:pt x="1060400" y="66278"/>
                  </a:lnTo>
                  <a:lnTo>
                    <a:pt x="1081531" y="53975"/>
                  </a:lnTo>
                  <a:lnTo>
                    <a:pt x="1088771" y="53975"/>
                  </a:lnTo>
                  <a:lnTo>
                    <a:pt x="1088771" y="51942"/>
                  </a:lnTo>
                  <a:lnTo>
                    <a:pt x="1092486" y="51942"/>
                  </a:lnTo>
                  <a:lnTo>
                    <a:pt x="1003426" y="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127442" y="1850224"/>
              <a:ext cx="382905" cy="1054735"/>
            </a:xfrm>
            <a:custGeom>
              <a:avLst/>
              <a:gdLst/>
              <a:ahLst/>
              <a:cxnLst/>
              <a:rect l="l" t="t" r="r" b="b"/>
              <a:pathLst>
                <a:path w="382905" h="1054735">
                  <a:moveTo>
                    <a:pt x="0" y="1054265"/>
                  </a:moveTo>
                  <a:lnTo>
                    <a:pt x="382612" y="1054265"/>
                  </a:lnTo>
                  <a:lnTo>
                    <a:pt x="382612" y="0"/>
                  </a:lnTo>
                  <a:lnTo>
                    <a:pt x="0" y="0"/>
                  </a:lnTo>
                  <a:lnTo>
                    <a:pt x="0" y="1054265"/>
                  </a:lnTo>
                  <a:close/>
                </a:path>
              </a:pathLst>
            </a:custGeom>
            <a:ln w="38100">
              <a:solidFill>
                <a:srgbClr val="C0DF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193548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/>
              <a:t>Acesso</a:t>
            </a:r>
            <a:r>
              <a:rPr dirty="0" spc="35"/>
              <a:t> </a:t>
            </a:r>
            <a:r>
              <a:rPr dirty="0" spc="20"/>
              <a:t>ao</a:t>
            </a:r>
            <a:r>
              <a:rPr dirty="0" spc="50"/>
              <a:t> </a:t>
            </a:r>
            <a:r>
              <a:rPr dirty="0" spc="35"/>
              <a:t>CRM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146492" y="1876070"/>
            <a:ext cx="2322195" cy="984885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758190">
              <a:lnSpc>
                <a:spcPct val="100000"/>
              </a:lnSpc>
              <a:spcBef>
                <a:spcPts val="305"/>
              </a:spcBef>
            </a:pPr>
            <a:r>
              <a:rPr dirty="0" sz="1800">
                <a:latin typeface="Verdana"/>
                <a:cs typeface="Verdana"/>
              </a:rPr>
              <a:t>Digite</a:t>
            </a:r>
            <a:r>
              <a:rPr dirty="0" sz="1800" spc="-4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seu</a:t>
            </a:r>
            <a:endParaRPr sz="1800">
              <a:latin typeface="Verdana"/>
              <a:cs typeface="Verdana"/>
            </a:endParaRPr>
          </a:p>
          <a:p>
            <a:pPr marL="664210" marR="186690" indent="-541655">
              <a:lnSpc>
                <a:spcPts val="2590"/>
              </a:lnSpc>
              <a:spcBef>
                <a:spcPts val="105"/>
              </a:spcBef>
              <a:tabLst>
                <a:tab pos="543560" algn="l"/>
              </a:tabLst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2	</a:t>
            </a:r>
            <a:r>
              <a:rPr dirty="0" sz="1800" spc="-5">
                <a:latin typeface="Verdana"/>
                <a:cs typeface="Verdana"/>
              </a:rPr>
              <a:t>Login</a:t>
            </a:r>
            <a:r>
              <a:rPr dirty="0" sz="1800" spc="-5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e</a:t>
            </a:r>
            <a:r>
              <a:rPr dirty="0" sz="1800" spc="-3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clique </a:t>
            </a:r>
            <a:r>
              <a:rPr dirty="0" sz="1800" spc="-62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em</a:t>
            </a:r>
            <a:r>
              <a:rPr dirty="0" sz="1800" spc="-25">
                <a:latin typeface="Verdana"/>
                <a:cs typeface="Verdana"/>
              </a:rPr>
              <a:t> </a:t>
            </a:r>
            <a:r>
              <a:rPr dirty="0" sz="1800" spc="-10">
                <a:latin typeface="Verdana"/>
                <a:cs typeface="Verdana"/>
              </a:rPr>
              <a:t>avançar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778113" y="5043449"/>
            <a:ext cx="2004060" cy="1054735"/>
          </a:xfrm>
          <a:custGeom>
            <a:avLst/>
            <a:gdLst/>
            <a:ahLst/>
            <a:cxnLst/>
            <a:rect l="l" t="t" r="r" b="b"/>
            <a:pathLst>
              <a:path w="2004059" h="1054735">
                <a:moveTo>
                  <a:pt x="0" y="1054265"/>
                </a:moveTo>
                <a:lnTo>
                  <a:pt x="2003552" y="1054265"/>
                </a:lnTo>
                <a:lnTo>
                  <a:pt x="2003552" y="0"/>
                </a:lnTo>
                <a:lnTo>
                  <a:pt x="0" y="0"/>
                </a:lnTo>
                <a:lnTo>
                  <a:pt x="0" y="1054265"/>
                </a:lnTo>
                <a:close/>
              </a:path>
            </a:pathLst>
          </a:custGeom>
          <a:ln w="28574">
            <a:solidFill>
              <a:srgbClr val="C0DFF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8792400" y="5057737"/>
            <a:ext cx="1975485" cy="10261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16510" rIns="0" bIns="0" rtlCol="0" vert="horz">
            <a:spAutoFit/>
          </a:bodyPr>
          <a:lstStyle/>
          <a:p>
            <a:pPr marL="163830" marR="153035" indent="246379">
              <a:lnSpc>
                <a:spcPts val="2590"/>
              </a:lnSpc>
              <a:spcBef>
                <a:spcPts val="130"/>
              </a:spcBef>
            </a:pPr>
            <a:r>
              <a:rPr dirty="0" sz="1800">
                <a:latin typeface="Verdana"/>
                <a:cs typeface="Verdana"/>
              </a:rPr>
              <a:t>Digite sua </a:t>
            </a:r>
            <a:r>
              <a:rPr dirty="0" sz="1800" spc="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senha</a:t>
            </a:r>
            <a:r>
              <a:rPr dirty="0" sz="1800" spc="-4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e</a:t>
            </a:r>
            <a:r>
              <a:rPr dirty="0" sz="1800" spc="-3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clique</a:t>
            </a:r>
            <a:endParaRPr sz="1800">
              <a:latin typeface="Verdana"/>
              <a:cs typeface="Verdana"/>
            </a:endParaRPr>
          </a:p>
          <a:p>
            <a:pPr marL="418465">
              <a:lnSpc>
                <a:spcPct val="100000"/>
              </a:lnSpc>
              <a:spcBef>
                <a:spcPts val="275"/>
              </a:spcBef>
            </a:pPr>
            <a:r>
              <a:rPr dirty="0" sz="1800">
                <a:latin typeface="Verdana"/>
                <a:cs typeface="Verdana"/>
              </a:rPr>
              <a:t>em</a:t>
            </a:r>
            <a:r>
              <a:rPr dirty="0" sz="1800" spc="-35">
                <a:latin typeface="Verdana"/>
                <a:cs typeface="Verdana"/>
              </a:rPr>
              <a:t> </a:t>
            </a:r>
            <a:r>
              <a:rPr dirty="0" sz="1800" spc="-10">
                <a:latin typeface="Verdana"/>
                <a:cs typeface="Verdana"/>
              </a:rPr>
              <a:t>entrar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058479" y="4644720"/>
            <a:ext cx="6720205" cy="1742439"/>
            <a:chOff x="2058479" y="4644720"/>
            <a:chExt cx="6720205" cy="1742439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0625" y="5119150"/>
              <a:ext cx="2505811" cy="99601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868291" y="4992573"/>
              <a:ext cx="2787650" cy="1156335"/>
            </a:xfrm>
            <a:custGeom>
              <a:avLst/>
              <a:gdLst/>
              <a:ahLst/>
              <a:cxnLst/>
              <a:rect l="l" t="t" r="r" b="b"/>
              <a:pathLst>
                <a:path w="2787650" h="1156335">
                  <a:moveTo>
                    <a:pt x="0" y="1156017"/>
                  </a:moveTo>
                  <a:lnTo>
                    <a:pt x="2787395" y="1156017"/>
                  </a:lnTo>
                  <a:lnTo>
                    <a:pt x="2787395" y="0"/>
                  </a:lnTo>
                  <a:lnTo>
                    <a:pt x="0" y="0"/>
                  </a:lnTo>
                  <a:lnTo>
                    <a:pt x="0" y="115601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2072767" y="4659007"/>
              <a:ext cx="1453515" cy="1332230"/>
            </a:xfrm>
            <a:custGeom>
              <a:avLst/>
              <a:gdLst/>
              <a:ahLst/>
              <a:cxnLst/>
              <a:rect l="l" t="t" r="r" b="b"/>
              <a:pathLst>
                <a:path w="1453514" h="1332229">
                  <a:moveTo>
                    <a:pt x="0" y="1332103"/>
                  </a:moveTo>
                  <a:lnTo>
                    <a:pt x="1453260" y="1332103"/>
                  </a:lnTo>
                  <a:lnTo>
                    <a:pt x="1453260" y="0"/>
                  </a:lnTo>
                  <a:lnTo>
                    <a:pt x="0" y="0"/>
                  </a:lnTo>
                  <a:lnTo>
                    <a:pt x="0" y="1332103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2785110" y="5504307"/>
              <a:ext cx="5993130" cy="882650"/>
            </a:xfrm>
            <a:custGeom>
              <a:avLst/>
              <a:gdLst/>
              <a:ahLst/>
              <a:cxnLst/>
              <a:rect l="l" t="t" r="r" b="b"/>
              <a:pathLst>
                <a:path w="5993130" h="882650">
                  <a:moveTo>
                    <a:pt x="3543173" y="753160"/>
                  </a:moveTo>
                  <a:lnTo>
                    <a:pt x="3539236" y="746340"/>
                  </a:lnTo>
                  <a:lnTo>
                    <a:pt x="3493414" y="667816"/>
                  </a:lnTo>
                  <a:lnTo>
                    <a:pt x="3476879" y="639457"/>
                  </a:lnTo>
                  <a:lnTo>
                    <a:pt x="3414522" y="746340"/>
                  </a:lnTo>
                  <a:lnTo>
                    <a:pt x="3410585" y="753160"/>
                  </a:lnTo>
                  <a:lnTo>
                    <a:pt x="3412871" y="761911"/>
                  </a:lnTo>
                  <a:lnTo>
                    <a:pt x="3419729" y="765886"/>
                  </a:lnTo>
                  <a:lnTo>
                    <a:pt x="3426460" y="769861"/>
                  </a:lnTo>
                  <a:lnTo>
                    <a:pt x="3435223" y="767549"/>
                  </a:lnTo>
                  <a:lnTo>
                    <a:pt x="3439287" y="760742"/>
                  </a:lnTo>
                  <a:lnTo>
                    <a:pt x="3462591" y="720712"/>
                  </a:lnTo>
                  <a:lnTo>
                    <a:pt x="3462655" y="667816"/>
                  </a:lnTo>
                  <a:lnTo>
                    <a:pt x="3462655" y="720610"/>
                  </a:lnTo>
                  <a:lnTo>
                    <a:pt x="3462655" y="853833"/>
                  </a:lnTo>
                  <a:lnTo>
                    <a:pt x="28575" y="853833"/>
                  </a:lnTo>
                  <a:lnTo>
                    <a:pt x="28575" y="486803"/>
                  </a:lnTo>
                  <a:lnTo>
                    <a:pt x="0" y="486803"/>
                  </a:lnTo>
                  <a:lnTo>
                    <a:pt x="0" y="876020"/>
                  </a:lnTo>
                  <a:lnTo>
                    <a:pt x="6350" y="882408"/>
                  </a:lnTo>
                  <a:lnTo>
                    <a:pt x="3484753" y="882408"/>
                  </a:lnTo>
                  <a:lnTo>
                    <a:pt x="3491230" y="876020"/>
                  </a:lnTo>
                  <a:lnTo>
                    <a:pt x="3491230" y="868121"/>
                  </a:lnTo>
                  <a:lnTo>
                    <a:pt x="3491230" y="853833"/>
                  </a:lnTo>
                  <a:lnTo>
                    <a:pt x="3491166" y="720610"/>
                  </a:lnTo>
                  <a:lnTo>
                    <a:pt x="3514598" y="760742"/>
                  </a:lnTo>
                  <a:lnTo>
                    <a:pt x="3518535" y="767549"/>
                  </a:lnTo>
                  <a:lnTo>
                    <a:pt x="3527298" y="769861"/>
                  </a:lnTo>
                  <a:lnTo>
                    <a:pt x="3534156" y="765886"/>
                  </a:lnTo>
                  <a:lnTo>
                    <a:pt x="3540887" y="761911"/>
                  </a:lnTo>
                  <a:lnTo>
                    <a:pt x="3543173" y="753160"/>
                  </a:lnTo>
                  <a:close/>
                </a:path>
                <a:path w="5993130" h="882650">
                  <a:moveTo>
                    <a:pt x="5993003" y="51943"/>
                  </a:moveTo>
                  <a:lnTo>
                    <a:pt x="4946993" y="51943"/>
                  </a:lnTo>
                  <a:lnTo>
                    <a:pt x="4993894" y="24638"/>
                  </a:lnTo>
                  <a:lnTo>
                    <a:pt x="4996180" y="15875"/>
                  </a:lnTo>
                  <a:lnTo>
                    <a:pt x="4992116" y="9017"/>
                  </a:lnTo>
                  <a:lnTo>
                    <a:pt x="4988179" y="2286"/>
                  </a:lnTo>
                  <a:lnTo>
                    <a:pt x="4979416" y="0"/>
                  </a:lnTo>
                  <a:lnTo>
                    <a:pt x="4865751" y="66294"/>
                  </a:lnTo>
                  <a:lnTo>
                    <a:pt x="4979416" y="132600"/>
                  </a:lnTo>
                  <a:lnTo>
                    <a:pt x="4988179" y="130302"/>
                  </a:lnTo>
                  <a:lnTo>
                    <a:pt x="4992116" y="123482"/>
                  </a:lnTo>
                  <a:lnTo>
                    <a:pt x="4996180" y="116662"/>
                  </a:lnTo>
                  <a:lnTo>
                    <a:pt x="4993894" y="107911"/>
                  </a:lnTo>
                  <a:lnTo>
                    <a:pt x="4946853" y="80518"/>
                  </a:lnTo>
                  <a:lnTo>
                    <a:pt x="5993003" y="80518"/>
                  </a:lnTo>
                  <a:lnTo>
                    <a:pt x="5993003" y="51943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10787474" y="5043449"/>
            <a:ext cx="384175" cy="1054735"/>
          </a:xfrm>
          <a:prstGeom prst="rect">
            <a:avLst/>
          </a:prstGeom>
          <a:ln w="38100">
            <a:solidFill>
              <a:srgbClr val="C0DFF9"/>
            </a:solidFill>
          </a:ln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2500">
              <a:latin typeface="Times New Roman"/>
              <a:cs typeface="Times New Roman"/>
            </a:endParaRPr>
          </a:p>
          <a:p>
            <a:pPr marL="144145">
              <a:lnSpc>
                <a:spcPct val="100000"/>
              </a:lnSpc>
            </a:pPr>
            <a:r>
              <a:rPr dirty="0" sz="2000">
                <a:solidFill>
                  <a:srgbClr val="00ACE6"/>
                </a:solidFill>
                <a:latin typeface="Arial MT"/>
                <a:cs typeface="Arial MT"/>
              </a:rPr>
              <a:t>3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70281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Visualização</a:t>
            </a:r>
            <a:r>
              <a:rPr dirty="0" spc="9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inicial</a:t>
            </a:r>
            <a:r>
              <a:rPr dirty="0" spc="85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do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aplicativo</a:t>
            </a:r>
            <a:r>
              <a:rPr dirty="0" spc="105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de</a:t>
            </a:r>
            <a:r>
              <a:rPr dirty="0" spc="-40">
                <a:solidFill>
                  <a:srgbClr val="000000"/>
                </a:solidFill>
              </a:rPr>
              <a:t> </a:t>
            </a:r>
            <a:r>
              <a:rPr dirty="0" spc="25">
                <a:solidFill>
                  <a:srgbClr val="000000"/>
                </a:solidFill>
              </a:rPr>
              <a:t>AIP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045489" y="1564576"/>
            <a:ext cx="2972435" cy="4754245"/>
            <a:chOff x="1045489" y="1564576"/>
            <a:chExt cx="2972435" cy="47542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5446" y="3861688"/>
              <a:ext cx="2952369" cy="24470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50683" y="3856926"/>
              <a:ext cx="2962275" cy="2456815"/>
            </a:xfrm>
            <a:custGeom>
              <a:avLst/>
              <a:gdLst/>
              <a:ahLst/>
              <a:cxnLst/>
              <a:rect l="l" t="t" r="r" b="b"/>
              <a:pathLst>
                <a:path w="2962275" h="2456815">
                  <a:moveTo>
                    <a:pt x="0" y="2456561"/>
                  </a:moveTo>
                  <a:lnTo>
                    <a:pt x="2961894" y="2456561"/>
                  </a:lnTo>
                  <a:lnTo>
                    <a:pt x="2961894" y="0"/>
                  </a:lnTo>
                  <a:lnTo>
                    <a:pt x="0" y="0"/>
                  </a:lnTo>
                  <a:lnTo>
                    <a:pt x="0" y="2456561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5014" y="1574164"/>
              <a:ext cx="2952750" cy="23042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50251" y="1569338"/>
              <a:ext cx="2962275" cy="2313940"/>
            </a:xfrm>
            <a:custGeom>
              <a:avLst/>
              <a:gdLst/>
              <a:ahLst/>
              <a:cxnLst/>
              <a:rect l="l" t="t" r="r" b="b"/>
              <a:pathLst>
                <a:path w="2962275" h="2313940">
                  <a:moveTo>
                    <a:pt x="0" y="2313813"/>
                  </a:moveTo>
                  <a:lnTo>
                    <a:pt x="2962275" y="2313813"/>
                  </a:lnTo>
                  <a:lnTo>
                    <a:pt x="2962275" y="0"/>
                  </a:lnTo>
                  <a:lnTo>
                    <a:pt x="0" y="0"/>
                  </a:lnTo>
                  <a:lnTo>
                    <a:pt x="0" y="231381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6067361" y="1547812"/>
            <a:ext cx="3799840" cy="4789805"/>
            <a:chOff x="6067361" y="1547812"/>
            <a:chExt cx="3799840" cy="478980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5999" y="1557400"/>
              <a:ext cx="2902966" cy="215963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091173" y="1552575"/>
              <a:ext cx="2962275" cy="2169160"/>
            </a:xfrm>
            <a:custGeom>
              <a:avLst/>
              <a:gdLst/>
              <a:ahLst/>
              <a:cxnLst/>
              <a:rect l="l" t="t" r="r" b="b"/>
              <a:pathLst>
                <a:path w="2962275" h="2169160">
                  <a:moveTo>
                    <a:pt x="0" y="2169160"/>
                  </a:moveTo>
                  <a:lnTo>
                    <a:pt x="2962275" y="2169160"/>
                  </a:lnTo>
                  <a:lnTo>
                    <a:pt x="2962275" y="0"/>
                  </a:lnTo>
                  <a:lnTo>
                    <a:pt x="0" y="0"/>
                  </a:lnTo>
                  <a:lnTo>
                    <a:pt x="0" y="216916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9789" y="3127146"/>
              <a:ext cx="1838959" cy="58988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320152" y="3176917"/>
              <a:ext cx="1080135" cy="504190"/>
            </a:xfrm>
            <a:custGeom>
              <a:avLst/>
              <a:gdLst/>
              <a:ahLst/>
              <a:cxnLst/>
              <a:rect l="l" t="t" r="r" b="b"/>
              <a:pathLst>
                <a:path w="1080134" h="504189">
                  <a:moveTo>
                    <a:pt x="0" y="504050"/>
                  </a:moveTo>
                  <a:lnTo>
                    <a:pt x="1080122" y="504050"/>
                  </a:lnTo>
                  <a:lnTo>
                    <a:pt x="1080122" y="0"/>
                  </a:lnTo>
                  <a:lnTo>
                    <a:pt x="0" y="0"/>
                  </a:lnTo>
                  <a:lnTo>
                    <a:pt x="0" y="504050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768588" y="3288525"/>
              <a:ext cx="309880" cy="281305"/>
            </a:xfrm>
            <a:custGeom>
              <a:avLst/>
              <a:gdLst/>
              <a:ahLst/>
              <a:cxnLst/>
              <a:rect l="l" t="t" r="r" b="b"/>
              <a:pathLst>
                <a:path w="309879" h="281304">
                  <a:moveTo>
                    <a:pt x="0" y="281063"/>
                  </a:moveTo>
                  <a:lnTo>
                    <a:pt x="309575" y="281063"/>
                  </a:lnTo>
                  <a:lnTo>
                    <a:pt x="309575" y="0"/>
                  </a:lnTo>
                  <a:lnTo>
                    <a:pt x="0" y="0"/>
                  </a:lnTo>
                  <a:lnTo>
                    <a:pt x="0" y="281063"/>
                  </a:lnTo>
                  <a:close/>
                </a:path>
              </a:pathLst>
            </a:custGeom>
            <a:ln w="28575">
              <a:solidFill>
                <a:srgbClr val="81C1F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03619" y="4168648"/>
              <a:ext cx="2945129" cy="183108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081648" y="4141660"/>
              <a:ext cx="2981325" cy="2181860"/>
            </a:xfrm>
            <a:custGeom>
              <a:avLst/>
              <a:gdLst/>
              <a:ahLst/>
              <a:cxnLst/>
              <a:rect l="l" t="t" r="r" b="b"/>
              <a:pathLst>
                <a:path w="2981325" h="2181860">
                  <a:moveTo>
                    <a:pt x="0" y="2181352"/>
                  </a:moveTo>
                  <a:lnTo>
                    <a:pt x="2981325" y="2181352"/>
                  </a:lnTo>
                  <a:lnTo>
                    <a:pt x="2981325" y="0"/>
                  </a:lnTo>
                  <a:lnTo>
                    <a:pt x="0" y="0"/>
                  </a:lnTo>
                  <a:lnTo>
                    <a:pt x="0" y="2181352"/>
                  </a:lnTo>
                  <a:close/>
                </a:path>
              </a:pathLst>
            </a:custGeom>
            <a:ln w="28574">
              <a:solidFill>
                <a:srgbClr val="81C1F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68311" y="4682655"/>
              <a:ext cx="1008113" cy="42807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054087" y="4668304"/>
              <a:ext cx="1036955" cy="457200"/>
            </a:xfrm>
            <a:custGeom>
              <a:avLst/>
              <a:gdLst/>
              <a:ahLst/>
              <a:cxnLst/>
              <a:rect l="l" t="t" r="r" b="b"/>
              <a:pathLst>
                <a:path w="1036954" h="457200">
                  <a:moveTo>
                    <a:pt x="0" y="456653"/>
                  </a:moveTo>
                  <a:lnTo>
                    <a:pt x="1036688" y="456653"/>
                  </a:lnTo>
                  <a:lnTo>
                    <a:pt x="1036688" y="0"/>
                  </a:lnTo>
                  <a:lnTo>
                    <a:pt x="0" y="0"/>
                  </a:lnTo>
                  <a:lnTo>
                    <a:pt x="0" y="456653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8880475" y="3569589"/>
              <a:ext cx="85725" cy="554355"/>
            </a:xfrm>
            <a:custGeom>
              <a:avLst/>
              <a:gdLst/>
              <a:ahLst/>
              <a:cxnLst/>
              <a:rect l="l" t="t" r="r" b="b"/>
              <a:pathLst>
                <a:path w="85725" h="554354">
                  <a:moveTo>
                    <a:pt x="28575" y="468630"/>
                  </a:moveTo>
                  <a:lnTo>
                    <a:pt x="0" y="468630"/>
                  </a:lnTo>
                  <a:lnTo>
                    <a:pt x="42925" y="554355"/>
                  </a:lnTo>
                  <a:lnTo>
                    <a:pt x="78623" y="482854"/>
                  </a:lnTo>
                  <a:lnTo>
                    <a:pt x="28575" y="482854"/>
                  </a:lnTo>
                  <a:lnTo>
                    <a:pt x="28575" y="468630"/>
                  </a:lnTo>
                  <a:close/>
                </a:path>
                <a:path w="85725" h="554354">
                  <a:moveTo>
                    <a:pt x="57150" y="0"/>
                  </a:moveTo>
                  <a:lnTo>
                    <a:pt x="28575" y="0"/>
                  </a:lnTo>
                  <a:lnTo>
                    <a:pt x="28575" y="482854"/>
                  </a:lnTo>
                  <a:lnTo>
                    <a:pt x="57150" y="482854"/>
                  </a:lnTo>
                  <a:lnTo>
                    <a:pt x="57150" y="0"/>
                  </a:lnTo>
                  <a:close/>
                </a:path>
                <a:path w="85725" h="554354">
                  <a:moveTo>
                    <a:pt x="85725" y="468630"/>
                  </a:moveTo>
                  <a:lnTo>
                    <a:pt x="57150" y="468630"/>
                  </a:lnTo>
                  <a:lnTo>
                    <a:pt x="57150" y="482854"/>
                  </a:lnTo>
                  <a:lnTo>
                    <a:pt x="78623" y="482854"/>
                  </a:lnTo>
                  <a:lnTo>
                    <a:pt x="85725" y="468630"/>
                  </a:lnTo>
                  <a:close/>
                </a:path>
              </a:pathLst>
            </a:custGeom>
            <a:solidFill>
              <a:srgbClr val="81C1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817357" y="2367914"/>
              <a:ext cx="2049780" cy="809625"/>
            </a:xfrm>
            <a:custGeom>
              <a:avLst/>
              <a:gdLst/>
              <a:ahLst/>
              <a:cxnLst/>
              <a:rect l="l" t="t" r="r" b="b"/>
              <a:pathLst>
                <a:path w="2049779" h="809625">
                  <a:moveTo>
                    <a:pt x="28575" y="723392"/>
                  </a:moveTo>
                  <a:lnTo>
                    <a:pt x="0" y="723392"/>
                  </a:lnTo>
                  <a:lnTo>
                    <a:pt x="42799" y="809117"/>
                  </a:lnTo>
                  <a:lnTo>
                    <a:pt x="78602" y="737615"/>
                  </a:lnTo>
                  <a:lnTo>
                    <a:pt x="28575" y="737615"/>
                  </a:lnTo>
                  <a:lnTo>
                    <a:pt x="28575" y="723392"/>
                  </a:lnTo>
                  <a:close/>
                </a:path>
                <a:path w="2049779" h="809625">
                  <a:moveTo>
                    <a:pt x="2049652" y="0"/>
                  </a:moveTo>
                  <a:lnTo>
                    <a:pt x="34925" y="0"/>
                  </a:lnTo>
                  <a:lnTo>
                    <a:pt x="28575" y="6350"/>
                  </a:lnTo>
                  <a:lnTo>
                    <a:pt x="28575" y="737615"/>
                  </a:lnTo>
                  <a:lnTo>
                    <a:pt x="57150" y="737615"/>
                  </a:lnTo>
                  <a:lnTo>
                    <a:pt x="57150" y="28575"/>
                  </a:lnTo>
                  <a:lnTo>
                    <a:pt x="42799" y="28575"/>
                  </a:lnTo>
                  <a:lnTo>
                    <a:pt x="57150" y="14224"/>
                  </a:lnTo>
                  <a:lnTo>
                    <a:pt x="2049652" y="14224"/>
                  </a:lnTo>
                  <a:lnTo>
                    <a:pt x="2049652" y="0"/>
                  </a:lnTo>
                  <a:close/>
                </a:path>
                <a:path w="2049779" h="809625">
                  <a:moveTo>
                    <a:pt x="85725" y="723392"/>
                  </a:moveTo>
                  <a:lnTo>
                    <a:pt x="57150" y="723392"/>
                  </a:lnTo>
                  <a:lnTo>
                    <a:pt x="57150" y="737615"/>
                  </a:lnTo>
                  <a:lnTo>
                    <a:pt x="78602" y="737615"/>
                  </a:lnTo>
                  <a:lnTo>
                    <a:pt x="85725" y="723392"/>
                  </a:lnTo>
                  <a:close/>
                </a:path>
                <a:path w="2049779" h="809625">
                  <a:moveTo>
                    <a:pt x="57150" y="14224"/>
                  </a:moveTo>
                  <a:lnTo>
                    <a:pt x="42799" y="28575"/>
                  </a:lnTo>
                  <a:lnTo>
                    <a:pt x="57150" y="28575"/>
                  </a:lnTo>
                  <a:lnTo>
                    <a:pt x="57150" y="14224"/>
                  </a:lnTo>
                  <a:close/>
                </a:path>
                <a:path w="2049779" h="809625">
                  <a:moveTo>
                    <a:pt x="2049652" y="14224"/>
                  </a:moveTo>
                  <a:lnTo>
                    <a:pt x="57150" y="14224"/>
                  </a:lnTo>
                  <a:lnTo>
                    <a:pt x="57150" y="28575"/>
                  </a:lnTo>
                  <a:lnTo>
                    <a:pt x="2049652" y="28575"/>
                  </a:lnTo>
                  <a:lnTo>
                    <a:pt x="2049652" y="1422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4353052" y="3705605"/>
            <a:ext cx="1478915" cy="249301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02870" marR="95250" indent="635">
              <a:lnSpc>
                <a:spcPct val="120000"/>
              </a:lnSpc>
              <a:spcBef>
                <a:spcPts val="175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5">
                <a:latin typeface="Verdana"/>
                <a:cs typeface="Verdana"/>
              </a:rPr>
              <a:t> uso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aplicativo,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usuário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acesso </a:t>
            </a:r>
            <a:r>
              <a:rPr dirty="0" sz="1200" spc="-10">
                <a:latin typeface="Verdana"/>
                <a:cs typeface="Verdana"/>
              </a:rPr>
              <a:t>deve </a:t>
            </a:r>
            <a:r>
              <a:rPr dirty="0" sz="1200" spc="-5">
                <a:latin typeface="Verdana"/>
                <a:cs typeface="Verdana"/>
              </a:rPr>
              <a:t>ser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 spc="-10">
                <a:latin typeface="Verdana"/>
                <a:cs typeface="Verdana"/>
              </a:rPr>
              <a:t>domínio 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“@c</a:t>
            </a:r>
            <a:r>
              <a:rPr dirty="0" sz="1200" spc="-5">
                <a:latin typeface="Verdana"/>
                <a:cs typeface="Verdana"/>
              </a:rPr>
              <a:t>dhu</a:t>
            </a:r>
            <a:r>
              <a:rPr dirty="0" sz="1200">
                <a:latin typeface="Verdana"/>
                <a:cs typeface="Verdana"/>
              </a:rPr>
              <a:t>crm</a:t>
            </a:r>
            <a:r>
              <a:rPr dirty="0" sz="1200" spc="-10">
                <a:latin typeface="Verdana"/>
                <a:cs typeface="Verdana"/>
              </a:rPr>
              <a:t>.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n</a:t>
            </a:r>
            <a:r>
              <a:rPr dirty="0" sz="1200">
                <a:latin typeface="Verdana"/>
                <a:cs typeface="Verdana"/>
              </a:rPr>
              <a:t>m  </a:t>
            </a:r>
            <a:r>
              <a:rPr dirty="0" sz="1200" spc="-10">
                <a:latin typeface="Verdana"/>
                <a:cs typeface="Verdana"/>
              </a:rPr>
              <a:t>icrosoft.com”.</a:t>
            </a:r>
            <a:endParaRPr sz="1200">
              <a:latin typeface="Verdana"/>
              <a:cs typeface="Verdana"/>
            </a:endParaRPr>
          </a:p>
          <a:p>
            <a:pPr algn="ctr" marL="142240" marR="135890">
              <a:lnSpc>
                <a:spcPct val="120000"/>
              </a:lnSpc>
            </a:pPr>
            <a:r>
              <a:rPr dirty="0" sz="1200" spc="-5">
                <a:latin typeface="Verdana"/>
                <a:cs typeface="Verdana"/>
              </a:rPr>
              <a:t>Caso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não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tenha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esse </a:t>
            </a:r>
            <a:r>
              <a:rPr dirty="0" sz="1200" spc="-5">
                <a:latin typeface="Verdana"/>
                <a:cs typeface="Verdana"/>
              </a:rPr>
              <a:t>usuário,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entre </a:t>
            </a:r>
            <a:r>
              <a:rPr dirty="0" sz="1200">
                <a:latin typeface="Verdana"/>
                <a:cs typeface="Verdana"/>
              </a:rPr>
              <a:t>em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contato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com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30928" y="6166205"/>
            <a:ext cx="925194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Verdana"/>
                <a:cs typeface="Verdana"/>
              </a:rPr>
              <a:t>S</a:t>
            </a:r>
            <a:r>
              <a:rPr dirty="0" sz="1200" spc="-5">
                <a:latin typeface="Verdana"/>
                <a:cs typeface="Verdana"/>
              </a:rPr>
              <a:t>up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5">
                <a:latin typeface="Verdana"/>
                <a:cs typeface="Verdana"/>
              </a:rPr>
              <a:t>r</a:t>
            </a:r>
            <a:r>
              <a:rPr dirty="0" sz="1200" spc="-5">
                <a:latin typeface="Verdana"/>
                <a:cs typeface="Verdana"/>
              </a:rPr>
              <a:t>vi</a:t>
            </a:r>
            <a:r>
              <a:rPr dirty="0" sz="1200" spc="-10">
                <a:latin typeface="Verdana"/>
                <a:cs typeface="Verdana"/>
              </a:rPr>
              <a:t>s</a:t>
            </a:r>
            <a:r>
              <a:rPr dirty="0" sz="1200">
                <a:latin typeface="Verdana"/>
                <a:cs typeface="Verdana"/>
              </a:rPr>
              <a:t>ã</a:t>
            </a:r>
            <a:r>
              <a:rPr dirty="0" sz="1200" spc="-15">
                <a:latin typeface="Verdana"/>
                <a:cs typeface="Verdana"/>
              </a:rPr>
              <a:t>o</a:t>
            </a:r>
            <a:r>
              <a:rPr dirty="0" sz="1200">
                <a:latin typeface="Verdana"/>
                <a:cs typeface="Verdana"/>
              </a:rPr>
              <a:t>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53052" y="2024811"/>
            <a:ext cx="1478915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04139" marR="93980" indent="-444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Caso seja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primeiro acesso,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10">
                <a:latin typeface="Verdana"/>
                <a:cs typeface="Verdana"/>
              </a:rPr>
              <a:t>aplicativo </a:t>
            </a:r>
            <a:r>
              <a:rPr dirty="0" sz="1200" spc="-5">
                <a:latin typeface="Verdana"/>
                <a:cs typeface="Verdana"/>
              </a:rPr>
              <a:t> solicitará </a:t>
            </a:r>
            <a:r>
              <a:rPr dirty="0" sz="1200">
                <a:latin typeface="Verdana"/>
                <a:cs typeface="Verdana"/>
              </a:rPr>
              <a:t>seu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usuário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senha.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372552" y="2582113"/>
            <a:ext cx="2980690" cy="2660015"/>
            <a:chOff x="1372552" y="2582113"/>
            <a:chExt cx="2980690" cy="2660015"/>
          </a:xfrm>
        </p:grpSpPr>
        <p:sp>
          <p:nvSpPr>
            <p:cNvPr id="24" name="object 24"/>
            <p:cNvSpPr/>
            <p:nvPr/>
          </p:nvSpPr>
          <p:spPr>
            <a:xfrm>
              <a:off x="1386839" y="2596400"/>
              <a:ext cx="2232660" cy="243204"/>
            </a:xfrm>
            <a:custGeom>
              <a:avLst/>
              <a:gdLst/>
              <a:ahLst/>
              <a:cxnLst/>
              <a:rect l="l" t="t" r="r" b="b"/>
              <a:pathLst>
                <a:path w="2232660" h="243205">
                  <a:moveTo>
                    <a:pt x="0" y="243065"/>
                  </a:moveTo>
                  <a:lnTo>
                    <a:pt x="2232279" y="243065"/>
                  </a:lnTo>
                  <a:lnTo>
                    <a:pt x="2232279" y="0"/>
                  </a:lnTo>
                  <a:lnTo>
                    <a:pt x="0" y="0"/>
                  </a:lnTo>
                  <a:lnTo>
                    <a:pt x="0" y="243065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386839" y="4984762"/>
              <a:ext cx="2232660" cy="243204"/>
            </a:xfrm>
            <a:custGeom>
              <a:avLst/>
              <a:gdLst/>
              <a:ahLst/>
              <a:cxnLst/>
              <a:rect l="l" t="t" r="r" b="b"/>
              <a:pathLst>
                <a:path w="2232660" h="243204">
                  <a:moveTo>
                    <a:pt x="0" y="243065"/>
                  </a:moveTo>
                  <a:lnTo>
                    <a:pt x="2232279" y="243065"/>
                  </a:lnTo>
                  <a:lnTo>
                    <a:pt x="2232279" y="0"/>
                  </a:lnTo>
                  <a:lnTo>
                    <a:pt x="0" y="0"/>
                  </a:lnTo>
                  <a:lnTo>
                    <a:pt x="0" y="243065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619119" y="5055361"/>
              <a:ext cx="734060" cy="93980"/>
            </a:xfrm>
            <a:custGeom>
              <a:avLst/>
              <a:gdLst/>
              <a:ahLst/>
              <a:cxnLst/>
              <a:rect l="l" t="t" r="r" b="b"/>
              <a:pathLst>
                <a:path w="734060" h="93979">
                  <a:moveTo>
                    <a:pt x="85725" y="8000"/>
                  </a:moveTo>
                  <a:lnTo>
                    <a:pt x="0" y="50926"/>
                  </a:lnTo>
                  <a:lnTo>
                    <a:pt x="85725" y="93725"/>
                  </a:lnTo>
                  <a:lnTo>
                    <a:pt x="85725" y="65150"/>
                  </a:lnTo>
                  <a:lnTo>
                    <a:pt x="71373" y="65150"/>
                  </a:lnTo>
                  <a:lnTo>
                    <a:pt x="71373" y="36575"/>
                  </a:lnTo>
                  <a:lnTo>
                    <a:pt x="85725" y="36575"/>
                  </a:lnTo>
                  <a:lnTo>
                    <a:pt x="85725" y="8000"/>
                  </a:lnTo>
                  <a:close/>
                </a:path>
                <a:path w="734060" h="93979">
                  <a:moveTo>
                    <a:pt x="85725" y="36575"/>
                  </a:moveTo>
                  <a:lnTo>
                    <a:pt x="71373" y="36575"/>
                  </a:lnTo>
                  <a:lnTo>
                    <a:pt x="71373" y="65150"/>
                  </a:lnTo>
                  <a:lnTo>
                    <a:pt x="85725" y="65150"/>
                  </a:lnTo>
                  <a:lnTo>
                    <a:pt x="85725" y="36575"/>
                  </a:lnTo>
                  <a:close/>
                </a:path>
                <a:path w="734060" h="93979">
                  <a:moveTo>
                    <a:pt x="352678" y="36575"/>
                  </a:moveTo>
                  <a:lnTo>
                    <a:pt x="85725" y="36575"/>
                  </a:lnTo>
                  <a:lnTo>
                    <a:pt x="85725" y="65150"/>
                  </a:lnTo>
                  <a:lnTo>
                    <a:pt x="374776" y="65150"/>
                  </a:lnTo>
                  <a:lnTo>
                    <a:pt x="381253" y="58800"/>
                  </a:lnTo>
                  <a:lnTo>
                    <a:pt x="381253" y="50926"/>
                  </a:lnTo>
                  <a:lnTo>
                    <a:pt x="352678" y="50926"/>
                  </a:lnTo>
                  <a:lnTo>
                    <a:pt x="352678" y="36575"/>
                  </a:lnTo>
                  <a:close/>
                </a:path>
                <a:path w="734060" h="93979">
                  <a:moveTo>
                    <a:pt x="733932" y="0"/>
                  </a:moveTo>
                  <a:lnTo>
                    <a:pt x="359028" y="0"/>
                  </a:lnTo>
                  <a:lnTo>
                    <a:pt x="352678" y="6350"/>
                  </a:lnTo>
                  <a:lnTo>
                    <a:pt x="352678" y="50926"/>
                  </a:lnTo>
                  <a:lnTo>
                    <a:pt x="366902" y="36575"/>
                  </a:lnTo>
                  <a:lnTo>
                    <a:pt x="381253" y="36575"/>
                  </a:lnTo>
                  <a:lnTo>
                    <a:pt x="381253" y="28575"/>
                  </a:lnTo>
                  <a:lnTo>
                    <a:pt x="366902" y="28575"/>
                  </a:lnTo>
                  <a:lnTo>
                    <a:pt x="381253" y="14224"/>
                  </a:lnTo>
                  <a:lnTo>
                    <a:pt x="733932" y="14224"/>
                  </a:lnTo>
                  <a:lnTo>
                    <a:pt x="733932" y="0"/>
                  </a:lnTo>
                  <a:close/>
                </a:path>
                <a:path w="734060" h="93979">
                  <a:moveTo>
                    <a:pt x="381253" y="36575"/>
                  </a:moveTo>
                  <a:lnTo>
                    <a:pt x="366902" y="36575"/>
                  </a:lnTo>
                  <a:lnTo>
                    <a:pt x="352678" y="50926"/>
                  </a:lnTo>
                  <a:lnTo>
                    <a:pt x="381253" y="50926"/>
                  </a:lnTo>
                  <a:lnTo>
                    <a:pt x="381253" y="36575"/>
                  </a:lnTo>
                  <a:close/>
                </a:path>
                <a:path w="734060" h="93979">
                  <a:moveTo>
                    <a:pt x="381253" y="14224"/>
                  </a:moveTo>
                  <a:lnTo>
                    <a:pt x="366902" y="28575"/>
                  </a:lnTo>
                  <a:lnTo>
                    <a:pt x="381253" y="28575"/>
                  </a:lnTo>
                  <a:lnTo>
                    <a:pt x="381253" y="14224"/>
                  </a:lnTo>
                  <a:close/>
                </a:path>
                <a:path w="734060" h="93979">
                  <a:moveTo>
                    <a:pt x="733932" y="14224"/>
                  </a:moveTo>
                  <a:lnTo>
                    <a:pt x="381253" y="14224"/>
                  </a:lnTo>
                  <a:lnTo>
                    <a:pt x="381253" y="28575"/>
                  </a:lnTo>
                  <a:lnTo>
                    <a:pt x="733932" y="28575"/>
                  </a:lnTo>
                  <a:lnTo>
                    <a:pt x="733932" y="14224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3619119" y="2598927"/>
              <a:ext cx="734060" cy="161925"/>
            </a:xfrm>
            <a:custGeom>
              <a:avLst/>
              <a:gdLst/>
              <a:ahLst/>
              <a:cxnLst/>
              <a:rect l="l" t="t" r="r" b="b"/>
              <a:pathLst>
                <a:path w="734060" h="161925">
                  <a:moveTo>
                    <a:pt x="85725" y="76073"/>
                  </a:moveTo>
                  <a:lnTo>
                    <a:pt x="0" y="118999"/>
                  </a:lnTo>
                  <a:lnTo>
                    <a:pt x="85725" y="161798"/>
                  </a:lnTo>
                  <a:lnTo>
                    <a:pt x="85725" y="133223"/>
                  </a:lnTo>
                  <a:lnTo>
                    <a:pt x="71373" y="133223"/>
                  </a:lnTo>
                  <a:lnTo>
                    <a:pt x="71373" y="104648"/>
                  </a:lnTo>
                  <a:lnTo>
                    <a:pt x="85725" y="104648"/>
                  </a:lnTo>
                  <a:lnTo>
                    <a:pt x="85725" y="76073"/>
                  </a:lnTo>
                  <a:close/>
                </a:path>
                <a:path w="734060" h="161925">
                  <a:moveTo>
                    <a:pt x="85725" y="104648"/>
                  </a:moveTo>
                  <a:lnTo>
                    <a:pt x="71373" y="104648"/>
                  </a:lnTo>
                  <a:lnTo>
                    <a:pt x="71373" y="133223"/>
                  </a:lnTo>
                  <a:lnTo>
                    <a:pt x="85725" y="133223"/>
                  </a:lnTo>
                  <a:lnTo>
                    <a:pt x="85725" y="104648"/>
                  </a:lnTo>
                  <a:close/>
                </a:path>
                <a:path w="734060" h="161925">
                  <a:moveTo>
                    <a:pt x="352678" y="104648"/>
                  </a:moveTo>
                  <a:lnTo>
                    <a:pt x="85725" y="104648"/>
                  </a:lnTo>
                  <a:lnTo>
                    <a:pt x="85725" y="133223"/>
                  </a:lnTo>
                  <a:lnTo>
                    <a:pt x="374776" y="133223"/>
                  </a:lnTo>
                  <a:lnTo>
                    <a:pt x="381253" y="126873"/>
                  </a:lnTo>
                  <a:lnTo>
                    <a:pt x="381253" y="118999"/>
                  </a:lnTo>
                  <a:lnTo>
                    <a:pt x="352678" y="118999"/>
                  </a:lnTo>
                  <a:lnTo>
                    <a:pt x="352678" y="104648"/>
                  </a:lnTo>
                  <a:close/>
                </a:path>
                <a:path w="734060" h="161925">
                  <a:moveTo>
                    <a:pt x="733932" y="0"/>
                  </a:moveTo>
                  <a:lnTo>
                    <a:pt x="359028" y="0"/>
                  </a:lnTo>
                  <a:lnTo>
                    <a:pt x="352678" y="6476"/>
                  </a:lnTo>
                  <a:lnTo>
                    <a:pt x="352678" y="118999"/>
                  </a:lnTo>
                  <a:lnTo>
                    <a:pt x="366902" y="104648"/>
                  </a:lnTo>
                  <a:lnTo>
                    <a:pt x="381253" y="104648"/>
                  </a:lnTo>
                  <a:lnTo>
                    <a:pt x="381253" y="28575"/>
                  </a:lnTo>
                  <a:lnTo>
                    <a:pt x="366902" y="28575"/>
                  </a:lnTo>
                  <a:lnTo>
                    <a:pt x="381253" y="14350"/>
                  </a:lnTo>
                  <a:lnTo>
                    <a:pt x="733932" y="14350"/>
                  </a:lnTo>
                  <a:lnTo>
                    <a:pt x="733932" y="0"/>
                  </a:lnTo>
                  <a:close/>
                </a:path>
                <a:path w="734060" h="161925">
                  <a:moveTo>
                    <a:pt x="381253" y="104648"/>
                  </a:moveTo>
                  <a:lnTo>
                    <a:pt x="366902" y="104648"/>
                  </a:lnTo>
                  <a:lnTo>
                    <a:pt x="352678" y="118999"/>
                  </a:lnTo>
                  <a:lnTo>
                    <a:pt x="381253" y="118999"/>
                  </a:lnTo>
                  <a:lnTo>
                    <a:pt x="381253" y="104648"/>
                  </a:lnTo>
                  <a:close/>
                </a:path>
                <a:path w="734060" h="161925">
                  <a:moveTo>
                    <a:pt x="381253" y="14350"/>
                  </a:moveTo>
                  <a:lnTo>
                    <a:pt x="366902" y="28575"/>
                  </a:lnTo>
                  <a:lnTo>
                    <a:pt x="381253" y="28575"/>
                  </a:lnTo>
                  <a:lnTo>
                    <a:pt x="381253" y="14350"/>
                  </a:lnTo>
                  <a:close/>
                </a:path>
                <a:path w="734060" h="161925">
                  <a:moveTo>
                    <a:pt x="733932" y="14350"/>
                  </a:moveTo>
                  <a:lnTo>
                    <a:pt x="381253" y="14350"/>
                  </a:lnTo>
                  <a:lnTo>
                    <a:pt x="381253" y="28575"/>
                  </a:lnTo>
                  <a:lnTo>
                    <a:pt x="733932" y="28575"/>
                  </a:lnTo>
                  <a:lnTo>
                    <a:pt x="733932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9867010" y="1793798"/>
            <a:ext cx="1774189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75895" marR="165735" indent="-3175">
              <a:lnSpc>
                <a:spcPct val="120000"/>
              </a:lnSpc>
              <a:spcBef>
                <a:spcPts val="170"/>
              </a:spcBef>
            </a:pP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10">
                <a:latin typeface="Verdana"/>
                <a:cs typeface="Verdana"/>
              </a:rPr>
              <a:t>aplicativo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é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“CDHU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AIP”. </a:t>
            </a:r>
            <a:r>
              <a:rPr dirty="0" sz="1200" spc="-5">
                <a:latin typeface="Verdana"/>
                <a:cs typeface="Verdana"/>
              </a:rPr>
              <a:t>Basta</a:t>
            </a:r>
            <a:endParaRPr sz="1200">
              <a:latin typeface="Verdana"/>
              <a:cs typeface="Verdana"/>
            </a:endParaRPr>
          </a:p>
          <a:p>
            <a:pPr algn="ctr" marL="188595" marR="180340">
              <a:lnSpc>
                <a:spcPct val="120000"/>
              </a:lnSpc>
            </a:pPr>
            <a:r>
              <a:rPr dirty="0" sz="1200" spc="-5">
                <a:latin typeface="Verdana"/>
                <a:cs typeface="Verdana"/>
              </a:rPr>
              <a:t>pressionar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ícone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aplicativo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abri-lo.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867010" y="3790264"/>
            <a:ext cx="1774189" cy="250698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06045" marR="97790" indent="6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Caso</a:t>
            </a:r>
            <a:r>
              <a:rPr dirty="0" sz="1200" spc="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deseje</a:t>
            </a:r>
            <a:r>
              <a:rPr dirty="0" sz="1200" spc="4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criar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 atalho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aplicativo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inicial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tablet,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basta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pressionar</a:t>
            </a:r>
            <a:r>
              <a:rPr dirty="0" sz="1200">
                <a:latin typeface="Verdana"/>
                <a:cs typeface="Verdana"/>
              </a:rPr>
              <a:t> 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ícone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destacado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abrirá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tela abaixo.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Pressione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“Fixar na Página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Inicial”</a:t>
            </a:r>
            <a:r>
              <a:rPr dirty="0" sz="1200" spc="5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7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criar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atalho no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tablet.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529448" y="5029200"/>
            <a:ext cx="2338070" cy="688975"/>
          </a:xfrm>
          <a:custGeom>
            <a:avLst/>
            <a:gdLst/>
            <a:ahLst/>
            <a:cxnLst/>
            <a:rect l="l" t="t" r="r" b="b"/>
            <a:pathLst>
              <a:path w="2338070" h="688975">
                <a:moveTo>
                  <a:pt x="57276" y="152907"/>
                </a:moveTo>
                <a:lnTo>
                  <a:pt x="28575" y="152907"/>
                </a:lnTo>
                <a:lnTo>
                  <a:pt x="28575" y="682396"/>
                </a:lnTo>
                <a:lnTo>
                  <a:pt x="35051" y="688784"/>
                </a:lnTo>
                <a:lnTo>
                  <a:pt x="1940432" y="688784"/>
                </a:lnTo>
                <a:lnTo>
                  <a:pt x="1946909" y="682396"/>
                </a:lnTo>
                <a:lnTo>
                  <a:pt x="1946909" y="674497"/>
                </a:lnTo>
                <a:lnTo>
                  <a:pt x="57276" y="674497"/>
                </a:lnTo>
                <a:lnTo>
                  <a:pt x="42925" y="660209"/>
                </a:lnTo>
                <a:lnTo>
                  <a:pt x="57276" y="660209"/>
                </a:lnTo>
                <a:lnTo>
                  <a:pt x="57276" y="152907"/>
                </a:lnTo>
                <a:close/>
              </a:path>
              <a:path w="2338070" h="688975">
                <a:moveTo>
                  <a:pt x="57276" y="660209"/>
                </a:moveTo>
                <a:lnTo>
                  <a:pt x="42925" y="660209"/>
                </a:lnTo>
                <a:lnTo>
                  <a:pt x="57276" y="674497"/>
                </a:lnTo>
                <a:lnTo>
                  <a:pt x="57276" y="660209"/>
                </a:lnTo>
                <a:close/>
              </a:path>
              <a:path w="2338070" h="688975">
                <a:moveTo>
                  <a:pt x="1918334" y="660209"/>
                </a:moveTo>
                <a:lnTo>
                  <a:pt x="57276" y="660209"/>
                </a:lnTo>
                <a:lnTo>
                  <a:pt x="57276" y="674497"/>
                </a:lnTo>
                <a:lnTo>
                  <a:pt x="1918334" y="674497"/>
                </a:lnTo>
                <a:lnTo>
                  <a:pt x="1918334" y="660209"/>
                </a:lnTo>
                <a:close/>
              </a:path>
              <a:path w="2338070" h="688975">
                <a:moveTo>
                  <a:pt x="2337561" y="0"/>
                </a:moveTo>
                <a:lnTo>
                  <a:pt x="1924684" y="0"/>
                </a:lnTo>
                <a:lnTo>
                  <a:pt x="1918334" y="6476"/>
                </a:lnTo>
                <a:lnTo>
                  <a:pt x="1918334" y="674497"/>
                </a:lnTo>
                <a:lnTo>
                  <a:pt x="1932558" y="660209"/>
                </a:lnTo>
                <a:lnTo>
                  <a:pt x="1946909" y="660209"/>
                </a:lnTo>
                <a:lnTo>
                  <a:pt x="1946909" y="28575"/>
                </a:lnTo>
                <a:lnTo>
                  <a:pt x="1932558" y="28575"/>
                </a:lnTo>
                <a:lnTo>
                  <a:pt x="1946909" y="14350"/>
                </a:lnTo>
                <a:lnTo>
                  <a:pt x="2337561" y="14350"/>
                </a:lnTo>
                <a:lnTo>
                  <a:pt x="2337561" y="0"/>
                </a:lnTo>
                <a:close/>
              </a:path>
              <a:path w="2338070" h="688975">
                <a:moveTo>
                  <a:pt x="1946909" y="660209"/>
                </a:moveTo>
                <a:lnTo>
                  <a:pt x="1932558" y="660209"/>
                </a:lnTo>
                <a:lnTo>
                  <a:pt x="1918334" y="674497"/>
                </a:lnTo>
                <a:lnTo>
                  <a:pt x="1946909" y="674497"/>
                </a:lnTo>
                <a:lnTo>
                  <a:pt x="1946909" y="660209"/>
                </a:lnTo>
                <a:close/>
              </a:path>
              <a:path w="2338070" h="688975">
                <a:moveTo>
                  <a:pt x="42925" y="81533"/>
                </a:moveTo>
                <a:lnTo>
                  <a:pt x="0" y="167258"/>
                </a:lnTo>
                <a:lnTo>
                  <a:pt x="28575" y="167258"/>
                </a:lnTo>
                <a:lnTo>
                  <a:pt x="28575" y="152907"/>
                </a:lnTo>
                <a:lnTo>
                  <a:pt x="78560" y="152907"/>
                </a:lnTo>
                <a:lnTo>
                  <a:pt x="42925" y="81533"/>
                </a:lnTo>
                <a:close/>
              </a:path>
              <a:path w="2338070" h="688975">
                <a:moveTo>
                  <a:pt x="78560" y="152907"/>
                </a:moveTo>
                <a:lnTo>
                  <a:pt x="57276" y="152907"/>
                </a:lnTo>
                <a:lnTo>
                  <a:pt x="57276" y="167258"/>
                </a:lnTo>
                <a:lnTo>
                  <a:pt x="85725" y="167258"/>
                </a:lnTo>
                <a:lnTo>
                  <a:pt x="78560" y="152907"/>
                </a:lnTo>
                <a:close/>
              </a:path>
              <a:path w="2338070" h="688975">
                <a:moveTo>
                  <a:pt x="1946909" y="14350"/>
                </a:moveTo>
                <a:lnTo>
                  <a:pt x="1932558" y="28575"/>
                </a:lnTo>
                <a:lnTo>
                  <a:pt x="1946909" y="28575"/>
                </a:lnTo>
                <a:lnTo>
                  <a:pt x="1946909" y="14350"/>
                </a:lnTo>
                <a:close/>
              </a:path>
              <a:path w="2338070" h="688975">
                <a:moveTo>
                  <a:pt x="2337561" y="14350"/>
                </a:moveTo>
                <a:lnTo>
                  <a:pt x="1946909" y="14350"/>
                </a:lnTo>
                <a:lnTo>
                  <a:pt x="1946909" y="28575"/>
                </a:lnTo>
                <a:lnTo>
                  <a:pt x="2337561" y="28575"/>
                </a:lnTo>
                <a:lnTo>
                  <a:pt x="2337561" y="1435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67361" y="1528825"/>
            <a:ext cx="3009900" cy="4808855"/>
            <a:chOff x="6067361" y="1528825"/>
            <a:chExt cx="3009900" cy="48088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5999" y="1557400"/>
              <a:ext cx="2952750" cy="47513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1648" y="1543113"/>
              <a:ext cx="2981325" cy="4780280"/>
            </a:xfrm>
            <a:custGeom>
              <a:avLst/>
              <a:gdLst/>
              <a:ahLst/>
              <a:cxnLst/>
              <a:rect l="l" t="t" r="r" b="b"/>
              <a:pathLst>
                <a:path w="2981325" h="4780280">
                  <a:moveTo>
                    <a:pt x="0" y="4779899"/>
                  </a:moveTo>
                  <a:lnTo>
                    <a:pt x="2981325" y="4779899"/>
                  </a:lnTo>
                  <a:lnTo>
                    <a:pt x="2981325" y="0"/>
                  </a:lnTo>
                  <a:lnTo>
                    <a:pt x="0" y="0"/>
                  </a:lnTo>
                  <a:lnTo>
                    <a:pt x="0" y="4779899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470281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Visualização</a:t>
            </a:r>
            <a:r>
              <a:rPr dirty="0" spc="9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inicial</a:t>
            </a:r>
            <a:r>
              <a:rPr dirty="0" spc="85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do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aplicativo</a:t>
            </a:r>
            <a:r>
              <a:rPr dirty="0" spc="105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de</a:t>
            </a:r>
            <a:r>
              <a:rPr dirty="0" spc="-40">
                <a:solidFill>
                  <a:srgbClr val="000000"/>
                </a:solidFill>
              </a:rPr>
              <a:t> </a:t>
            </a:r>
            <a:r>
              <a:rPr dirty="0" spc="25">
                <a:solidFill>
                  <a:srgbClr val="000000"/>
                </a:solidFill>
              </a:rPr>
              <a:t>AIP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027112" y="1528825"/>
            <a:ext cx="3009900" cy="4808855"/>
            <a:chOff x="1027112" y="1528825"/>
            <a:chExt cx="3009900" cy="480885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5687" y="1557400"/>
              <a:ext cx="2952750" cy="475132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41400" y="1543113"/>
              <a:ext cx="2981325" cy="4780280"/>
            </a:xfrm>
            <a:custGeom>
              <a:avLst/>
              <a:gdLst/>
              <a:ahLst/>
              <a:cxnLst/>
              <a:rect l="l" t="t" r="r" b="b"/>
              <a:pathLst>
                <a:path w="2981325" h="4780280">
                  <a:moveTo>
                    <a:pt x="0" y="4779899"/>
                  </a:moveTo>
                  <a:lnTo>
                    <a:pt x="2981325" y="4779899"/>
                  </a:lnTo>
                  <a:lnTo>
                    <a:pt x="2981325" y="0"/>
                  </a:lnTo>
                  <a:lnTo>
                    <a:pt x="0" y="0"/>
                  </a:lnTo>
                  <a:lnTo>
                    <a:pt x="0" y="4779899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4295902" y="1772881"/>
            <a:ext cx="1584325" cy="101600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213995" marR="20574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Botões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alternar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visualização</a:t>
            </a:r>
            <a:r>
              <a:rPr dirty="0" sz="1200" spc="-5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AIPs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15992" y="2696413"/>
            <a:ext cx="114554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Compromissos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78121" y="3161017"/>
            <a:ext cx="1584325" cy="27749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59054" rIns="0" bIns="0" rtlCol="0" vert="horz">
            <a:spAutoFit/>
          </a:bodyPr>
          <a:lstStyle/>
          <a:p>
            <a:pPr marL="217170">
              <a:lnSpc>
                <a:spcPct val="100000"/>
              </a:lnSpc>
              <a:spcBef>
                <a:spcPts val="464"/>
              </a:spcBef>
            </a:pPr>
            <a:r>
              <a:rPr dirty="0" sz="1200" spc="-5">
                <a:latin typeface="Verdana"/>
                <a:cs typeface="Verdana"/>
              </a:rPr>
              <a:t>Barra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busca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766554" y="3338334"/>
            <a:ext cx="1584325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208915" marR="199390" indent="635">
              <a:lnSpc>
                <a:spcPct val="1201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Lista de AIP(s)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</a:t>
            </a:r>
            <a:r>
              <a:rPr dirty="0" sz="1200" spc="-5">
                <a:latin typeface="Verdana"/>
                <a:cs typeface="Verdana"/>
              </a:rPr>
              <a:t>in</a:t>
            </a:r>
            <a:r>
              <a:rPr dirty="0" sz="1200">
                <a:latin typeface="Verdana"/>
                <a:cs typeface="Verdana"/>
              </a:rPr>
              <a:t>cro</a:t>
            </a:r>
            <a:r>
              <a:rPr dirty="0" sz="1200" spc="-5">
                <a:latin typeface="Verdana"/>
                <a:cs typeface="Verdana"/>
              </a:rPr>
              <a:t>niz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d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(</a:t>
            </a:r>
            <a:r>
              <a:rPr dirty="0" sz="1200">
                <a:latin typeface="Verdana"/>
                <a:cs typeface="Verdana"/>
              </a:rPr>
              <a:t>s) 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tablet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766554" y="2097544"/>
            <a:ext cx="1584325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222250" marR="211454" indent="-254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sincronizar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>
                <a:latin typeface="Verdana"/>
                <a:cs typeface="Verdana"/>
              </a:rPr>
              <a:t> 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tablet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63637" y="2060829"/>
            <a:ext cx="2736850" cy="390525"/>
          </a:xfrm>
          <a:custGeom>
            <a:avLst/>
            <a:gdLst/>
            <a:ahLst/>
            <a:cxnLst/>
            <a:rect l="l" t="t" r="r" b="b"/>
            <a:pathLst>
              <a:path w="2736850" h="390525">
                <a:moveTo>
                  <a:pt x="0" y="390398"/>
                </a:moveTo>
                <a:lnTo>
                  <a:pt x="2736850" y="390398"/>
                </a:lnTo>
                <a:lnTo>
                  <a:pt x="2736850" y="0"/>
                </a:lnTo>
                <a:lnTo>
                  <a:pt x="0" y="0"/>
                </a:lnTo>
                <a:lnTo>
                  <a:pt x="0" y="390398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4179189" y="5020614"/>
            <a:ext cx="1746250" cy="129222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234315" marR="226695" indent="-635">
              <a:lnSpc>
                <a:spcPct val="120100"/>
              </a:lnSpc>
              <a:spcBef>
                <a:spcPts val="175"/>
              </a:spcBef>
            </a:pPr>
            <a:r>
              <a:rPr dirty="0" sz="1200" spc="-35">
                <a:latin typeface="Verdana"/>
                <a:cs typeface="Verdana"/>
              </a:rPr>
              <a:t>Tela </a:t>
            </a:r>
            <a:r>
              <a:rPr dirty="0" sz="1200" spc="-5">
                <a:latin typeface="Verdana"/>
                <a:cs typeface="Verdana"/>
              </a:rPr>
              <a:t>principal do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aplicativo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com </a:t>
            </a:r>
            <a:r>
              <a:rPr dirty="0" sz="1200" spc="-5">
                <a:latin typeface="Verdana"/>
                <a:cs typeface="Verdana"/>
              </a:rPr>
              <a:t>registros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sincronizados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67501" y="1625561"/>
            <a:ext cx="2953385" cy="3001010"/>
          </a:xfrm>
          <a:custGeom>
            <a:avLst/>
            <a:gdLst/>
            <a:ahLst/>
            <a:cxnLst/>
            <a:rect l="l" t="t" r="r" b="b"/>
            <a:pathLst>
              <a:path w="2953384" h="3001010">
                <a:moveTo>
                  <a:pt x="0" y="3000667"/>
                </a:moveTo>
                <a:lnTo>
                  <a:pt x="2808858" y="3000667"/>
                </a:lnTo>
                <a:lnTo>
                  <a:pt x="2808858" y="1162850"/>
                </a:lnTo>
                <a:lnTo>
                  <a:pt x="0" y="1162850"/>
                </a:lnTo>
                <a:lnTo>
                  <a:pt x="0" y="3000667"/>
                </a:lnTo>
                <a:close/>
              </a:path>
              <a:path w="2953384" h="3001010">
                <a:moveTo>
                  <a:pt x="2592831" y="238417"/>
                </a:moveTo>
                <a:lnTo>
                  <a:pt x="2952877" y="238417"/>
                </a:lnTo>
                <a:lnTo>
                  <a:pt x="2952877" y="0"/>
                </a:lnTo>
                <a:lnTo>
                  <a:pt x="2592831" y="0"/>
                </a:lnTo>
                <a:lnTo>
                  <a:pt x="2592831" y="238417"/>
                </a:lnTo>
                <a:close/>
              </a:path>
            </a:pathLst>
          </a:custGeom>
          <a:ln w="28575">
            <a:solidFill>
              <a:srgbClr val="00ACE6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7" name="object 17"/>
          <p:cNvGrpSpPr/>
          <p:nvPr/>
        </p:nvGrpSpPr>
        <p:grpSpPr>
          <a:xfrm>
            <a:off x="1420685" y="2237739"/>
            <a:ext cx="3646170" cy="2783205"/>
            <a:chOff x="1420685" y="2237739"/>
            <a:chExt cx="3646170" cy="2783205"/>
          </a:xfrm>
        </p:grpSpPr>
        <p:sp>
          <p:nvSpPr>
            <p:cNvPr id="18" name="object 18"/>
            <p:cNvSpPr/>
            <p:nvPr/>
          </p:nvSpPr>
          <p:spPr>
            <a:xfrm>
              <a:off x="1434972" y="2498445"/>
              <a:ext cx="2194560" cy="379095"/>
            </a:xfrm>
            <a:custGeom>
              <a:avLst/>
              <a:gdLst/>
              <a:ahLst/>
              <a:cxnLst/>
              <a:rect l="l" t="t" r="r" b="b"/>
              <a:pathLst>
                <a:path w="2194560" h="379094">
                  <a:moveTo>
                    <a:pt x="0" y="378739"/>
                  </a:moveTo>
                  <a:lnTo>
                    <a:pt x="2194305" y="378739"/>
                  </a:lnTo>
                  <a:lnTo>
                    <a:pt x="2194305" y="0"/>
                  </a:lnTo>
                  <a:lnTo>
                    <a:pt x="0" y="0"/>
                  </a:lnTo>
                  <a:lnTo>
                    <a:pt x="0" y="378739"/>
                  </a:lnTo>
                  <a:close/>
                </a:path>
              </a:pathLst>
            </a:custGeom>
            <a:ln w="28574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489200" y="2237739"/>
              <a:ext cx="1807210" cy="1076325"/>
            </a:xfrm>
            <a:custGeom>
              <a:avLst/>
              <a:gdLst/>
              <a:ahLst/>
              <a:cxnLst/>
              <a:rect l="l" t="t" r="r" b="b"/>
              <a:pathLst>
                <a:path w="1807210" h="1076325">
                  <a:moveTo>
                    <a:pt x="1788922" y="1047496"/>
                  </a:moveTo>
                  <a:lnTo>
                    <a:pt x="57150" y="1047496"/>
                  </a:lnTo>
                  <a:lnTo>
                    <a:pt x="57150" y="725170"/>
                  </a:lnTo>
                  <a:lnTo>
                    <a:pt x="85725" y="725170"/>
                  </a:lnTo>
                  <a:lnTo>
                    <a:pt x="78613" y="710946"/>
                  </a:lnTo>
                  <a:lnTo>
                    <a:pt x="42926" y="639445"/>
                  </a:lnTo>
                  <a:lnTo>
                    <a:pt x="0" y="725170"/>
                  </a:lnTo>
                  <a:lnTo>
                    <a:pt x="28575" y="725170"/>
                  </a:lnTo>
                  <a:lnTo>
                    <a:pt x="28575" y="1069721"/>
                  </a:lnTo>
                  <a:lnTo>
                    <a:pt x="34925" y="1076071"/>
                  </a:lnTo>
                  <a:lnTo>
                    <a:pt x="1788922" y="1076071"/>
                  </a:lnTo>
                  <a:lnTo>
                    <a:pt x="1788922" y="1061847"/>
                  </a:lnTo>
                  <a:lnTo>
                    <a:pt x="1788922" y="1047496"/>
                  </a:lnTo>
                  <a:close/>
                </a:path>
                <a:path w="1807210" h="1076325">
                  <a:moveTo>
                    <a:pt x="1806702" y="28575"/>
                  </a:moveTo>
                  <a:lnTo>
                    <a:pt x="1608963" y="28575"/>
                  </a:lnTo>
                  <a:lnTo>
                    <a:pt x="1601089" y="28575"/>
                  </a:lnTo>
                  <a:lnTo>
                    <a:pt x="1496949" y="28575"/>
                  </a:lnTo>
                  <a:lnTo>
                    <a:pt x="1496949" y="0"/>
                  </a:lnTo>
                  <a:lnTo>
                    <a:pt x="1411224" y="42926"/>
                  </a:lnTo>
                  <a:lnTo>
                    <a:pt x="1496949" y="85725"/>
                  </a:lnTo>
                  <a:lnTo>
                    <a:pt x="1496949" y="57150"/>
                  </a:lnTo>
                  <a:lnTo>
                    <a:pt x="1608963" y="57150"/>
                  </a:lnTo>
                  <a:lnTo>
                    <a:pt x="1616837" y="57150"/>
                  </a:lnTo>
                  <a:lnTo>
                    <a:pt x="1806702" y="57150"/>
                  </a:lnTo>
                  <a:lnTo>
                    <a:pt x="1806702" y="2857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008500" y="3890136"/>
              <a:ext cx="1058545" cy="1130935"/>
            </a:xfrm>
            <a:custGeom>
              <a:avLst/>
              <a:gdLst/>
              <a:ahLst/>
              <a:cxnLst/>
              <a:rect l="l" t="t" r="r" b="b"/>
              <a:pathLst>
                <a:path w="1058545" h="1130935">
                  <a:moveTo>
                    <a:pt x="1029462" y="42925"/>
                  </a:moveTo>
                  <a:lnTo>
                    <a:pt x="1029462" y="1130554"/>
                  </a:lnTo>
                  <a:lnTo>
                    <a:pt x="1058037" y="1130554"/>
                  </a:lnTo>
                  <a:lnTo>
                    <a:pt x="1058037" y="57150"/>
                  </a:lnTo>
                  <a:lnTo>
                    <a:pt x="1043686" y="57150"/>
                  </a:lnTo>
                  <a:lnTo>
                    <a:pt x="1029462" y="42925"/>
                  </a:lnTo>
                  <a:close/>
                </a:path>
                <a:path w="1058545" h="1130935">
                  <a:moveTo>
                    <a:pt x="85725" y="0"/>
                  </a:moveTo>
                  <a:lnTo>
                    <a:pt x="0" y="42925"/>
                  </a:lnTo>
                  <a:lnTo>
                    <a:pt x="85725" y="85725"/>
                  </a:lnTo>
                  <a:lnTo>
                    <a:pt x="85725" y="57150"/>
                  </a:lnTo>
                  <a:lnTo>
                    <a:pt x="71374" y="57150"/>
                  </a:lnTo>
                  <a:lnTo>
                    <a:pt x="71374" y="28575"/>
                  </a:lnTo>
                  <a:lnTo>
                    <a:pt x="85725" y="28575"/>
                  </a:lnTo>
                  <a:lnTo>
                    <a:pt x="85725" y="0"/>
                  </a:lnTo>
                  <a:close/>
                </a:path>
                <a:path w="1058545" h="1130935">
                  <a:moveTo>
                    <a:pt x="85725" y="28575"/>
                  </a:moveTo>
                  <a:lnTo>
                    <a:pt x="71374" y="28575"/>
                  </a:lnTo>
                  <a:lnTo>
                    <a:pt x="71374" y="57150"/>
                  </a:lnTo>
                  <a:lnTo>
                    <a:pt x="85725" y="57150"/>
                  </a:lnTo>
                  <a:lnTo>
                    <a:pt x="85725" y="28575"/>
                  </a:lnTo>
                  <a:close/>
                </a:path>
                <a:path w="1058545" h="1130935">
                  <a:moveTo>
                    <a:pt x="1051560" y="28575"/>
                  </a:moveTo>
                  <a:lnTo>
                    <a:pt x="85725" y="28575"/>
                  </a:lnTo>
                  <a:lnTo>
                    <a:pt x="85725" y="57150"/>
                  </a:lnTo>
                  <a:lnTo>
                    <a:pt x="1029462" y="57150"/>
                  </a:lnTo>
                  <a:lnTo>
                    <a:pt x="1029462" y="42925"/>
                  </a:lnTo>
                  <a:lnTo>
                    <a:pt x="1058037" y="42925"/>
                  </a:lnTo>
                  <a:lnTo>
                    <a:pt x="1058037" y="35051"/>
                  </a:lnTo>
                  <a:lnTo>
                    <a:pt x="1051560" y="28575"/>
                  </a:lnTo>
                  <a:close/>
                </a:path>
                <a:path w="1058545" h="1130935">
                  <a:moveTo>
                    <a:pt x="1058037" y="42925"/>
                  </a:moveTo>
                  <a:lnTo>
                    <a:pt x="1029462" y="42925"/>
                  </a:lnTo>
                  <a:lnTo>
                    <a:pt x="1043686" y="57150"/>
                  </a:lnTo>
                  <a:lnTo>
                    <a:pt x="1058037" y="57150"/>
                  </a:lnTo>
                  <a:lnTo>
                    <a:pt x="1058037" y="42925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9766554" y="4265205"/>
            <a:ext cx="1584325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73355" marR="164465" indent="-6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visualização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dos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realizados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766554" y="5422569"/>
            <a:ext cx="1584325" cy="73406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90500" marR="182245" indent="6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criação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novo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806882" y="5652338"/>
            <a:ext cx="3766185" cy="747395"/>
            <a:chOff x="6806882" y="5652338"/>
            <a:chExt cx="3766185" cy="747395"/>
          </a:xfrm>
        </p:grpSpPr>
        <p:sp>
          <p:nvSpPr>
            <p:cNvPr id="24" name="object 24"/>
            <p:cNvSpPr/>
            <p:nvPr/>
          </p:nvSpPr>
          <p:spPr>
            <a:xfrm>
              <a:off x="6821169" y="5666625"/>
              <a:ext cx="1556385" cy="379095"/>
            </a:xfrm>
            <a:custGeom>
              <a:avLst/>
              <a:gdLst/>
              <a:ahLst/>
              <a:cxnLst/>
              <a:rect l="l" t="t" r="r" b="b"/>
              <a:pathLst>
                <a:path w="1556384" h="379095">
                  <a:moveTo>
                    <a:pt x="0" y="378739"/>
                  </a:moveTo>
                  <a:lnTo>
                    <a:pt x="1556384" y="378739"/>
                  </a:lnTo>
                  <a:lnTo>
                    <a:pt x="1556384" y="0"/>
                  </a:lnTo>
                  <a:lnTo>
                    <a:pt x="0" y="0"/>
                  </a:lnTo>
                  <a:lnTo>
                    <a:pt x="0" y="378739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7556499" y="6045365"/>
              <a:ext cx="3016885" cy="354330"/>
            </a:xfrm>
            <a:custGeom>
              <a:avLst/>
              <a:gdLst/>
              <a:ahLst/>
              <a:cxnLst/>
              <a:rect l="l" t="t" r="r" b="b"/>
              <a:pathLst>
                <a:path w="3016884" h="354329">
                  <a:moveTo>
                    <a:pt x="57150" y="71437"/>
                  </a:moveTo>
                  <a:lnTo>
                    <a:pt x="28575" y="71437"/>
                  </a:lnTo>
                  <a:lnTo>
                    <a:pt x="28575" y="347357"/>
                  </a:lnTo>
                  <a:lnTo>
                    <a:pt x="34925" y="353758"/>
                  </a:lnTo>
                  <a:lnTo>
                    <a:pt x="3010027" y="353758"/>
                  </a:lnTo>
                  <a:lnTo>
                    <a:pt x="3016377" y="347357"/>
                  </a:lnTo>
                  <a:lnTo>
                    <a:pt x="3016377" y="339471"/>
                  </a:lnTo>
                  <a:lnTo>
                    <a:pt x="57150" y="339471"/>
                  </a:lnTo>
                  <a:lnTo>
                    <a:pt x="42799" y="325183"/>
                  </a:lnTo>
                  <a:lnTo>
                    <a:pt x="57150" y="325183"/>
                  </a:lnTo>
                  <a:lnTo>
                    <a:pt x="57150" y="71437"/>
                  </a:lnTo>
                  <a:close/>
                </a:path>
                <a:path w="3016884" h="354329">
                  <a:moveTo>
                    <a:pt x="57150" y="325183"/>
                  </a:moveTo>
                  <a:lnTo>
                    <a:pt x="42799" y="325183"/>
                  </a:lnTo>
                  <a:lnTo>
                    <a:pt x="57150" y="339471"/>
                  </a:lnTo>
                  <a:lnTo>
                    <a:pt x="57150" y="325183"/>
                  </a:lnTo>
                  <a:close/>
                </a:path>
                <a:path w="3016884" h="354329">
                  <a:moveTo>
                    <a:pt x="2987802" y="325183"/>
                  </a:moveTo>
                  <a:lnTo>
                    <a:pt x="57150" y="325183"/>
                  </a:lnTo>
                  <a:lnTo>
                    <a:pt x="57150" y="339471"/>
                  </a:lnTo>
                  <a:lnTo>
                    <a:pt x="2987802" y="339471"/>
                  </a:lnTo>
                  <a:lnTo>
                    <a:pt x="2987802" y="325183"/>
                  </a:lnTo>
                  <a:close/>
                </a:path>
                <a:path w="3016884" h="354329">
                  <a:moveTo>
                    <a:pt x="3016377" y="110871"/>
                  </a:moveTo>
                  <a:lnTo>
                    <a:pt x="2987802" y="110871"/>
                  </a:lnTo>
                  <a:lnTo>
                    <a:pt x="2987802" y="339471"/>
                  </a:lnTo>
                  <a:lnTo>
                    <a:pt x="3002026" y="325183"/>
                  </a:lnTo>
                  <a:lnTo>
                    <a:pt x="3016377" y="325183"/>
                  </a:lnTo>
                  <a:lnTo>
                    <a:pt x="3016377" y="110871"/>
                  </a:lnTo>
                  <a:close/>
                </a:path>
                <a:path w="3016884" h="354329">
                  <a:moveTo>
                    <a:pt x="3016377" y="325183"/>
                  </a:moveTo>
                  <a:lnTo>
                    <a:pt x="3002026" y="325183"/>
                  </a:lnTo>
                  <a:lnTo>
                    <a:pt x="2987802" y="339471"/>
                  </a:lnTo>
                  <a:lnTo>
                    <a:pt x="3016377" y="339471"/>
                  </a:lnTo>
                  <a:lnTo>
                    <a:pt x="3016377" y="325183"/>
                  </a:lnTo>
                  <a:close/>
                </a:path>
                <a:path w="3016884" h="354329">
                  <a:moveTo>
                    <a:pt x="42799" y="0"/>
                  </a:moveTo>
                  <a:lnTo>
                    <a:pt x="0" y="85725"/>
                  </a:lnTo>
                  <a:lnTo>
                    <a:pt x="28575" y="85725"/>
                  </a:lnTo>
                  <a:lnTo>
                    <a:pt x="28575" y="71437"/>
                  </a:lnTo>
                  <a:lnTo>
                    <a:pt x="78570" y="71437"/>
                  </a:lnTo>
                  <a:lnTo>
                    <a:pt x="42799" y="0"/>
                  </a:lnTo>
                  <a:close/>
                </a:path>
                <a:path w="3016884" h="354329">
                  <a:moveTo>
                    <a:pt x="78570" y="71437"/>
                  </a:moveTo>
                  <a:lnTo>
                    <a:pt x="57150" y="71437"/>
                  </a:lnTo>
                  <a:lnTo>
                    <a:pt x="57150" y="85725"/>
                  </a:lnTo>
                  <a:lnTo>
                    <a:pt x="85725" y="85725"/>
                  </a:lnTo>
                  <a:lnTo>
                    <a:pt x="78570" y="71437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" name="object 26"/>
          <p:cNvGrpSpPr/>
          <p:nvPr/>
        </p:nvGrpSpPr>
        <p:grpSpPr>
          <a:xfrm>
            <a:off x="8444293" y="1701800"/>
            <a:ext cx="1322705" cy="4168140"/>
            <a:chOff x="8444293" y="1701800"/>
            <a:chExt cx="1322705" cy="4168140"/>
          </a:xfrm>
        </p:grpSpPr>
        <p:sp>
          <p:nvSpPr>
            <p:cNvPr id="27" name="object 27"/>
            <p:cNvSpPr/>
            <p:nvPr/>
          </p:nvSpPr>
          <p:spPr>
            <a:xfrm>
              <a:off x="8458581" y="5522607"/>
              <a:ext cx="427990" cy="333375"/>
            </a:xfrm>
            <a:custGeom>
              <a:avLst/>
              <a:gdLst/>
              <a:ahLst/>
              <a:cxnLst/>
              <a:rect l="l" t="t" r="r" b="b"/>
              <a:pathLst>
                <a:path w="427990" h="333375">
                  <a:moveTo>
                    <a:pt x="0" y="332816"/>
                  </a:moveTo>
                  <a:lnTo>
                    <a:pt x="427723" y="332816"/>
                  </a:lnTo>
                  <a:lnTo>
                    <a:pt x="427723" y="0"/>
                  </a:lnTo>
                  <a:lnTo>
                    <a:pt x="0" y="0"/>
                  </a:lnTo>
                  <a:lnTo>
                    <a:pt x="0" y="33281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8886317" y="1701799"/>
              <a:ext cx="880744" cy="4030345"/>
            </a:xfrm>
            <a:custGeom>
              <a:avLst/>
              <a:gdLst/>
              <a:ahLst/>
              <a:cxnLst/>
              <a:rect l="l" t="t" r="r" b="b"/>
              <a:pathLst>
                <a:path w="880745" h="4030345">
                  <a:moveTo>
                    <a:pt x="880237" y="3026664"/>
                  </a:moveTo>
                  <a:lnTo>
                    <a:pt x="432181" y="3026664"/>
                  </a:lnTo>
                  <a:lnTo>
                    <a:pt x="425831" y="3033141"/>
                  </a:lnTo>
                  <a:lnTo>
                    <a:pt x="425831" y="3972928"/>
                  </a:lnTo>
                  <a:lnTo>
                    <a:pt x="85725" y="3972928"/>
                  </a:lnTo>
                  <a:lnTo>
                    <a:pt x="85725" y="3944353"/>
                  </a:lnTo>
                  <a:lnTo>
                    <a:pt x="0" y="3987215"/>
                  </a:lnTo>
                  <a:lnTo>
                    <a:pt x="85725" y="4030078"/>
                  </a:lnTo>
                  <a:lnTo>
                    <a:pt x="85725" y="4001503"/>
                  </a:lnTo>
                  <a:lnTo>
                    <a:pt x="447929" y="4001503"/>
                  </a:lnTo>
                  <a:lnTo>
                    <a:pt x="454406" y="3995102"/>
                  </a:lnTo>
                  <a:lnTo>
                    <a:pt x="454406" y="3987215"/>
                  </a:lnTo>
                  <a:lnTo>
                    <a:pt x="454406" y="3972928"/>
                  </a:lnTo>
                  <a:lnTo>
                    <a:pt x="454406" y="3055239"/>
                  </a:lnTo>
                  <a:lnTo>
                    <a:pt x="880237" y="3055239"/>
                  </a:lnTo>
                  <a:lnTo>
                    <a:pt x="880237" y="3041015"/>
                  </a:lnTo>
                  <a:lnTo>
                    <a:pt x="880237" y="3026664"/>
                  </a:lnTo>
                  <a:close/>
                </a:path>
                <a:path w="880745" h="4030345">
                  <a:moveTo>
                    <a:pt x="880237" y="1989074"/>
                  </a:moveTo>
                  <a:lnTo>
                    <a:pt x="179197" y="1989074"/>
                  </a:lnTo>
                  <a:lnTo>
                    <a:pt x="179197" y="1960499"/>
                  </a:lnTo>
                  <a:lnTo>
                    <a:pt x="93472" y="2003298"/>
                  </a:lnTo>
                  <a:lnTo>
                    <a:pt x="179197" y="2046224"/>
                  </a:lnTo>
                  <a:lnTo>
                    <a:pt x="179197" y="2017649"/>
                  </a:lnTo>
                  <a:lnTo>
                    <a:pt x="880237" y="2017649"/>
                  </a:lnTo>
                  <a:lnTo>
                    <a:pt x="880237" y="1989074"/>
                  </a:lnTo>
                  <a:close/>
                </a:path>
                <a:path w="880745" h="4030345">
                  <a:moveTo>
                    <a:pt x="880237" y="748284"/>
                  </a:moveTo>
                  <a:lnTo>
                    <a:pt x="571373" y="748284"/>
                  </a:lnTo>
                  <a:lnTo>
                    <a:pt x="571373" y="57150"/>
                  </a:lnTo>
                  <a:lnTo>
                    <a:pt x="571373" y="42926"/>
                  </a:lnTo>
                  <a:lnTo>
                    <a:pt x="571373" y="35052"/>
                  </a:lnTo>
                  <a:lnTo>
                    <a:pt x="565023" y="28575"/>
                  </a:lnTo>
                  <a:lnTo>
                    <a:pt x="319786" y="28575"/>
                  </a:lnTo>
                  <a:lnTo>
                    <a:pt x="319786" y="0"/>
                  </a:lnTo>
                  <a:lnTo>
                    <a:pt x="234061" y="42926"/>
                  </a:lnTo>
                  <a:lnTo>
                    <a:pt x="319786" y="85725"/>
                  </a:lnTo>
                  <a:lnTo>
                    <a:pt x="319786" y="57150"/>
                  </a:lnTo>
                  <a:lnTo>
                    <a:pt x="542798" y="57150"/>
                  </a:lnTo>
                  <a:lnTo>
                    <a:pt x="542798" y="770509"/>
                  </a:lnTo>
                  <a:lnTo>
                    <a:pt x="549275" y="776859"/>
                  </a:lnTo>
                  <a:lnTo>
                    <a:pt x="880237" y="776859"/>
                  </a:lnTo>
                  <a:lnTo>
                    <a:pt x="880237" y="762635"/>
                  </a:lnTo>
                  <a:lnTo>
                    <a:pt x="880237" y="74828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05587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Visualização</a:t>
            </a:r>
            <a:r>
              <a:rPr dirty="0" spc="10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de</a:t>
            </a:r>
            <a:r>
              <a:rPr dirty="0" spc="-25">
                <a:solidFill>
                  <a:srgbClr val="000000"/>
                </a:solidFill>
              </a:rPr>
              <a:t> </a:t>
            </a:r>
            <a:r>
              <a:rPr dirty="0" spc="25">
                <a:solidFill>
                  <a:srgbClr val="000000"/>
                </a:solidFill>
              </a:rPr>
              <a:t>AIP</a:t>
            </a:r>
            <a:r>
              <a:rPr dirty="0" spc="5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sincronizado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no</a:t>
            </a:r>
            <a:r>
              <a:rPr dirty="0" spc="8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tablet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848159" y="1528825"/>
            <a:ext cx="3052445" cy="4808855"/>
            <a:chOff x="5848159" y="1528825"/>
            <a:chExt cx="3052445" cy="48088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76670" y="1557400"/>
              <a:ext cx="2994786" cy="47513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862446" y="1543113"/>
              <a:ext cx="3023870" cy="4780280"/>
            </a:xfrm>
            <a:custGeom>
              <a:avLst/>
              <a:gdLst/>
              <a:ahLst/>
              <a:cxnLst/>
              <a:rect l="l" t="t" r="r" b="b"/>
              <a:pathLst>
                <a:path w="3023870" h="4780280">
                  <a:moveTo>
                    <a:pt x="0" y="4779899"/>
                  </a:moveTo>
                  <a:lnTo>
                    <a:pt x="3023362" y="4779899"/>
                  </a:lnTo>
                  <a:lnTo>
                    <a:pt x="3023362" y="0"/>
                  </a:lnTo>
                  <a:lnTo>
                    <a:pt x="0" y="0"/>
                  </a:lnTo>
                  <a:lnTo>
                    <a:pt x="0" y="4779899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9388220" y="1267713"/>
            <a:ext cx="2188845" cy="13989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27635" marR="118110" indent="-127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Botões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salvar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assinatura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termo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-5">
                <a:latin typeface="Verdana"/>
                <a:cs typeface="Verdana"/>
              </a:rPr>
              <a:t>projetos cuja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modalidade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intervenção </a:t>
            </a:r>
            <a:r>
              <a:rPr dirty="0" sz="1200">
                <a:latin typeface="Verdana"/>
                <a:cs typeface="Verdana"/>
              </a:rPr>
              <a:t>é </a:t>
            </a:r>
            <a:r>
              <a:rPr dirty="0" sz="1200" spc="-5">
                <a:latin typeface="Verdana"/>
                <a:cs typeface="Verdana"/>
              </a:rPr>
              <a:t>“Melhorias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Habitacionais”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388220" y="2867405"/>
            <a:ext cx="2218055" cy="51244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marL="760095" marR="260350" indent="-49085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Geocódigo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acessado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99509" y="4362703"/>
            <a:ext cx="1961514" cy="51244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marL="93345" marR="87630" indent="57785">
              <a:lnSpc>
                <a:spcPct val="120000"/>
              </a:lnSpc>
              <a:spcBef>
                <a:spcPts val="175"/>
              </a:spcBef>
            </a:pPr>
            <a:r>
              <a:rPr dirty="0" sz="1200" spc="-35">
                <a:latin typeface="Verdana"/>
                <a:cs typeface="Verdana"/>
              </a:rPr>
              <a:t>Tela </a:t>
            </a:r>
            <a:r>
              <a:rPr dirty="0" sz="1200" spc="-5">
                <a:latin typeface="Verdana"/>
                <a:cs typeface="Verdana"/>
              </a:rPr>
              <a:t>com informações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selecionado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62820" y="3585845"/>
            <a:ext cx="2218055" cy="13989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64465" marR="156210" indent="6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Botão</a:t>
            </a:r>
            <a:r>
              <a:rPr dirty="0" sz="1200" spc="-10">
                <a:latin typeface="Verdana"/>
                <a:cs typeface="Verdana"/>
              </a:rPr>
              <a:t> para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coleta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assinatura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termo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-5">
                <a:latin typeface="Verdana"/>
                <a:cs typeface="Verdana"/>
              </a:rPr>
              <a:t>projetos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cuja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modalidade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intervenção </a:t>
            </a:r>
            <a:r>
              <a:rPr dirty="0" sz="1200">
                <a:latin typeface="Verdana"/>
                <a:cs typeface="Verdana"/>
              </a:rPr>
              <a:t>é </a:t>
            </a:r>
            <a:r>
              <a:rPr dirty="0" sz="1200" spc="-5">
                <a:latin typeface="Verdana"/>
                <a:cs typeface="Verdana"/>
              </a:rPr>
              <a:t>“Melhorias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Habitacionais”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16528" y="3364738"/>
            <a:ext cx="1953260" cy="51244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marL="217170" marR="186055" indent="-26034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Retorna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inicial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aplicativo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99509" y="5301208"/>
            <a:ext cx="1961514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860" rIns="0" bIns="0" rtlCol="0" vert="horz">
            <a:spAutoFit/>
          </a:bodyPr>
          <a:lstStyle/>
          <a:p>
            <a:pPr algn="ctr" marL="111760" marR="106045" indent="2540">
              <a:lnSpc>
                <a:spcPct val="120000"/>
              </a:lnSpc>
              <a:spcBef>
                <a:spcPts val="180"/>
              </a:spcBef>
            </a:pPr>
            <a:r>
              <a:rPr dirty="0" sz="1200" spc="-35">
                <a:latin typeface="Verdana"/>
                <a:cs typeface="Verdana"/>
              </a:rPr>
              <a:t>Tela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exibe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 conforme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tema selecionado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abaixo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88220" y="5175758"/>
            <a:ext cx="2188845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07950" marR="99695" indent="-1270">
              <a:lnSpc>
                <a:spcPct val="1201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Botões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navegação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entre as telas de consulta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edição das informações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 selecionado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16528" y="1873351"/>
            <a:ext cx="1944370" cy="646430"/>
          </a:xfrm>
          <a:custGeom>
            <a:avLst/>
            <a:gdLst/>
            <a:ahLst/>
            <a:cxnLst/>
            <a:rect l="l" t="t" r="r" b="b"/>
            <a:pathLst>
              <a:path w="1944370" h="646430">
                <a:moveTo>
                  <a:pt x="1943989" y="0"/>
                </a:moveTo>
                <a:lnTo>
                  <a:pt x="0" y="0"/>
                </a:lnTo>
                <a:lnTo>
                  <a:pt x="0" y="646328"/>
                </a:lnTo>
                <a:lnTo>
                  <a:pt x="1943989" y="646328"/>
                </a:lnTo>
                <a:lnTo>
                  <a:pt x="1943989" y="0"/>
                </a:lnTo>
                <a:close/>
              </a:path>
            </a:pathLst>
          </a:custGeom>
          <a:solidFill>
            <a:srgbClr val="FFCFC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932935" y="1882520"/>
            <a:ext cx="1510030" cy="683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200" spc="-35">
                <a:latin typeface="Verdana"/>
                <a:cs typeface="Verdana"/>
              </a:rPr>
              <a:t>Tela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informações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selecionado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570721" y="4242180"/>
            <a:ext cx="792480" cy="147320"/>
          </a:xfrm>
          <a:custGeom>
            <a:avLst/>
            <a:gdLst/>
            <a:ahLst/>
            <a:cxnLst/>
            <a:rect l="l" t="t" r="r" b="b"/>
            <a:pathLst>
              <a:path w="792479" h="147320">
                <a:moveTo>
                  <a:pt x="381761" y="118618"/>
                </a:moveTo>
                <a:lnTo>
                  <a:pt x="0" y="118618"/>
                </a:lnTo>
                <a:lnTo>
                  <a:pt x="0" y="147193"/>
                </a:lnTo>
                <a:lnTo>
                  <a:pt x="403859" y="147193"/>
                </a:lnTo>
                <a:lnTo>
                  <a:pt x="410336" y="140716"/>
                </a:lnTo>
                <a:lnTo>
                  <a:pt x="410336" y="132842"/>
                </a:lnTo>
                <a:lnTo>
                  <a:pt x="381761" y="132842"/>
                </a:lnTo>
                <a:lnTo>
                  <a:pt x="381761" y="118618"/>
                </a:lnTo>
                <a:close/>
              </a:path>
              <a:path w="792479" h="147320">
                <a:moveTo>
                  <a:pt x="706374" y="28575"/>
                </a:moveTo>
                <a:lnTo>
                  <a:pt x="388111" y="28575"/>
                </a:lnTo>
                <a:lnTo>
                  <a:pt x="381761" y="34925"/>
                </a:lnTo>
                <a:lnTo>
                  <a:pt x="381761" y="132842"/>
                </a:lnTo>
                <a:lnTo>
                  <a:pt x="395985" y="118618"/>
                </a:lnTo>
                <a:lnTo>
                  <a:pt x="410336" y="118618"/>
                </a:lnTo>
                <a:lnTo>
                  <a:pt x="410336" y="57150"/>
                </a:lnTo>
                <a:lnTo>
                  <a:pt x="395985" y="57150"/>
                </a:lnTo>
                <a:lnTo>
                  <a:pt x="410336" y="42799"/>
                </a:lnTo>
                <a:lnTo>
                  <a:pt x="706374" y="42799"/>
                </a:lnTo>
                <a:lnTo>
                  <a:pt x="706374" y="28575"/>
                </a:lnTo>
                <a:close/>
              </a:path>
              <a:path w="792479" h="147320">
                <a:moveTo>
                  <a:pt x="410336" y="118618"/>
                </a:moveTo>
                <a:lnTo>
                  <a:pt x="395985" y="118618"/>
                </a:lnTo>
                <a:lnTo>
                  <a:pt x="381761" y="132842"/>
                </a:lnTo>
                <a:lnTo>
                  <a:pt x="410336" y="132842"/>
                </a:lnTo>
                <a:lnTo>
                  <a:pt x="410336" y="118618"/>
                </a:lnTo>
                <a:close/>
              </a:path>
              <a:path w="792479" h="147320">
                <a:moveTo>
                  <a:pt x="706374" y="0"/>
                </a:moveTo>
                <a:lnTo>
                  <a:pt x="706374" y="85725"/>
                </a:lnTo>
                <a:lnTo>
                  <a:pt x="763439" y="57150"/>
                </a:lnTo>
                <a:lnTo>
                  <a:pt x="720598" y="57150"/>
                </a:lnTo>
                <a:lnTo>
                  <a:pt x="720598" y="28575"/>
                </a:lnTo>
                <a:lnTo>
                  <a:pt x="763608" y="28575"/>
                </a:lnTo>
                <a:lnTo>
                  <a:pt x="706374" y="0"/>
                </a:lnTo>
                <a:close/>
              </a:path>
              <a:path w="792479" h="147320">
                <a:moveTo>
                  <a:pt x="410336" y="42799"/>
                </a:moveTo>
                <a:lnTo>
                  <a:pt x="395985" y="57150"/>
                </a:lnTo>
                <a:lnTo>
                  <a:pt x="410336" y="57150"/>
                </a:lnTo>
                <a:lnTo>
                  <a:pt x="410336" y="42799"/>
                </a:lnTo>
                <a:close/>
              </a:path>
              <a:path w="792479" h="147320">
                <a:moveTo>
                  <a:pt x="706374" y="42799"/>
                </a:moveTo>
                <a:lnTo>
                  <a:pt x="410336" y="42799"/>
                </a:lnTo>
                <a:lnTo>
                  <a:pt x="410336" y="57150"/>
                </a:lnTo>
                <a:lnTo>
                  <a:pt x="706374" y="57150"/>
                </a:lnTo>
                <a:lnTo>
                  <a:pt x="706374" y="42799"/>
                </a:lnTo>
                <a:close/>
              </a:path>
              <a:path w="792479" h="147320">
                <a:moveTo>
                  <a:pt x="763608" y="28575"/>
                </a:moveTo>
                <a:lnTo>
                  <a:pt x="720598" y="28575"/>
                </a:lnTo>
                <a:lnTo>
                  <a:pt x="720598" y="57150"/>
                </a:lnTo>
                <a:lnTo>
                  <a:pt x="763439" y="57150"/>
                </a:lnTo>
                <a:lnTo>
                  <a:pt x="792099" y="42799"/>
                </a:lnTo>
                <a:lnTo>
                  <a:pt x="763608" y="28575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6" name="object 16"/>
          <p:cNvGrpSpPr/>
          <p:nvPr/>
        </p:nvGrpSpPr>
        <p:grpSpPr>
          <a:xfrm>
            <a:off x="4637278" y="1314450"/>
            <a:ext cx="4751070" cy="5080635"/>
            <a:chOff x="4637278" y="1314450"/>
            <a:chExt cx="4751070" cy="5080635"/>
          </a:xfrm>
        </p:grpSpPr>
        <p:sp>
          <p:nvSpPr>
            <p:cNvPr id="17" name="object 17"/>
            <p:cNvSpPr/>
            <p:nvPr/>
          </p:nvSpPr>
          <p:spPr>
            <a:xfrm>
              <a:off x="4645660" y="1314450"/>
              <a:ext cx="2743200" cy="515620"/>
            </a:xfrm>
            <a:custGeom>
              <a:avLst/>
              <a:gdLst/>
              <a:ahLst/>
              <a:cxnLst/>
              <a:rect l="l" t="t" r="r" b="b"/>
              <a:pathLst>
                <a:path w="2743200" h="515619">
                  <a:moveTo>
                    <a:pt x="28575" y="429513"/>
                  </a:moveTo>
                  <a:lnTo>
                    <a:pt x="0" y="429513"/>
                  </a:lnTo>
                  <a:lnTo>
                    <a:pt x="42799" y="515238"/>
                  </a:lnTo>
                  <a:lnTo>
                    <a:pt x="78602" y="443738"/>
                  </a:lnTo>
                  <a:lnTo>
                    <a:pt x="28575" y="443738"/>
                  </a:lnTo>
                  <a:lnTo>
                    <a:pt x="28575" y="429513"/>
                  </a:lnTo>
                  <a:close/>
                </a:path>
                <a:path w="2743200" h="515619">
                  <a:moveTo>
                    <a:pt x="2736341" y="0"/>
                  </a:moveTo>
                  <a:lnTo>
                    <a:pt x="34925" y="0"/>
                  </a:lnTo>
                  <a:lnTo>
                    <a:pt x="28575" y="6350"/>
                  </a:lnTo>
                  <a:lnTo>
                    <a:pt x="28575" y="443738"/>
                  </a:lnTo>
                  <a:lnTo>
                    <a:pt x="57150" y="443738"/>
                  </a:lnTo>
                  <a:lnTo>
                    <a:pt x="57150" y="28575"/>
                  </a:lnTo>
                  <a:lnTo>
                    <a:pt x="42799" y="28575"/>
                  </a:lnTo>
                  <a:lnTo>
                    <a:pt x="57150" y="14224"/>
                  </a:lnTo>
                  <a:lnTo>
                    <a:pt x="2742818" y="14224"/>
                  </a:lnTo>
                  <a:lnTo>
                    <a:pt x="2742818" y="6350"/>
                  </a:lnTo>
                  <a:lnTo>
                    <a:pt x="2736341" y="0"/>
                  </a:lnTo>
                  <a:close/>
                </a:path>
                <a:path w="2743200" h="515619">
                  <a:moveTo>
                    <a:pt x="85725" y="429513"/>
                  </a:moveTo>
                  <a:lnTo>
                    <a:pt x="57150" y="429513"/>
                  </a:lnTo>
                  <a:lnTo>
                    <a:pt x="57150" y="443738"/>
                  </a:lnTo>
                  <a:lnTo>
                    <a:pt x="78602" y="443738"/>
                  </a:lnTo>
                  <a:lnTo>
                    <a:pt x="85725" y="429513"/>
                  </a:lnTo>
                  <a:close/>
                </a:path>
                <a:path w="2743200" h="515619">
                  <a:moveTo>
                    <a:pt x="2714243" y="14224"/>
                  </a:moveTo>
                  <a:lnTo>
                    <a:pt x="2714243" y="242824"/>
                  </a:lnTo>
                  <a:lnTo>
                    <a:pt x="2742818" y="242824"/>
                  </a:lnTo>
                  <a:lnTo>
                    <a:pt x="2742818" y="28575"/>
                  </a:lnTo>
                  <a:lnTo>
                    <a:pt x="2728467" y="28575"/>
                  </a:lnTo>
                  <a:lnTo>
                    <a:pt x="2714243" y="14224"/>
                  </a:lnTo>
                  <a:close/>
                </a:path>
                <a:path w="2743200" h="515619">
                  <a:moveTo>
                    <a:pt x="57150" y="14224"/>
                  </a:moveTo>
                  <a:lnTo>
                    <a:pt x="42799" y="28575"/>
                  </a:lnTo>
                  <a:lnTo>
                    <a:pt x="57150" y="28575"/>
                  </a:lnTo>
                  <a:lnTo>
                    <a:pt x="57150" y="14224"/>
                  </a:lnTo>
                  <a:close/>
                </a:path>
                <a:path w="2743200" h="515619">
                  <a:moveTo>
                    <a:pt x="2714243" y="14224"/>
                  </a:moveTo>
                  <a:lnTo>
                    <a:pt x="57150" y="14224"/>
                  </a:lnTo>
                  <a:lnTo>
                    <a:pt x="57150" y="28575"/>
                  </a:lnTo>
                  <a:lnTo>
                    <a:pt x="2714243" y="28575"/>
                  </a:lnTo>
                  <a:lnTo>
                    <a:pt x="2714243" y="14224"/>
                  </a:lnTo>
                  <a:close/>
                </a:path>
                <a:path w="2743200" h="515619">
                  <a:moveTo>
                    <a:pt x="2742818" y="14224"/>
                  </a:moveTo>
                  <a:lnTo>
                    <a:pt x="2714243" y="14224"/>
                  </a:lnTo>
                  <a:lnTo>
                    <a:pt x="2728467" y="28575"/>
                  </a:lnTo>
                  <a:lnTo>
                    <a:pt x="2742818" y="28575"/>
                  </a:lnTo>
                  <a:lnTo>
                    <a:pt x="2742818" y="142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804662" y="1596516"/>
              <a:ext cx="3198495" cy="4784090"/>
            </a:xfrm>
            <a:custGeom>
              <a:avLst/>
              <a:gdLst/>
              <a:ahLst/>
              <a:cxnLst/>
              <a:rect l="l" t="t" r="r" b="b"/>
              <a:pathLst>
                <a:path w="3198495" h="4784090">
                  <a:moveTo>
                    <a:pt x="2831972" y="288036"/>
                  </a:moveTo>
                  <a:lnTo>
                    <a:pt x="3198114" y="288036"/>
                  </a:lnTo>
                  <a:lnTo>
                    <a:pt x="3198114" y="0"/>
                  </a:lnTo>
                  <a:lnTo>
                    <a:pt x="2831972" y="0"/>
                  </a:lnTo>
                  <a:lnTo>
                    <a:pt x="2831972" y="288036"/>
                  </a:lnTo>
                  <a:close/>
                </a:path>
                <a:path w="3198495" h="4784090">
                  <a:moveTo>
                    <a:pt x="946149" y="732155"/>
                  </a:moveTo>
                  <a:lnTo>
                    <a:pt x="2252217" y="732155"/>
                  </a:lnTo>
                  <a:lnTo>
                    <a:pt x="2252217" y="452526"/>
                  </a:lnTo>
                  <a:lnTo>
                    <a:pt x="946149" y="452526"/>
                  </a:lnTo>
                  <a:lnTo>
                    <a:pt x="946149" y="732155"/>
                  </a:lnTo>
                  <a:close/>
                </a:path>
                <a:path w="3198495" h="4784090">
                  <a:moveTo>
                    <a:pt x="173736" y="3149727"/>
                  </a:moveTo>
                  <a:lnTo>
                    <a:pt x="2982087" y="3149727"/>
                  </a:lnTo>
                  <a:lnTo>
                    <a:pt x="2982087" y="875919"/>
                  </a:lnTo>
                  <a:lnTo>
                    <a:pt x="173736" y="875919"/>
                  </a:lnTo>
                  <a:lnTo>
                    <a:pt x="173736" y="3149727"/>
                  </a:lnTo>
                  <a:close/>
                </a:path>
                <a:path w="3198495" h="4784090">
                  <a:moveTo>
                    <a:pt x="173736" y="4136732"/>
                  </a:moveTo>
                  <a:lnTo>
                    <a:pt x="2982087" y="4136732"/>
                  </a:lnTo>
                  <a:lnTo>
                    <a:pt x="2982087" y="3196056"/>
                  </a:lnTo>
                  <a:lnTo>
                    <a:pt x="173736" y="3196056"/>
                  </a:lnTo>
                  <a:lnTo>
                    <a:pt x="173736" y="4136732"/>
                  </a:lnTo>
                  <a:close/>
                </a:path>
                <a:path w="3198495" h="4784090">
                  <a:moveTo>
                    <a:pt x="253" y="4783670"/>
                  </a:moveTo>
                  <a:lnTo>
                    <a:pt x="3198114" y="4783670"/>
                  </a:lnTo>
                  <a:lnTo>
                    <a:pt x="3198114" y="4191342"/>
                  </a:lnTo>
                  <a:lnTo>
                    <a:pt x="253" y="4191342"/>
                  </a:lnTo>
                  <a:lnTo>
                    <a:pt x="253" y="4783670"/>
                  </a:lnTo>
                  <a:close/>
                </a:path>
                <a:path w="3198495" h="4784090">
                  <a:moveTo>
                    <a:pt x="1578102" y="3056636"/>
                  </a:moveTo>
                  <a:lnTo>
                    <a:pt x="2766021" y="3056636"/>
                  </a:lnTo>
                  <a:lnTo>
                    <a:pt x="2766021" y="2500452"/>
                  </a:lnTo>
                  <a:lnTo>
                    <a:pt x="1578102" y="2500452"/>
                  </a:lnTo>
                  <a:lnTo>
                    <a:pt x="1578102" y="3056636"/>
                  </a:lnTo>
                  <a:close/>
                </a:path>
                <a:path w="3198495" h="4784090">
                  <a:moveTo>
                    <a:pt x="0" y="288036"/>
                  </a:moveTo>
                  <a:lnTo>
                    <a:pt x="366140" y="288036"/>
                  </a:lnTo>
                  <a:lnTo>
                    <a:pt x="366140" y="0"/>
                  </a:lnTo>
                  <a:lnTo>
                    <a:pt x="0" y="0"/>
                  </a:lnTo>
                  <a:lnTo>
                    <a:pt x="0" y="28803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637278" y="1697735"/>
              <a:ext cx="4751070" cy="4401185"/>
            </a:xfrm>
            <a:custGeom>
              <a:avLst/>
              <a:gdLst/>
              <a:ahLst/>
              <a:cxnLst/>
              <a:rect l="l" t="t" r="r" b="b"/>
              <a:pathLst>
                <a:path w="4751070" h="4401185">
                  <a:moveTo>
                    <a:pt x="1152017" y="186817"/>
                  </a:moveTo>
                  <a:lnTo>
                    <a:pt x="1123442" y="186817"/>
                  </a:lnTo>
                  <a:lnTo>
                    <a:pt x="1123442" y="1141222"/>
                  </a:lnTo>
                  <a:lnTo>
                    <a:pt x="47625" y="1141222"/>
                  </a:lnTo>
                  <a:lnTo>
                    <a:pt x="41275" y="1147572"/>
                  </a:lnTo>
                  <a:lnTo>
                    <a:pt x="41275" y="1581277"/>
                  </a:lnTo>
                  <a:lnTo>
                    <a:pt x="12700" y="1581277"/>
                  </a:lnTo>
                  <a:lnTo>
                    <a:pt x="55499" y="1667002"/>
                  </a:lnTo>
                  <a:lnTo>
                    <a:pt x="91300" y="1595501"/>
                  </a:lnTo>
                  <a:lnTo>
                    <a:pt x="98425" y="1581277"/>
                  </a:lnTo>
                  <a:lnTo>
                    <a:pt x="69850" y="1581277"/>
                  </a:lnTo>
                  <a:lnTo>
                    <a:pt x="69850" y="1169797"/>
                  </a:lnTo>
                  <a:lnTo>
                    <a:pt x="1145667" y="1169797"/>
                  </a:lnTo>
                  <a:lnTo>
                    <a:pt x="1152017" y="1163447"/>
                  </a:lnTo>
                  <a:lnTo>
                    <a:pt x="1152017" y="1141222"/>
                  </a:lnTo>
                  <a:lnTo>
                    <a:pt x="1152017" y="186817"/>
                  </a:lnTo>
                  <a:close/>
                </a:path>
                <a:path w="4751070" h="4401185">
                  <a:moveTo>
                    <a:pt x="1311402" y="2384933"/>
                  </a:moveTo>
                  <a:lnTo>
                    <a:pt x="34925" y="2384933"/>
                  </a:lnTo>
                  <a:lnTo>
                    <a:pt x="28575" y="2391283"/>
                  </a:lnTo>
                  <a:lnTo>
                    <a:pt x="28575" y="2579243"/>
                  </a:lnTo>
                  <a:lnTo>
                    <a:pt x="0" y="2579243"/>
                  </a:lnTo>
                  <a:lnTo>
                    <a:pt x="42799" y="2664968"/>
                  </a:lnTo>
                  <a:lnTo>
                    <a:pt x="78536" y="2593594"/>
                  </a:lnTo>
                  <a:lnTo>
                    <a:pt x="85725" y="2579243"/>
                  </a:lnTo>
                  <a:lnTo>
                    <a:pt x="57150" y="2579243"/>
                  </a:lnTo>
                  <a:lnTo>
                    <a:pt x="57150" y="2413508"/>
                  </a:lnTo>
                  <a:lnTo>
                    <a:pt x="1311402" y="2413508"/>
                  </a:lnTo>
                  <a:lnTo>
                    <a:pt x="1311402" y="2399157"/>
                  </a:lnTo>
                  <a:lnTo>
                    <a:pt x="1311402" y="2384933"/>
                  </a:lnTo>
                  <a:close/>
                </a:path>
                <a:path w="4751070" h="4401185">
                  <a:moveTo>
                    <a:pt x="1320800" y="3484499"/>
                  </a:moveTo>
                  <a:lnTo>
                    <a:pt x="34925" y="3484499"/>
                  </a:lnTo>
                  <a:lnTo>
                    <a:pt x="28575" y="3490849"/>
                  </a:lnTo>
                  <a:lnTo>
                    <a:pt x="28575" y="3517773"/>
                  </a:lnTo>
                  <a:lnTo>
                    <a:pt x="0" y="3517773"/>
                  </a:lnTo>
                  <a:lnTo>
                    <a:pt x="42799" y="3603498"/>
                  </a:lnTo>
                  <a:lnTo>
                    <a:pt x="78600" y="3531997"/>
                  </a:lnTo>
                  <a:lnTo>
                    <a:pt x="85725" y="3517773"/>
                  </a:lnTo>
                  <a:lnTo>
                    <a:pt x="57150" y="3517773"/>
                  </a:lnTo>
                  <a:lnTo>
                    <a:pt x="57150" y="3513086"/>
                  </a:lnTo>
                  <a:lnTo>
                    <a:pt x="1320800" y="3513086"/>
                  </a:lnTo>
                  <a:lnTo>
                    <a:pt x="1320800" y="3498850"/>
                  </a:lnTo>
                  <a:lnTo>
                    <a:pt x="1320800" y="3484499"/>
                  </a:lnTo>
                  <a:close/>
                </a:path>
                <a:path w="4751070" h="4401185">
                  <a:moveTo>
                    <a:pt x="4725543" y="42799"/>
                  </a:moveTo>
                  <a:lnTo>
                    <a:pt x="4697044" y="28575"/>
                  </a:lnTo>
                  <a:lnTo>
                    <a:pt x="4639818" y="0"/>
                  </a:lnTo>
                  <a:lnTo>
                    <a:pt x="4639818" y="28575"/>
                  </a:lnTo>
                  <a:lnTo>
                    <a:pt x="4365498" y="28575"/>
                  </a:lnTo>
                  <a:lnTo>
                    <a:pt x="4365498" y="57150"/>
                  </a:lnTo>
                  <a:lnTo>
                    <a:pt x="4639818" y="57150"/>
                  </a:lnTo>
                  <a:lnTo>
                    <a:pt x="4639818" y="85725"/>
                  </a:lnTo>
                  <a:lnTo>
                    <a:pt x="4696879" y="57150"/>
                  </a:lnTo>
                  <a:lnTo>
                    <a:pt x="4725543" y="42799"/>
                  </a:lnTo>
                  <a:close/>
                </a:path>
                <a:path w="4751070" h="4401185">
                  <a:moveTo>
                    <a:pt x="4750943" y="3955643"/>
                  </a:moveTo>
                  <a:lnTo>
                    <a:pt x="4722368" y="3941356"/>
                  </a:lnTo>
                  <a:lnTo>
                    <a:pt x="4665218" y="3912781"/>
                  </a:lnTo>
                  <a:lnTo>
                    <a:pt x="4665218" y="3941356"/>
                  </a:lnTo>
                  <a:lnTo>
                    <a:pt x="4550283" y="3941356"/>
                  </a:lnTo>
                  <a:lnTo>
                    <a:pt x="4543933" y="3947757"/>
                  </a:lnTo>
                  <a:lnTo>
                    <a:pt x="4543933" y="4372000"/>
                  </a:lnTo>
                  <a:lnTo>
                    <a:pt x="4365498" y="4372000"/>
                  </a:lnTo>
                  <a:lnTo>
                    <a:pt x="4365498" y="4400575"/>
                  </a:lnTo>
                  <a:lnTo>
                    <a:pt x="4566031" y="4400575"/>
                  </a:lnTo>
                  <a:lnTo>
                    <a:pt x="4572508" y="4394174"/>
                  </a:lnTo>
                  <a:lnTo>
                    <a:pt x="4572508" y="4386288"/>
                  </a:lnTo>
                  <a:lnTo>
                    <a:pt x="4572508" y="4372000"/>
                  </a:lnTo>
                  <a:lnTo>
                    <a:pt x="4572508" y="3969931"/>
                  </a:lnTo>
                  <a:lnTo>
                    <a:pt x="4665218" y="3969931"/>
                  </a:lnTo>
                  <a:lnTo>
                    <a:pt x="4665218" y="3998506"/>
                  </a:lnTo>
                  <a:lnTo>
                    <a:pt x="4722368" y="3969931"/>
                  </a:lnTo>
                  <a:lnTo>
                    <a:pt x="4750943" y="3955643"/>
                  </a:lnTo>
                  <a:close/>
                </a:path>
                <a:path w="4751070" h="4401185">
                  <a:moveTo>
                    <a:pt x="4750943" y="1425702"/>
                  </a:moveTo>
                  <a:lnTo>
                    <a:pt x="4722279" y="1411351"/>
                  </a:lnTo>
                  <a:lnTo>
                    <a:pt x="4665218" y="1382776"/>
                  </a:lnTo>
                  <a:lnTo>
                    <a:pt x="4665218" y="1411351"/>
                  </a:lnTo>
                  <a:lnTo>
                    <a:pt x="4464431" y="1411351"/>
                  </a:lnTo>
                  <a:lnTo>
                    <a:pt x="4464431" y="1110107"/>
                  </a:lnTo>
                  <a:lnTo>
                    <a:pt x="4464431" y="1095756"/>
                  </a:lnTo>
                  <a:lnTo>
                    <a:pt x="4464431" y="1087882"/>
                  </a:lnTo>
                  <a:lnTo>
                    <a:pt x="4458081" y="1081532"/>
                  </a:lnTo>
                  <a:lnTo>
                    <a:pt x="4149471" y="1081532"/>
                  </a:lnTo>
                  <a:lnTo>
                    <a:pt x="4149471" y="1110107"/>
                  </a:lnTo>
                  <a:lnTo>
                    <a:pt x="4435856" y="1110107"/>
                  </a:lnTo>
                  <a:lnTo>
                    <a:pt x="4435856" y="1433576"/>
                  </a:lnTo>
                  <a:lnTo>
                    <a:pt x="4442333" y="1439926"/>
                  </a:lnTo>
                  <a:lnTo>
                    <a:pt x="4665218" y="1439926"/>
                  </a:lnTo>
                  <a:lnTo>
                    <a:pt x="4665218" y="1468501"/>
                  </a:lnTo>
                  <a:lnTo>
                    <a:pt x="4722444" y="1439926"/>
                  </a:lnTo>
                  <a:lnTo>
                    <a:pt x="4750943" y="1425702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" name="object 20"/>
          <p:cNvGrpSpPr/>
          <p:nvPr/>
        </p:nvGrpSpPr>
        <p:grpSpPr>
          <a:xfrm>
            <a:off x="602005" y="3049968"/>
            <a:ext cx="2727960" cy="2000885"/>
            <a:chOff x="602005" y="3049968"/>
            <a:chExt cx="2727960" cy="2000885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1530" y="3059556"/>
              <a:ext cx="2708910" cy="198183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06767" y="3054730"/>
              <a:ext cx="2718435" cy="1991360"/>
            </a:xfrm>
            <a:custGeom>
              <a:avLst/>
              <a:gdLst/>
              <a:ahLst/>
              <a:cxnLst/>
              <a:rect l="l" t="t" r="r" b="b"/>
              <a:pathLst>
                <a:path w="2718435" h="1991360">
                  <a:moveTo>
                    <a:pt x="0" y="1991360"/>
                  </a:moveTo>
                  <a:lnTo>
                    <a:pt x="2718435" y="1991360"/>
                  </a:lnTo>
                  <a:lnTo>
                    <a:pt x="2718435" y="0"/>
                  </a:lnTo>
                  <a:lnTo>
                    <a:pt x="0" y="0"/>
                  </a:lnTo>
                  <a:lnTo>
                    <a:pt x="0" y="199136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597522" y="1979688"/>
            <a:ext cx="1944370" cy="73406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algn="just" marL="107950" marR="102870" indent="2857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Ao pressionar um dos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registros, abre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tela </a:t>
            </a:r>
            <a:r>
              <a:rPr dirty="0" sz="1200">
                <a:latin typeface="Verdana"/>
                <a:cs typeface="Verdana"/>
              </a:rPr>
              <a:t> com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selecionado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97242" y="2713354"/>
            <a:ext cx="2724150" cy="2165985"/>
            <a:chOff x="597242" y="2713354"/>
            <a:chExt cx="2724150" cy="2165985"/>
          </a:xfrm>
        </p:grpSpPr>
        <p:sp>
          <p:nvSpPr>
            <p:cNvPr id="25" name="object 25"/>
            <p:cNvSpPr/>
            <p:nvPr/>
          </p:nvSpPr>
          <p:spPr>
            <a:xfrm>
              <a:off x="611530" y="3203193"/>
              <a:ext cx="2695575" cy="1661795"/>
            </a:xfrm>
            <a:custGeom>
              <a:avLst/>
              <a:gdLst/>
              <a:ahLst/>
              <a:cxnLst/>
              <a:rect l="l" t="t" r="r" b="b"/>
              <a:pathLst>
                <a:path w="2695575" h="1661795">
                  <a:moveTo>
                    <a:pt x="0" y="1661286"/>
                  </a:moveTo>
                  <a:lnTo>
                    <a:pt x="2695194" y="1661286"/>
                  </a:lnTo>
                  <a:lnTo>
                    <a:pt x="2695194" y="0"/>
                  </a:lnTo>
                  <a:lnTo>
                    <a:pt x="0" y="0"/>
                  </a:lnTo>
                  <a:lnTo>
                    <a:pt x="0" y="1661286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526666" y="2713354"/>
              <a:ext cx="447040" cy="490220"/>
            </a:xfrm>
            <a:custGeom>
              <a:avLst/>
              <a:gdLst/>
              <a:ahLst/>
              <a:cxnLst/>
              <a:rect l="l" t="t" r="r" b="b"/>
              <a:pathLst>
                <a:path w="447039" h="490219">
                  <a:moveTo>
                    <a:pt x="418084" y="244856"/>
                  </a:moveTo>
                  <a:lnTo>
                    <a:pt x="418084" y="489839"/>
                  </a:lnTo>
                  <a:lnTo>
                    <a:pt x="446659" y="489839"/>
                  </a:lnTo>
                  <a:lnTo>
                    <a:pt x="446659" y="259207"/>
                  </a:lnTo>
                  <a:lnTo>
                    <a:pt x="432434" y="259207"/>
                  </a:lnTo>
                  <a:lnTo>
                    <a:pt x="418084" y="244856"/>
                  </a:lnTo>
                  <a:close/>
                </a:path>
                <a:path w="447039" h="490219">
                  <a:moveTo>
                    <a:pt x="57150" y="71374"/>
                  </a:moveTo>
                  <a:lnTo>
                    <a:pt x="28575" y="71374"/>
                  </a:lnTo>
                  <a:lnTo>
                    <a:pt x="28575" y="252730"/>
                  </a:lnTo>
                  <a:lnTo>
                    <a:pt x="34925" y="259207"/>
                  </a:lnTo>
                  <a:lnTo>
                    <a:pt x="418084" y="259207"/>
                  </a:lnTo>
                  <a:lnTo>
                    <a:pt x="418084" y="244856"/>
                  </a:lnTo>
                  <a:lnTo>
                    <a:pt x="57150" y="244856"/>
                  </a:lnTo>
                  <a:lnTo>
                    <a:pt x="42926" y="230632"/>
                  </a:lnTo>
                  <a:lnTo>
                    <a:pt x="57150" y="230632"/>
                  </a:lnTo>
                  <a:lnTo>
                    <a:pt x="57150" y="71374"/>
                  </a:lnTo>
                  <a:close/>
                </a:path>
                <a:path w="447039" h="490219">
                  <a:moveTo>
                    <a:pt x="440309" y="230632"/>
                  </a:moveTo>
                  <a:lnTo>
                    <a:pt x="57150" y="230632"/>
                  </a:lnTo>
                  <a:lnTo>
                    <a:pt x="57150" y="244856"/>
                  </a:lnTo>
                  <a:lnTo>
                    <a:pt x="418084" y="244856"/>
                  </a:lnTo>
                  <a:lnTo>
                    <a:pt x="432434" y="259207"/>
                  </a:lnTo>
                  <a:lnTo>
                    <a:pt x="446659" y="259207"/>
                  </a:lnTo>
                  <a:lnTo>
                    <a:pt x="446659" y="236982"/>
                  </a:lnTo>
                  <a:lnTo>
                    <a:pt x="440309" y="230632"/>
                  </a:lnTo>
                  <a:close/>
                </a:path>
                <a:path w="447039" h="490219">
                  <a:moveTo>
                    <a:pt x="57150" y="230632"/>
                  </a:moveTo>
                  <a:lnTo>
                    <a:pt x="42926" y="230632"/>
                  </a:lnTo>
                  <a:lnTo>
                    <a:pt x="57150" y="244856"/>
                  </a:lnTo>
                  <a:lnTo>
                    <a:pt x="57150" y="230632"/>
                  </a:lnTo>
                  <a:close/>
                </a:path>
                <a:path w="447039" h="490219">
                  <a:moveTo>
                    <a:pt x="42926" y="0"/>
                  </a:moveTo>
                  <a:lnTo>
                    <a:pt x="0" y="85725"/>
                  </a:lnTo>
                  <a:lnTo>
                    <a:pt x="28575" y="85725"/>
                  </a:lnTo>
                  <a:lnTo>
                    <a:pt x="28575" y="71374"/>
                  </a:lnTo>
                  <a:lnTo>
                    <a:pt x="78560" y="71374"/>
                  </a:lnTo>
                  <a:lnTo>
                    <a:pt x="42926" y="0"/>
                  </a:lnTo>
                  <a:close/>
                </a:path>
                <a:path w="447039" h="490219">
                  <a:moveTo>
                    <a:pt x="78560" y="71374"/>
                  </a:moveTo>
                  <a:lnTo>
                    <a:pt x="57150" y="71374"/>
                  </a:lnTo>
                  <a:lnTo>
                    <a:pt x="57150" y="85725"/>
                  </a:lnTo>
                  <a:lnTo>
                    <a:pt x="85725" y="85725"/>
                  </a:lnTo>
                  <a:lnTo>
                    <a:pt x="78560" y="713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381889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Visualização</a:t>
            </a:r>
            <a:r>
              <a:rPr dirty="0" spc="85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de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consulta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ao</a:t>
            </a:r>
            <a:r>
              <a:rPr dirty="0" spc="-25">
                <a:solidFill>
                  <a:srgbClr val="000000"/>
                </a:solidFill>
              </a:rPr>
              <a:t> </a:t>
            </a:r>
            <a:r>
              <a:rPr dirty="0" spc="25">
                <a:solidFill>
                  <a:srgbClr val="000000"/>
                </a:solidFill>
              </a:rPr>
              <a:t>AIP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045921" y="1534972"/>
            <a:ext cx="2972435" cy="4862195"/>
            <a:chOff x="1045921" y="1534972"/>
            <a:chExt cx="2972435" cy="48621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5446" y="1544497"/>
              <a:ext cx="2953004" cy="484314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50683" y="1539735"/>
              <a:ext cx="2962910" cy="4852670"/>
            </a:xfrm>
            <a:custGeom>
              <a:avLst/>
              <a:gdLst/>
              <a:ahLst/>
              <a:cxnLst/>
              <a:rect l="l" t="t" r="r" b="b"/>
              <a:pathLst>
                <a:path w="2962910" h="4852670">
                  <a:moveTo>
                    <a:pt x="0" y="4852670"/>
                  </a:moveTo>
                  <a:lnTo>
                    <a:pt x="2962529" y="4852670"/>
                  </a:lnTo>
                  <a:lnTo>
                    <a:pt x="2962529" y="0"/>
                  </a:lnTo>
                  <a:lnTo>
                    <a:pt x="0" y="0"/>
                  </a:lnTo>
                  <a:lnTo>
                    <a:pt x="0" y="485267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6716648" y="1528762"/>
            <a:ext cx="4519295" cy="2944495"/>
            <a:chOff x="6716648" y="1528762"/>
            <a:chExt cx="4519295" cy="294449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6856" y="1557273"/>
              <a:ext cx="4135628" cy="23042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842632" y="1543050"/>
              <a:ext cx="4164329" cy="2332990"/>
            </a:xfrm>
            <a:custGeom>
              <a:avLst/>
              <a:gdLst/>
              <a:ahLst/>
              <a:cxnLst/>
              <a:rect l="l" t="t" r="r" b="b"/>
              <a:pathLst>
                <a:path w="4164329" h="2332990">
                  <a:moveTo>
                    <a:pt x="0" y="2332863"/>
                  </a:moveTo>
                  <a:lnTo>
                    <a:pt x="4164203" y="2332863"/>
                  </a:lnTo>
                  <a:lnTo>
                    <a:pt x="4164203" y="0"/>
                  </a:lnTo>
                  <a:lnTo>
                    <a:pt x="0" y="0"/>
                  </a:lnTo>
                  <a:lnTo>
                    <a:pt x="0" y="2332863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004684" y="3141510"/>
              <a:ext cx="3840479" cy="647700"/>
            </a:xfrm>
            <a:custGeom>
              <a:avLst/>
              <a:gdLst/>
              <a:ahLst/>
              <a:cxnLst/>
              <a:rect l="l" t="t" r="r" b="b"/>
              <a:pathLst>
                <a:path w="3840479" h="647700">
                  <a:moveTo>
                    <a:pt x="0" y="647407"/>
                  </a:moveTo>
                  <a:lnTo>
                    <a:pt x="845057" y="647407"/>
                  </a:lnTo>
                  <a:lnTo>
                    <a:pt x="845057" y="0"/>
                  </a:lnTo>
                  <a:lnTo>
                    <a:pt x="0" y="0"/>
                  </a:lnTo>
                  <a:lnTo>
                    <a:pt x="0" y="647407"/>
                  </a:lnTo>
                  <a:close/>
                </a:path>
                <a:path w="3840479" h="647700">
                  <a:moveTo>
                    <a:pt x="997076" y="647407"/>
                  </a:moveTo>
                  <a:lnTo>
                    <a:pt x="1842134" y="647407"/>
                  </a:lnTo>
                  <a:lnTo>
                    <a:pt x="1842134" y="0"/>
                  </a:lnTo>
                  <a:lnTo>
                    <a:pt x="997076" y="0"/>
                  </a:lnTo>
                  <a:lnTo>
                    <a:pt x="997076" y="647407"/>
                  </a:lnTo>
                  <a:close/>
                </a:path>
                <a:path w="3840479" h="647700">
                  <a:moveTo>
                    <a:pt x="1997837" y="647407"/>
                  </a:moveTo>
                  <a:lnTo>
                    <a:pt x="2842895" y="647407"/>
                  </a:lnTo>
                  <a:lnTo>
                    <a:pt x="2842895" y="0"/>
                  </a:lnTo>
                  <a:lnTo>
                    <a:pt x="1997837" y="0"/>
                  </a:lnTo>
                  <a:lnTo>
                    <a:pt x="1997837" y="647407"/>
                  </a:lnTo>
                  <a:close/>
                </a:path>
                <a:path w="3840479" h="647700">
                  <a:moveTo>
                    <a:pt x="2995041" y="647407"/>
                  </a:moveTo>
                  <a:lnTo>
                    <a:pt x="3840099" y="647407"/>
                  </a:lnTo>
                  <a:lnTo>
                    <a:pt x="3840099" y="0"/>
                  </a:lnTo>
                  <a:lnTo>
                    <a:pt x="2995041" y="0"/>
                  </a:lnTo>
                  <a:lnTo>
                    <a:pt x="2995041" y="647407"/>
                  </a:lnTo>
                  <a:close/>
                </a:path>
              </a:pathLst>
            </a:custGeom>
            <a:ln w="19050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716649" y="3788917"/>
              <a:ext cx="4519295" cy="684530"/>
            </a:xfrm>
            <a:custGeom>
              <a:avLst/>
              <a:gdLst/>
              <a:ahLst/>
              <a:cxnLst/>
              <a:rect l="l" t="t" r="r" b="b"/>
              <a:pathLst>
                <a:path w="4519295" h="684529">
                  <a:moveTo>
                    <a:pt x="753364" y="85725"/>
                  </a:moveTo>
                  <a:lnTo>
                    <a:pt x="746252" y="71501"/>
                  </a:lnTo>
                  <a:lnTo>
                    <a:pt x="710565" y="0"/>
                  </a:lnTo>
                  <a:lnTo>
                    <a:pt x="667639" y="85725"/>
                  </a:lnTo>
                  <a:lnTo>
                    <a:pt x="696214" y="85725"/>
                  </a:lnTo>
                  <a:lnTo>
                    <a:pt x="696214" y="327914"/>
                  </a:lnTo>
                  <a:lnTo>
                    <a:pt x="6477" y="327914"/>
                  </a:lnTo>
                  <a:lnTo>
                    <a:pt x="0" y="334264"/>
                  </a:lnTo>
                  <a:lnTo>
                    <a:pt x="0" y="684276"/>
                  </a:lnTo>
                  <a:lnTo>
                    <a:pt x="28575" y="684276"/>
                  </a:lnTo>
                  <a:lnTo>
                    <a:pt x="28575" y="356489"/>
                  </a:lnTo>
                  <a:lnTo>
                    <a:pt x="718439" y="356489"/>
                  </a:lnTo>
                  <a:lnTo>
                    <a:pt x="724789" y="350012"/>
                  </a:lnTo>
                  <a:lnTo>
                    <a:pt x="724789" y="327914"/>
                  </a:lnTo>
                  <a:lnTo>
                    <a:pt x="724789" y="85725"/>
                  </a:lnTo>
                  <a:lnTo>
                    <a:pt x="753364" y="85725"/>
                  </a:lnTo>
                  <a:close/>
                </a:path>
                <a:path w="4519295" h="684529">
                  <a:moveTo>
                    <a:pt x="1750568" y="85725"/>
                  </a:moveTo>
                  <a:lnTo>
                    <a:pt x="1743443" y="71501"/>
                  </a:lnTo>
                  <a:lnTo>
                    <a:pt x="1707642" y="0"/>
                  </a:lnTo>
                  <a:lnTo>
                    <a:pt x="1664843" y="85725"/>
                  </a:lnTo>
                  <a:lnTo>
                    <a:pt x="1693418" y="85725"/>
                  </a:lnTo>
                  <a:lnTo>
                    <a:pt x="1693418" y="327914"/>
                  </a:lnTo>
                  <a:lnTo>
                    <a:pt x="1503045" y="327914"/>
                  </a:lnTo>
                  <a:lnTo>
                    <a:pt x="1496695" y="334264"/>
                  </a:lnTo>
                  <a:lnTo>
                    <a:pt x="1496695" y="684276"/>
                  </a:lnTo>
                  <a:lnTo>
                    <a:pt x="1525270" y="684276"/>
                  </a:lnTo>
                  <a:lnTo>
                    <a:pt x="1525270" y="356489"/>
                  </a:lnTo>
                  <a:lnTo>
                    <a:pt x="1715516" y="356489"/>
                  </a:lnTo>
                  <a:lnTo>
                    <a:pt x="1721993" y="350012"/>
                  </a:lnTo>
                  <a:lnTo>
                    <a:pt x="1721993" y="327914"/>
                  </a:lnTo>
                  <a:lnTo>
                    <a:pt x="1721993" y="85725"/>
                  </a:lnTo>
                  <a:lnTo>
                    <a:pt x="1750568" y="85725"/>
                  </a:lnTo>
                  <a:close/>
                </a:path>
                <a:path w="4519295" h="684529">
                  <a:moveTo>
                    <a:pt x="3022219" y="334264"/>
                  </a:moveTo>
                  <a:lnTo>
                    <a:pt x="3015869" y="327914"/>
                  </a:lnTo>
                  <a:lnTo>
                    <a:pt x="2722753" y="327914"/>
                  </a:lnTo>
                  <a:lnTo>
                    <a:pt x="2722753" y="85725"/>
                  </a:lnTo>
                  <a:lnTo>
                    <a:pt x="2751328" y="85725"/>
                  </a:lnTo>
                  <a:lnTo>
                    <a:pt x="2744203" y="71501"/>
                  </a:lnTo>
                  <a:lnTo>
                    <a:pt x="2708402" y="0"/>
                  </a:lnTo>
                  <a:lnTo>
                    <a:pt x="2665603" y="85725"/>
                  </a:lnTo>
                  <a:lnTo>
                    <a:pt x="2694178" y="85725"/>
                  </a:lnTo>
                  <a:lnTo>
                    <a:pt x="2694178" y="350012"/>
                  </a:lnTo>
                  <a:lnTo>
                    <a:pt x="2700528" y="356489"/>
                  </a:lnTo>
                  <a:lnTo>
                    <a:pt x="2993644" y="356489"/>
                  </a:lnTo>
                  <a:lnTo>
                    <a:pt x="2993644" y="684276"/>
                  </a:lnTo>
                  <a:lnTo>
                    <a:pt x="3022219" y="684276"/>
                  </a:lnTo>
                  <a:lnTo>
                    <a:pt x="3022219" y="356489"/>
                  </a:lnTo>
                  <a:lnTo>
                    <a:pt x="3022219" y="334264"/>
                  </a:lnTo>
                  <a:close/>
                </a:path>
                <a:path w="4519295" h="684529">
                  <a:moveTo>
                    <a:pt x="4519295" y="334264"/>
                  </a:moveTo>
                  <a:lnTo>
                    <a:pt x="4512818" y="327914"/>
                  </a:lnTo>
                  <a:lnTo>
                    <a:pt x="3719957" y="327914"/>
                  </a:lnTo>
                  <a:lnTo>
                    <a:pt x="3719957" y="85725"/>
                  </a:lnTo>
                  <a:lnTo>
                    <a:pt x="3748532" y="85725"/>
                  </a:lnTo>
                  <a:lnTo>
                    <a:pt x="3741407" y="71501"/>
                  </a:lnTo>
                  <a:lnTo>
                    <a:pt x="3705606" y="0"/>
                  </a:lnTo>
                  <a:lnTo>
                    <a:pt x="3662807" y="85725"/>
                  </a:lnTo>
                  <a:lnTo>
                    <a:pt x="3691382" y="85725"/>
                  </a:lnTo>
                  <a:lnTo>
                    <a:pt x="3691382" y="350012"/>
                  </a:lnTo>
                  <a:lnTo>
                    <a:pt x="3697732" y="356489"/>
                  </a:lnTo>
                  <a:lnTo>
                    <a:pt x="4490720" y="356489"/>
                  </a:lnTo>
                  <a:lnTo>
                    <a:pt x="4490720" y="684276"/>
                  </a:lnTo>
                  <a:lnTo>
                    <a:pt x="4519295" y="684276"/>
                  </a:lnTo>
                  <a:lnTo>
                    <a:pt x="4519295" y="356489"/>
                  </a:lnTo>
                  <a:lnTo>
                    <a:pt x="4519295" y="33426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4163821" y="1888235"/>
            <a:ext cx="1566545" cy="228536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61925" marR="155575">
              <a:lnSpc>
                <a:spcPct val="120000"/>
              </a:lnSpc>
              <a:spcBef>
                <a:spcPts val="170"/>
              </a:spcBef>
            </a:pP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exibe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as </a:t>
            </a:r>
            <a:r>
              <a:rPr dirty="0" sz="1200" spc="-5">
                <a:latin typeface="Verdana"/>
                <a:cs typeface="Verdana"/>
              </a:rPr>
              <a:t>informações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AIP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sincronizado no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tablet</a:t>
            </a:r>
            <a:r>
              <a:rPr dirty="0" sz="1200">
                <a:latin typeface="Verdana"/>
                <a:cs typeface="Verdana"/>
              </a:rPr>
              <a:t> 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selecionado na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 </a:t>
            </a:r>
            <a:r>
              <a:rPr dirty="0" sz="1200" spc="-10">
                <a:latin typeface="Verdana"/>
                <a:cs typeface="Verdana"/>
              </a:rPr>
              <a:t>inicial varia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conforme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seleção </a:t>
            </a:r>
            <a:r>
              <a:rPr dirty="0" sz="1200" spc="-5">
                <a:latin typeface="Verdana"/>
                <a:cs typeface="Verdana"/>
              </a:rPr>
              <a:t>dos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temas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abaixo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96000" y="4473282"/>
            <a:ext cx="1270000" cy="162052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15570" marR="106045" indent="-1270">
              <a:lnSpc>
                <a:spcPct val="120000"/>
              </a:lnSpc>
              <a:spcBef>
                <a:spcPts val="175"/>
              </a:spcBef>
            </a:pPr>
            <a:r>
              <a:rPr dirty="0" sz="1200" spc="-10">
                <a:latin typeface="Verdana"/>
                <a:cs typeface="Verdana"/>
              </a:rPr>
              <a:t>Permite </a:t>
            </a:r>
            <a:r>
              <a:rPr dirty="0" sz="1200" spc="-5">
                <a:latin typeface="Verdana"/>
                <a:cs typeface="Verdana"/>
              </a:rPr>
              <a:t> registrar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novos 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10">
                <a:latin typeface="Verdana"/>
                <a:cs typeface="Verdana"/>
              </a:rPr>
              <a:t>t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ndi</a:t>
            </a:r>
            <a:r>
              <a:rPr dirty="0" sz="1200" spc="-10">
                <a:latin typeface="Verdana"/>
                <a:cs typeface="Verdana"/>
              </a:rPr>
              <a:t>m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nt</a:t>
            </a:r>
            <a:r>
              <a:rPr dirty="0" sz="1200">
                <a:latin typeface="Verdana"/>
                <a:cs typeface="Verdana"/>
              </a:rPr>
              <a:t>os  </a:t>
            </a:r>
            <a:r>
              <a:rPr dirty="0" sz="1200" spc="-5">
                <a:latin typeface="Verdana"/>
                <a:cs typeface="Verdana"/>
              </a:rPr>
              <a:t>sociais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consultar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já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realizados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92186" y="4473295"/>
            <a:ext cx="1271270" cy="13989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89865" marR="181610" indent="635">
              <a:lnSpc>
                <a:spcPct val="120000"/>
              </a:lnSpc>
              <a:spcBef>
                <a:spcPts val="175"/>
              </a:spcBef>
            </a:pPr>
            <a:r>
              <a:rPr dirty="0" sz="1200" spc="-10">
                <a:latin typeface="Verdana"/>
                <a:cs typeface="Verdana"/>
              </a:rPr>
              <a:t>Permite </a:t>
            </a:r>
            <a:r>
              <a:rPr dirty="0" sz="1200" spc="-5">
                <a:latin typeface="Verdana"/>
                <a:cs typeface="Verdana"/>
              </a:rPr>
              <a:t> consultar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editar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com</a:t>
            </a:r>
            <a:r>
              <a:rPr dirty="0" sz="1200" spc="-5">
                <a:latin typeface="Verdana"/>
                <a:cs typeface="Verdana"/>
              </a:rPr>
              <a:t>p</a:t>
            </a:r>
            <a:r>
              <a:rPr dirty="0" sz="1200">
                <a:latin typeface="Verdana"/>
                <a:cs typeface="Verdana"/>
              </a:rPr>
              <a:t>os</a:t>
            </a:r>
            <a:r>
              <a:rPr dirty="0" sz="1200" spc="-5">
                <a:latin typeface="Verdana"/>
                <a:cs typeface="Verdana"/>
              </a:rPr>
              <a:t>i</a:t>
            </a:r>
            <a:r>
              <a:rPr dirty="0" sz="1200">
                <a:latin typeface="Verdana"/>
                <a:cs typeface="Verdana"/>
              </a:rPr>
              <a:t>ção  </a:t>
            </a:r>
            <a:r>
              <a:rPr dirty="0" sz="1200" spc="-5">
                <a:latin typeface="Verdana"/>
                <a:cs typeface="Verdana"/>
              </a:rPr>
              <a:t>familiar do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89263" y="4473244"/>
            <a:ext cx="1271270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06045" marR="95250" indent="-1905">
              <a:lnSpc>
                <a:spcPct val="120000"/>
              </a:lnSpc>
              <a:spcBef>
                <a:spcPts val="175"/>
              </a:spcBef>
            </a:pPr>
            <a:r>
              <a:rPr dirty="0" sz="1200" spc="-10">
                <a:latin typeface="Verdana"/>
                <a:cs typeface="Verdana"/>
              </a:rPr>
              <a:t>Registra </a:t>
            </a:r>
            <a:r>
              <a:rPr dirty="0" sz="1200">
                <a:latin typeface="Verdana"/>
                <a:cs typeface="Verdana"/>
              </a:rPr>
              <a:t>fotos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ficam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associadas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 no </a:t>
            </a:r>
            <a:r>
              <a:rPr dirty="0" sz="1200">
                <a:latin typeface="Verdana"/>
                <a:cs typeface="Verdana"/>
              </a:rPr>
              <a:t> CRM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586211" y="4473295"/>
            <a:ext cx="1271270" cy="13989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06045" marR="97155">
              <a:lnSpc>
                <a:spcPct val="120000"/>
              </a:lnSpc>
              <a:spcBef>
                <a:spcPts val="175"/>
              </a:spcBef>
            </a:pPr>
            <a:r>
              <a:rPr dirty="0" sz="1200" spc="-10">
                <a:latin typeface="Verdana"/>
                <a:cs typeface="Verdana"/>
              </a:rPr>
              <a:t>Registra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avaliação</a:t>
            </a:r>
            <a:r>
              <a:rPr dirty="0" sz="1200" spc="-5">
                <a:latin typeface="Verdana"/>
                <a:cs typeface="Verdana"/>
              </a:rPr>
              <a:t> 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moradia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segundo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morador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após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intervenção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060005" y="4173092"/>
            <a:ext cx="3901440" cy="2223135"/>
            <a:chOff x="1060005" y="4173092"/>
            <a:chExt cx="3901440" cy="2223135"/>
          </a:xfrm>
        </p:grpSpPr>
        <p:sp>
          <p:nvSpPr>
            <p:cNvPr id="17" name="object 17"/>
            <p:cNvSpPr/>
            <p:nvPr/>
          </p:nvSpPr>
          <p:spPr>
            <a:xfrm>
              <a:off x="1074292" y="4869776"/>
              <a:ext cx="2921635" cy="1511935"/>
            </a:xfrm>
            <a:custGeom>
              <a:avLst/>
              <a:gdLst/>
              <a:ahLst/>
              <a:cxnLst/>
              <a:rect l="l" t="t" r="r" b="b"/>
              <a:pathLst>
                <a:path w="2921635" h="1511935">
                  <a:moveTo>
                    <a:pt x="0" y="1511554"/>
                  </a:moveTo>
                  <a:lnTo>
                    <a:pt x="2921635" y="1511554"/>
                  </a:lnTo>
                  <a:lnTo>
                    <a:pt x="2921635" y="0"/>
                  </a:lnTo>
                  <a:lnTo>
                    <a:pt x="0" y="0"/>
                  </a:lnTo>
                  <a:lnTo>
                    <a:pt x="0" y="1511554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995927" y="4173092"/>
              <a:ext cx="965835" cy="1495425"/>
            </a:xfrm>
            <a:custGeom>
              <a:avLst/>
              <a:gdLst/>
              <a:ahLst/>
              <a:cxnLst/>
              <a:rect l="l" t="t" r="r" b="b"/>
              <a:pathLst>
                <a:path w="965835" h="1495425">
                  <a:moveTo>
                    <a:pt x="85725" y="1409572"/>
                  </a:moveTo>
                  <a:lnTo>
                    <a:pt x="0" y="1452448"/>
                  </a:lnTo>
                  <a:lnTo>
                    <a:pt x="85725" y="1495310"/>
                  </a:lnTo>
                  <a:lnTo>
                    <a:pt x="85725" y="1466735"/>
                  </a:lnTo>
                  <a:lnTo>
                    <a:pt x="71374" y="1466735"/>
                  </a:lnTo>
                  <a:lnTo>
                    <a:pt x="71374" y="1438160"/>
                  </a:lnTo>
                  <a:lnTo>
                    <a:pt x="85725" y="1438160"/>
                  </a:lnTo>
                  <a:lnTo>
                    <a:pt x="85725" y="1409572"/>
                  </a:lnTo>
                  <a:close/>
                </a:path>
                <a:path w="965835" h="1495425">
                  <a:moveTo>
                    <a:pt x="85725" y="1438160"/>
                  </a:moveTo>
                  <a:lnTo>
                    <a:pt x="71374" y="1438160"/>
                  </a:lnTo>
                  <a:lnTo>
                    <a:pt x="71374" y="1466735"/>
                  </a:lnTo>
                  <a:lnTo>
                    <a:pt x="85725" y="1466735"/>
                  </a:lnTo>
                  <a:lnTo>
                    <a:pt x="85725" y="1438160"/>
                  </a:lnTo>
                  <a:close/>
                </a:path>
                <a:path w="965835" h="1495425">
                  <a:moveTo>
                    <a:pt x="936879" y="1438160"/>
                  </a:moveTo>
                  <a:lnTo>
                    <a:pt x="85725" y="1438160"/>
                  </a:lnTo>
                  <a:lnTo>
                    <a:pt x="85725" y="1466735"/>
                  </a:lnTo>
                  <a:lnTo>
                    <a:pt x="958976" y="1466735"/>
                  </a:lnTo>
                  <a:lnTo>
                    <a:pt x="965454" y="1460334"/>
                  </a:lnTo>
                  <a:lnTo>
                    <a:pt x="965454" y="1452448"/>
                  </a:lnTo>
                  <a:lnTo>
                    <a:pt x="936879" y="1452448"/>
                  </a:lnTo>
                  <a:lnTo>
                    <a:pt x="936879" y="1438160"/>
                  </a:lnTo>
                  <a:close/>
                </a:path>
                <a:path w="965835" h="1495425">
                  <a:moveTo>
                    <a:pt x="965454" y="0"/>
                  </a:moveTo>
                  <a:lnTo>
                    <a:pt x="936879" y="0"/>
                  </a:lnTo>
                  <a:lnTo>
                    <a:pt x="936879" y="1452448"/>
                  </a:lnTo>
                  <a:lnTo>
                    <a:pt x="951102" y="1438160"/>
                  </a:lnTo>
                  <a:lnTo>
                    <a:pt x="965454" y="1438160"/>
                  </a:lnTo>
                  <a:lnTo>
                    <a:pt x="965454" y="0"/>
                  </a:lnTo>
                  <a:close/>
                </a:path>
                <a:path w="965835" h="1495425">
                  <a:moveTo>
                    <a:pt x="965454" y="1438160"/>
                  </a:moveTo>
                  <a:lnTo>
                    <a:pt x="951102" y="1438160"/>
                  </a:lnTo>
                  <a:lnTo>
                    <a:pt x="936879" y="1452448"/>
                  </a:lnTo>
                  <a:lnTo>
                    <a:pt x="965454" y="1452448"/>
                  </a:lnTo>
                  <a:lnTo>
                    <a:pt x="965454" y="143816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381889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Visualização</a:t>
            </a:r>
            <a:r>
              <a:rPr dirty="0" spc="85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de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consulta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ao</a:t>
            </a:r>
            <a:r>
              <a:rPr dirty="0" spc="-25">
                <a:solidFill>
                  <a:srgbClr val="000000"/>
                </a:solidFill>
              </a:rPr>
              <a:t> </a:t>
            </a:r>
            <a:r>
              <a:rPr dirty="0" spc="25">
                <a:solidFill>
                  <a:srgbClr val="000000"/>
                </a:solidFill>
              </a:rPr>
              <a:t>AIP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97276" y="1288072"/>
            <a:ext cx="1332865" cy="95567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just" marL="156210" marR="147955" indent="571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Acesso </a:t>
            </a:r>
            <a:r>
              <a:rPr dirty="0" sz="1200">
                <a:latin typeface="Verdana"/>
                <a:cs typeface="Verdana"/>
              </a:rPr>
              <a:t>à </a:t>
            </a:r>
            <a:r>
              <a:rPr dirty="0" sz="1200" spc="-5">
                <a:latin typeface="Verdana"/>
                <a:cs typeface="Verdana"/>
              </a:rPr>
              <a:t>tela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criação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técnico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social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95345" y="4168330"/>
            <a:ext cx="1927225" cy="2285365"/>
          </a:xfrm>
          <a:custGeom>
            <a:avLst/>
            <a:gdLst/>
            <a:ahLst/>
            <a:cxnLst/>
            <a:rect l="l" t="t" r="r" b="b"/>
            <a:pathLst>
              <a:path w="1927225" h="2285365">
                <a:moveTo>
                  <a:pt x="1926970" y="0"/>
                </a:moveTo>
                <a:lnTo>
                  <a:pt x="0" y="0"/>
                </a:lnTo>
                <a:lnTo>
                  <a:pt x="0" y="2284856"/>
                </a:lnTo>
                <a:lnTo>
                  <a:pt x="1926970" y="2284856"/>
                </a:lnTo>
                <a:lnTo>
                  <a:pt x="1926970" y="0"/>
                </a:lnTo>
                <a:close/>
              </a:path>
            </a:pathLst>
          </a:custGeom>
          <a:solidFill>
            <a:srgbClr val="FFCFC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978023" y="4178046"/>
            <a:ext cx="1761489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Há também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tela 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“Pesquisa </a:t>
            </a:r>
            <a:r>
              <a:rPr dirty="0" sz="1200" spc="-25">
                <a:latin typeface="Verdana"/>
                <a:cs typeface="Verdana"/>
              </a:rPr>
              <a:t>Final”,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r>
              <a:rPr dirty="0" sz="1200">
                <a:latin typeface="Verdana"/>
                <a:cs typeface="Verdana"/>
              </a:rPr>
              <a:t> é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utilizada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apenas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os </a:t>
            </a:r>
            <a:r>
              <a:rPr dirty="0" sz="1200" spc="-5">
                <a:latin typeface="Verdana"/>
                <a:cs typeface="Verdana"/>
              </a:rPr>
              <a:t>projetos cuja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modalidade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é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“Melhorias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Habitacionais”,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ainda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não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está </a:t>
            </a:r>
            <a:r>
              <a:rPr dirty="0" sz="1200">
                <a:latin typeface="Verdana"/>
                <a:cs typeface="Verdana"/>
              </a:rPr>
              <a:t> com a </a:t>
            </a:r>
            <a:r>
              <a:rPr dirty="0" sz="1200" spc="-5">
                <a:latin typeface="Verdana"/>
                <a:cs typeface="Verdana"/>
              </a:rPr>
              <a:t>funcionalidade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completa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08189" y="2890139"/>
            <a:ext cx="1405890" cy="13849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06045" marR="97790" indent="635">
              <a:lnSpc>
                <a:spcPct val="120000"/>
              </a:lnSpc>
              <a:spcBef>
                <a:spcPts val="170"/>
              </a:spcBef>
            </a:pPr>
            <a:r>
              <a:rPr dirty="0" sz="1200" spc="-35">
                <a:latin typeface="Verdana"/>
                <a:cs typeface="Verdana"/>
              </a:rPr>
              <a:t>Tela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captura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fotográficos </a:t>
            </a:r>
            <a:r>
              <a:rPr dirty="0" sz="1200">
                <a:latin typeface="Verdana"/>
                <a:cs typeface="Verdana"/>
              </a:rPr>
              <a:t> com </a:t>
            </a:r>
            <a:r>
              <a:rPr dirty="0" sz="1200" spc="-5">
                <a:latin typeface="Verdana"/>
                <a:cs typeface="Verdana"/>
              </a:rPr>
              <a:t>campo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identificação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49843" y="4252976"/>
            <a:ext cx="3244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Verdana"/>
                <a:cs typeface="Verdana"/>
              </a:rPr>
              <a:t>foto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32181" y="1409636"/>
            <a:ext cx="8700770" cy="4778375"/>
            <a:chOff x="332181" y="1409636"/>
            <a:chExt cx="8700770" cy="4778375"/>
          </a:xfrm>
        </p:grpSpPr>
        <p:sp>
          <p:nvSpPr>
            <p:cNvPr id="9" name="object 9"/>
            <p:cNvSpPr/>
            <p:nvPr/>
          </p:nvSpPr>
          <p:spPr>
            <a:xfrm>
              <a:off x="2538349" y="3278759"/>
              <a:ext cx="559435" cy="1227455"/>
            </a:xfrm>
            <a:custGeom>
              <a:avLst/>
              <a:gdLst/>
              <a:ahLst/>
              <a:cxnLst/>
              <a:rect l="l" t="t" r="r" b="b"/>
              <a:pathLst>
                <a:path w="559435" h="1227454">
                  <a:moveTo>
                    <a:pt x="172465" y="1198498"/>
                  </a:moveTo>
                  <a:lnTo>
                    <a:pt x="0" y="1198498"/>
                  </a:lnTo>
                  <a:lnTo>
                    <a:pt x="0" y="1227073"/>
                  </a:lnTo>
                  <a:lnTo>
                    <a:pt x="194563" y="1227073"/>
                  </a:lnTo>
                  <a:lnTo>
                    <a:pt x="201040" y="1220723"/>
                  </a:lnTo>
                  <a:lnTo>
                    <a:pt x="201040" y="1212849"/>
                  </a:lnTo>
                  <a:lnTo>
                    <a:pt x="172465" y="1212849"/>
                  </a:lnTo>
                  <a:lnTo>
                    <a:pt x="172465" y="1198498"/>
                  </a:lnTo>
                  <a:close/>
                </a:path>
                <a:path w="559435" h="1227454">
                  <a:moveTo>
                    <a:pt x="473201" y="28575"/>
                  </a:moveTo>
                  <a:lnTo>
                    <a:pt x="178815" y="28575"/>
                  </a:lnTo>
                  <a:lnTo>
                    <a:pt x="172465" y="35051"/>
                  </a:lnTo>
                  <a:lnTo>
                    <a:pt x="172465" y="1212849"/>
                  </a:lnTo>
                  <a:lnTo>
                    <a:pt x="186689" y="1198498"/>
                  </a:lnTo>
                  <a:lnTo>
                    <a:pt x="201040" y="1198498"/>
                  </a:lnTo>
                  <a:lnTo>
                    <a:pt x="201040" y="57150"/>
                  </a:lnTo>
                  <a:lnTo>
                    <a:pt x="186689" y="57150"/>
                  </a:lnTo>
                  <a:lnTo>
                    <a:pt x="201040" y="42925"/>
                  </a:lnTo>
                  <a:lnTo>
                    <a:pt x="473201" y="42925"/>
                  </a:lnTo>
                  <a:lnTo>
                    <a:pt x="473201" y="28575"/>
                  </a:lnTo>
                  <a:close/>
                </a:path>
                <a:path w="559435" h="1227454">
                  <a:moveTo>
                    <a:pt x="201040" y="1198498"/>
                  </a:moveTo>
                  <a:lnTo>
                    <a:pt x="186689" y="1198498"/>
                  </a:lnTo>
                  <a:lnTo>
                    <a:pt x="172465" y="1212849"/>
                  </a:lnTo>
                  <a:lnTo>
                    <a:pt x="201040" y="1212849"/>
                  </a:lnTo>
                  <a:lnTo>
                    <a:pt x="201040" y="1198498"/>
                  </a:lnTo>
                  <a:close/>
                </a:path>
                <a:path w="559435" h="1227454">
                  <a:moveTo>
                    <a:pt x="473201" y="0"/>
                  </a:moveTo>
                  <a:lnTo>
                    <a:pt x="473201" y="85725"/>
                  </a:lnTo>
                  <a:lnTo>
                    <a:pt x="530436" y="57150"/>
                  </a:lnTo>
                  <a:lnTo>
                    <a:pt x="487425" y="57150"/>
                  </a:lnTo>
                  <a:lnTo>
                    <a:pt x="487425" y="28575"/>
                  </a:lnTo>
                  <a:lnTo>
                    <a:pt x="530267" y="28575"/>
                  </a:lnTo>
                  <a:lnTo>
                    <a:pt x="473201" y="0"/>
                  </a:lnTo>
                  <a:close/>
                </a:path>
                <a:path w="559435" h="1227454">
                  <a:moveTo>
                    <a:pt x="201040" y="42925"/>
                  </a:moveTo>
                  <a:lnTo>
                    <a:pt x="186689" y="57150"/>
                  </a:lnTo>
                  <a:lnTo>
                    <a:pt x="201040" y="57150"/>
                  </a:lnTo>
                  <a:lnTo>
                    <a:pt x="201040" y="42925"/>
                  </a:lnTo>
                  <a:close/>
                </a:path>
                <a:path w="559435" h="1227454">
                  <a:moveTo>
                    <a:pt x="473201" y="42925"/>
                  </a:moveTo>
                  <a:lnTo>
                    <a:pt x="201040" y="42925"/>
                  </a:lnTo>
                  <a:lnTo>
                    <a:pt x="201040" y="57150"/>
                  </a:lnTo>
                  <a:lnTo>
                    <a:pt x="473201" y="57150"/>
                  </a:lnTo>
                  <a:lnTo>
                    <a:pt x="473201" y="42925"/>
                  </a:lnTo>
                  <a:close/>
                </a:path>
                <a:path w="559435" h="1227454">
                  <a:moveTo>
                    <a:pt x="530267" y="28575"/>
                  </a:moveTo>
                  <a:lnTo>
                    <a:pt x="487425" y="28575"/>
                  </a:lnTo>
                  <a:lnTo>
                    <a:pt x="487425" y="57150"/>
                  </a:lnTo>
                  <a:lnTo>
                    <a:pt x="530436" y="57150"/>
                  </a:lnTo>
                  <a:lnTo>
                    <a:pt x="558926" y="42925"/>
                  </a:lnTo>
                  <a:lnTo>
                    <a:pt x="530267" y="2857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626857" y="4669193"/>
              <a:ext cx="1405890" cy="1518920"/>
            </a:xfrm>
            <a:custGeom>
              <a:avLst/>
              <a:gdLst/>
              <a:ahLst/>
              <a:cxnLst/>
              <a:rect l="l" t="t" r="r" b="b"/>
              <a:pathLst>
                <a:path w="1405890" h="1518920">
                  <a:moveTo>
                    <a:pt x="1405636" y="0"/>
                  </a:moveTo>
                  <a:lnTo>
                    <a:pt x="0" y="0"/>
                  </a:lnTo>
                  <a:lnTo>
                    <a:pt x="0" y="1518665"/>
                  </a:lnTo>
                  <a:lnTo>
                    <a:pt x="1405636" y="1518665"/>
                  </a:lnTo>
                  <a:lnTo>
                    <a:pt x="1405636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5356" y="1412748"/>
              <a:ext cx="2488438" cy="143256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33768" y="1411224"/>
              <a:ext cx="2491740" cy="1435735"/>
            </a:xfrm>
            <a:custGeom>
              <a:avLst/>
              <a:gdLst/>
              <a:ahLst/>
              <a:cxnLst/>
              <a:rect l="l" t="t" r="r" b="b"/>
              <a:pathLst>
                <a:path w="2491740" h="1435735">
                  <a:moveTo>
                    <a:pt x="0" y="1435735"/>
                  </a:moveTo>
                  <a:lnTo>
                    <a:pt x="2491613" y="1435735"/>
                  </a:lnTo>
                  <a:lnTo>
                    <a:pt x="2491613" y="0"/>
                  </a:lnTo>
                  <a:lnTo>
                    <a:pt x="0" y="0"/>
                  </a:lnTo>
                  <a:lnTo>
                    <a:pt x="0" y="143573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646300" y="1479778"/>
              <a:ext cx="1150620" cy="396240"/>
            </a:xfrm>
            <a:custGeom>
              <a:avLst/>
              <a:gdLst/>
              <a:ahLst/>
              <a:cxnLst/>
              <a:rect l="l" t="t" r="r" b="b"/>
              <a:pathLst>
                <a:path w="1150620" h="396239">
                  <a:moveTo>
                    <a:pt x="0" y="396138"/>
                  </a:moveTo>
                  <a:lnTo>
                    <a:pt x="1150226" y="396138"/>
                  </a:lnTo>
                  <a:lnTo>
                    <a:pt x="1150226" y="0"/>
                  </a:lnTo>
                  <a:lnTo>
                    <a:pt x="0" y="0"/>
                  </a:lnTo>
                  <a:lnTo>
                    <a:pt x="0" y="396138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65099" y="2484869"/>
              <a:ext cx="549910" cy="368300"/>
            </a:xfrm>
            <a:custGeom>
              <a:avLst/>
              <a:gdLst/>
              <a:ahLst/>
              <a:cxnLst/>
              <a:rect l="l" t="t" r="r" b="b"/>
              <a:pathLst>
                <a:path w="549910" h="368300">
                  <a:moveTo>
                    <a:pt x="0" y="368058"/>
                  </a:moveTo>
                  <a:lnTo>
                    <a:pt x="549897" y="368058"/>
                  </a:lnTo>
                  <a:lnTo>
                    <a:pt x="549897" y="0"/>
                  </a:lnTo>
                  <a:lnTo>
                    <a:pt x="0" y="0"/>
                  </a:lnTo>
                  <a:lnTo>
                    <a:pt x="0" y="368058"/>
                  </a:lnTo>
                  <a:close/>
                </a:path>
              </a:pathLst>
            </a:custGeom>
            <a:ln w="28575">
              <a:solidFill>
                <a:srgbClr val="56D4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796412" y="1663573"/>
              <a:ext cx="300990" cy="145415"/>
            </a:xfrm>
            <a:custGeom>
              <a:avLst/>
              <a:gdLst/>
              <a:ahLst/>
              <a:cxnLst/>
              <a:rect l="l" t="t" r="r" b="b"/>
              <a:pathLst>
                <a:path w="300989" h="145414">
                  <a:moveTo>
                    <a:pt x="215137" y="59309"/>
                  </a:moveTo>
                  <a:lnTo>
                    <a:pt x="215137" y="145034"/>
                  </a:lnTo>
                  <a:lnTo>
                    <a:pt x="272203" y="116459"/>
                  </a:lnTo>
                  <a:lnTo>
                    <a:pt x="229362" y="116459"/>
                  </a:lnTo>
                  <a:lnTo>
                    <a:pt x="229362" y="87884"/>
                  </a:lnTo>
                  <a:lnTo>
                    <a:pt x="272372" y="87884"/>
                  </a:lnTo>
                  <a:lnTo>
                    <a:pt x="215137" y="59309"/>
                  </a:lnTo>
                  <a:close/>
                </a:path>
                <a:path w="300989" h="145414">
                  <a:moveTo>
                    <a:pt x="136144" y="14224"/>
                  </a:moveTo>
                  <a:lnTo>
                    <a:pt x="136144" y="109981"/>
                  </a:lnTo>
                  <a:lnTo>
                    <a:pt x="142494" y="116459"/>
                  </a:lnTo>
                  <a:lnTo>
                    <a:pt x="215137" y="116459"/>
                  </a:lnTo>
                  <a:lnTo>
                    <a:pt x="215137" y="102107"/>
                  </a:lnTo>
                  <a:lnTo>
                    <a:pt x="164719" y="102107"/>
                  </a:lnTo>
                  <a:lnTo>
                    <a:pt x="150368" y="87884"/>
                  </a:lnTo>
                  <a:lnTo>
                    <a:pt x="164719" y="87884"/>
                  </a:lnTo>
                  <a:lnTo>
                    <a:pt x="164719" y="28575"/>
                  </a:lnTo>
                  <a:lnTo>
                    <a:pt x="150368" y="28575"/>
                  </a:lnTo>
                  <a:lnTo>
                    <a:pt x="136144" y="14224"/>
                  </a:lnTo>
                  <a:close/>
                </a:path>
                <a:path w="300989" h="145414">
                  <a:moveTo>
                    <a:pt x="272372" y="87884"/>
                  </a:moveTo>
                  <a:lnTo>
                    <a:pt x="229362" y="87884"/>
                  </a:lnTo>
                  <a:lnTo>
                    <a:pt x="229362" y="116459"/>
                  </a:lnTo>
                  <a:lnTo>
                    <a:pt x="272203" y="116459"/>
                  </a:lnTo>
                  <a:lnTo>
                    <a:pt x="300863" y="102107"/>
                  </a:lnTo>
                  <a:lnTo>
                    <a:pt x="272372" y="87884"/>
                  </a:lnTo>
                  <a:close/>
                </a:path>
                <a:path w="300989" h="145414">
                  <a:moveTo>
                    <a:pt x="164719" y="87884"/>
                  </a:moveTo>
                  <a:lnTo>
                    <a:pt x="150368" y="87884"/>
                  </a:lnTo>
                  <a:lnTo>
                    <a:pt x="164719" y="102107"/>
                  </a:lnTo>
                  <a:lnTo>
                    <a:pt x="164719" y="87884"/>
                  </a:lnTo>
                  <a:close/>
                </a:path>
                <a:path w="300989" h="145414">
                  <a:moveTo>
                    <a:pt x="215137" y="87884"/>
                  </a:moveTo>
                  <a:lnTo>
                    <a:pt x="164719" y="87884"/>
                  </a:lnTo>
                  <a:lnTo>
                    <a:pt x="164719" y="102107"/>
                  </a:lnTo>
                  <a:lnTo>
                    <a:pt x="215137" y="102107"/>
                  </a:lnTo>
                  <a:lnTo>
                    <a:pt x="215137" y="87884"/>
                  </a:lnTo>
                  <a:close/>
                </a:path>
                <a:path w="300989" h="145414">
                  <a:moveTo>
                    <a:pt x="158369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36144" y="28575"/>
                  </a:lnTo>
                  <a:lnTo>
                    <a:pt x="136144" y="14224"/>
                  </a:lnTo>
                  <a:lnTo>
                    <a:pt x="164719" y="14224"/>
                  </a:lnTo>
                  <a:lnTo>
                    <a:pt x="164719" y="6350"/>
                  </a:lnTo>
                  <a:lnTo>
                    <a:pt x="158369" y="0"/>
                  </a:lnTo>
                  <a:close/>
                </a:path>
                <a:path w="300989" h="145414">
                  <a:moveTo>
                    <a:pt x="164719" y="14224"/>
                  </a:moveTo>
                  <a:lnTo>
                    <a:pt x="136144" y="14224"/>
                  </a:lnTo>
                  <a:lnTo>
                    <a:pt x="150368" y="28575"/>
                  </a:lnTo>
                  <a:lnTo>
                    <a:pt x="164719" y="28575"/>
                  </a:lnTo>
                  <a:lnTo>
                    <a:pt x="164719" y="1422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/>
          <p:cNvGrpSpPr/>
          <p:nvPr/>
        </p:nvGrpSpPr>
        <p:grpSpPr>
          <a:xfrm>
            <a:off x="7608189" y="1398460"/>
            <a:ext cx="4252595" cy="1450340"/>
            <a:chOff x="7608189" y="1398460"/>
            <a:chExt cx="4252595" cy="145034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87256" y="1412874"/>
              <a:ext cx="2569845" cy="143243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285605" y="1411350"/>
              <a:ext cx="2573020" cy="1435735"/>
            </a:xfrm>
            <a:custGeom>
              <a:avLst/>
              <a:gdLst/>
              <a:ahLst/>
              <a:cxnLst/>
              <a:rect l="l" t="t" r="r" b="b"/>
              <a:pathLst>
                <a:path w="2573020" h="1435735">
                  <a:moveTo>
                    <a:pt x="0" y="1435608"/>
                  </a:moveTo>
                  <a:lnTo>
                    <a:pt x="2573020" y="1435608"/>
                  </a:lnTo>
                  <a:lnTo>
                    <a:pt x="2573020" y="0"/>
                  </a:lnTo>
                  <a:lnTo>
                    <a:pt x="0" y="0"/>
                  </a:lnTo>
                  <a:lnTo>
                    <a:pt x="0" y="143560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0775950" y="1412747"/>
              <a:ext cx="1009015" cy="432434"/>
            </a:xfrm>
            <a:custGeom>
              <a:avLst/>
              <a:gdLst/>
              <a:ahLst/>
              <a:cxnLst/>
              <a:rect l="l" t="t" r="r" b="b"/>
              <a:pathLst>
                <a:path w="1009015" h="432435">
                  <a:moveTo>
                    <a:pt x="0" y="432053"/>
                  </a:moveTo>
                  <a:lnTo>
                    <a:pt x="1008684" y="432053"/>
                  </a:lnTo>
                  <a:lnTo>
                    <a:pt x="1008684" y="0"/>
                  </a:lnTo>
                  <a:lnTo>
                    <a:pt x="0" y="0"/>
                  </a:lnTo>
                  <a:lnTo>
                    <a:pt x="0" y="432053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9013825" y="1844801"/>
              <a:ext cx="2280920" cy="310515"/>
            </a:xfrm>
            <a:custGeom>
              <a:avLst/>
              <a:gdLst/>
              <a:ahLst/>
              <a:cxnLst/>
              <a:rect l="l" t="t" r="r" b="b"/>
              <a:pathLst>
                <a:path w="2280920" h="310514">
                  <a:moveTo>
                    <a:pt x="85725" y="224409"/>
                  </a:moveTo>
                  <a:lnTo>
                    <a:pt x="0" y="267335"/>
                  </a:lnTo>
                  <a:lnTo>
                    <a:pt x="85725" y="310134"/>
                  </a:lnTo>
                  <a:lnTo>
                    <a:pt x="85725" y="281559"/>
                  </a:lnTo>
                  <a:lnTo>
                    <a:pt x="71374" y="281559"/>
                  </a:lnTo>
                  <a:lnTo>
                    <a:pt x="71374" y="252984"/>
                  </a:lnTo>
                  <a:lnTo>
                    <a:pt x="85725" y="252984"/>
                  </a:lnTo>
                  <a:lnTo>
                    <a:pt x="85725" y="224409"/>
                  </a:lnTo>
                  <a:close/>
                </a:path>
                <a:path w="2280920" h="310514">
                  <a:moveTo>
                    <a:pt x="85725" y="252984"/>
                  </a:moveTo>
                  <a:lnTo>
                    <a:pt x="71374" y="252984"/>
                  </a:lnTo>
                  <a:lnTo>
                    <a:pt x="71374" y="281559"/>
                  </a:lnTo>
                  <a:lnTo>
                    <a:pt x="85725" y="281559"/>
                  </a:lnTo>
                  <a:lnTo>
                    <a:pt x="85725" y="252984"/>
                  </a:lnTo>
                  <a:close/>
                </a:path>
                <a:path w="2280920" h="310514">
                  <a:moveTo>
                    <a:pt x="2252218" y="252984"/>
                  </a:moveTo>
                  <a:lnTo>
                    <a:pt x="85725" y="252984"/>
                  </a:lnTo>
                  <a:lnTo>
                    <a:pt x="85725" y="281559"/>
                  </a:lnTo>
                  <a:lnTo>
                    <a:pt x="2274316" y="281559"/>
                  </a:lnTo>
                  <a:lnTo>
                    <a:pt x="2280793" y="275209"/>
                  </a:lnTo>
                  <a:lnTo>
                    <a:pt x="2280793" y="267335"/>
                  </a:lnTo>
                  <a:lnTo>
                    <a:pt x="2252218" y="267335"/>
                  </a:lnTo>
                  <a:lnTo>
                    <a:pt x="2252218" y="252984"/>
                  </a:lnTo>
                  <a:close/>
                </a:path>
                <a:path w="2280920" h="310514">
                  <a:moveTo>
                    <a:pt x="2280793" y="0"/>
                  </a:moveTo>
                  <a:lnTo>
                    <a:pt x="2252218" y="0"/>
                  </a:lnTo>
                  <a:lnTo>
                    <a:pt x="2252218" y="267335"/>
                  </a:lnTo>
                  <a:lnTo>
                    <a:pt x="2266442" y="252984"/>
                  </a:lnTo>
                  <a:lnTo>
                    <a:pt x="2280793" y="252984"/>
                  </a:lnTo>
                  <a:lnTo>
                    <a:pt x="2280793" y="0"/>
                  </a:lnTo>
                  <a:close/>
                </a:path>
                <a:path w="2280920" h="310514">
                  <a:moveTo>
                    <a:pt x="2280793" y="252984"/>
                  </a:moveTo>
                  <a:lnTo>
                    <a:pt x="2266442" y="252984"/>
                  </a:lnTo>
                  <a:lnTo>
                    <a:pt x="2252218" y="267335"/>
                  </a:lnTo>
                  <a:lnTo>
                    <a:pt x="2280793" y="267335"/>
                  </a:lnTo>
                  <a:lnTo>
                    <a:pt x="2280793" y="252984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608189" y="1634540"/>
              <a:ext cx="1405890" cy="861694"/>
            </a:xfrm>
            <a:custGeom>
              <a:avLst/>
              <a:gdLst/>
              <a:ahLst/>
              <a:cxnLst/>
              <a:rect l="l" t="t" r="r" b="b"/>
              <a:pathLst>
                <a:path w="1405890" h="861694">
                  <a:moveTo>
                    <a:pt x="1405635" y="0"/>
                  </a:moveTo>
                  <a:lnTo>
                    <a:pt x="0" y="0"/>
                  </a:lnTo>
                  <a:lnTo>
                    <a:pt x="0" y="861390"/>
                  </a:lnTo>
                  <a:lnTo>
                    <a:pt x="1405635" y="861390"/>
                  </a:lnTo>
                  <a:lnTo>
                    <a:pt x="1405635" y="0"/>
                  </a:lnTo>
                  <a:close/>
                </a:path>
              </a:pathLst>
            </a:custGeom>
            <a:solidFill>
              <a:srgbClr val="C0DFF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7716139" y="4679060"/>
            <a:ext cx="1228725" cy="1562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1270">
              <a:lnSpc>
                <a:spcPct val="120000"/>
              </a:lnSpc>
              <a:spcBef>
                <a:spcPts val="100"/>
              </a:spcBef>
            </a:pPr>
            <a:r>
              <a:rPr dirty="0" sz="1200" spc="-10">
                <a:latin typeface="Verdana"/>
                <a:cs typeface="Verdana"/>
              </a:rPr>
              <a:t>Parte </a:t>
            </a:r>
            <a:r>
              <a:rPr dirty="0" sz="1200" spc="-5">
                <a:latin typeface="Verdana"/>
                <a:cs typeface="Verdana"/>
              </a:rPr>
              <a:t>dos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campos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 i</a:t>
            </a:r>
            <a:r>
              <a:rPr dirty="0" sz="1200" spc="-10">
                <a:latin typeface="Verdana"/>
                <a:cs typeface="Verdana"/>
              </a:rPr>
              <a:t>n</a:t>
            </a:r>
            <a:r>
              <a:rPr dirty="0" sz="1200">
                <a:latin typeface="Verdana"/>
                <a:cs typeface="Verdana"/>
              </a:rPr>
              <a:t>c</a:t>
            </a:r>
            <a:r>
              <a:rPr dirty="0" sz="1200" spc="-5">
                <a:latin typeface="Verdana"/>
                <a:cs typeface="Verdana"/>
              </a:rPr>
              <a:t>lu</a:t>
            </a:r>
            <a:r>
              <a:rPr dirty="0" sz="1200">
                <a:latin typeface="Verdana"/>
                <a:cs typeface="Verdana"/>
              </a:rPr>
              <a:t>são</a:t>
            </a:r>
            <a:r>
              <a:rPr dirty="0" sz="1200" spc="-5">
                <a:latin typeface="Verdana"/>
                <a:cs typeface="Verdana"/>
              </a:rPr>
              <a:t>/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lt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25">
                <a:latin typeface="Verdana"/>
                <a:cs typeface="Verdana"/>
              </a:rPr>
              <a:t>r</a:t>
            </a:r>
            <a:r>
              <a:rPr dirty="0" sz="1200">
                <a:latin typeface="Verdana"/>
                <a:cs typeface="Verdana"/>
              </a:rPr>
              <a:t>aç  ão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10">
                <a:latin typeface="Verdana"/>
                <a:cs typeface="Verdana"/>
              </a:rPr>
              <a:t>novas </a:t>
            </a:r>
            <a:r>
              <a:rPr dirty="0" sz="1200" spc="-5">
                <a:latin typeface="Verdana"/>
                <a:cs typeface="Verdana"/>
              </a:rPr>
              <a:t> pessoas na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composição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familiar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770368" y="1643633"/>
            <a:ext cx="1082675" cy="903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Acesso </a:t>
            </a:r>
            <a:r>
              <a:rPr dirty="0" sz="1200">
                <a:latin typeface="Verdana"/>
                <a:cs typeface="Verdana"/>
              </a:rPr>
              <a:t>à </a:t>
            </a:r>
            <a:r>
              <a:rPr dirty="0" sz="1200" spc="-5">
                <a:latin typeface="Verdana"/>
                <a:cs typeface="Verdana"/>
              </a:rPr>
              <a:t>tela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10">
                <a:latin typeface="Verdana"/>
                <a:cs typeface="Verdana"/>
              </a:rPr>
              <a:t>captura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 spc="-4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fotográfico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54075" y="1409763"/>
            <a:ext cx="10688955" cy="4533265"/>
            <a:chOff x="754075" y="1409763"/>
            <a:chExt cx="10688955" cy="4533265"/>
          </a:xfrm>
        </p:grpSpPr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2650" y="3068929"/>
              <a:ext cx="1755775" cy="284530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68362" y="3054642"/>
              <a:ext cx="1784350" cy="2874010"/>
            </a:xfrm>
            <a:custGeom>
              <a:avLst/>
              <a:gdLst/>
              <a:ahLst/>
              <a:cxnLst/>
              <a:rect l="l" t="t" r="r" b="b"/>
              <a:pathLst>
                <a:path w="1784350" h="2874010">
                  <a:moveTo>
                    <a:pt x="0" y="2873882"/>
                  </a:moveTo>
                  <a:lnTo>
                    <a:pt x="1784350" y="2873882"/>
                  </a:lnTo>
                  <a:lnTo>
                    <a:pt x="1784350" y="0"/>
                  </a:lnTo>
                  <a:lnTo>
                    <a:pt x="0" y="0"/>
                  </a:lnTo>
                  <a:lnTo>
                    <a:pt x="0" y="287388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7043166" y="4476622"/>
              <a:ext cx="584200" cy="1045844"/>
            </a:xfrm>
            <a:custGeom>
              <a:avLst/>
              <a:gdLst/>
              <a:ahLst/>
              <a:cxnLst/>
              <a:rect l="l" t="t" r="r" b="b"/>
              <a:pathLst>
                <a:path w="584200" h="1045845">
                  <a:moveTo>
                    <a:pt x="497966" y="959738"/>
                  </a:moveTo>
                  <a:lnTo>
                    <a:pt x="497966" y="1045463"/>
                  </a:lnTo>
                  <a:lnTo>
                    <a:pt x="555032" y="1016888"/>
                  </a:lnTo>
                  <a:lnTo>
                    <a:pt x="512317" y="1016888"/>
                  </a:lnTo>
                  <a:lnTo>
                    <a:pt x="512317" y="988313"/>
                  </a:lnTo>
                  <a:lnTo>
                    <a:pt x="555201" y="988313"/>
                  </a:lnTo>
                  <a:lnTo>
                    <a:pt x="497966" y="959738"/>
                  </a:lnTo>
                  <a:close/>
                </a:path>
                <a:path w="584200" h="1045845">
                  <a:moveTo>
                    <a:pt x="277622" y="14350"/>
                  </a:moveTo>
                  <a:lnTo>
                    <a:pt x="277622" y="1010411"/>
                  </a:lnTo>
                  <a:lnTo>
                    <a:pt x="283972" y="1016888"/>
                  </a:lnTo>
                  <a:lnTo>
                    <a:pt x="497966" y="1016888"/>
                  </a:lnTo>
                  <a:lnTo>
                    <a:pt x="497966" y="1002538"/>
                  </a:lnTo>
                  <a:lnTo>
                    <a:pt x="306197" y="1002538"/>
                  </a:lnTo>
                  <a:lnTo>
                    <a:pt x="291845" y="988313"/>
                  </a:lnTo>
                  <a:lnTo>
                    <a:pt x="306197" y="988313"/>
                  </a:lnTo>
                  <a:lnTo>
                    <a:pt x="306197" y="28575"/>
                  </a:lnTo>
                  <a:lnTo>
                    <a:pt x="291845" y="28575"/>
                  </a:lnTo>
                  <a:lnTo>
                    <a:pt x="277622" y="14350"/>
                  </a:lnTo>
                  <a:close/>
                </a:path>
                <a:path w="584200" h="1045845">
                  <a:moveTo>
                    <a:pt x="555201" y="988313"/>
                  </a:moveTo>
                  <a:lnTo>
                    <a:pt x="512317" y="988313"/>
                  </a:lnTo>
                  <a:lnTo>
                    <a:pt x="512317" y="1016888"/>
                  </a:lnTo>
                  <a:lnTo>
                    <a:pt x="555032" y="1016888"/>
                  </a:lnTo>
                  <a:lnTo>
                    <a:pt x="583691" y="1002538"/>
                  </a:lnTo>
                  <a:lnTo>
                    <a:pt x="555201" y="988313"/>
                  </a:lnTo>
                  <a:close/>
                </a:path>
                <a:path w="584200" h="1045845">
                  <a:moveTo>
                    <a:pt x="306197" y="988313"/>
                  </a:moveTo>
                  <a:lnTo>
                    <a:pt x="291845" y="988313"/>
                  </a:lnTo>
                  <a:lnTo>
                    <a:pt x="306197" y="1002538"/>
                  </a:lnTo>
                  <a:lnTo>
                    <a:pt x="306197" y="988313"/>
                  </a:lnTo>
                  <a:close/>
                </a:path>
                <a:path w="584200" h="1045845">
                  <a:moveTo>
                    <a:pt x="497966" y="988313"/>
                  </a:moveTo>
                  <a:lnTo>
                    <a:pt x="306197" y="988313"/>
                  </a:lnTo>
                  <a:lnTo>
                    <a:pt x="306197" y="1002538"/>
                  </a:lnTo>
                  <a:lnTo>
                    <a:pt x="497966" y="1002538"/>
                  </a:lnTo>
                  <a:lnTo>
                    <a:pt x="497966" y="988313"/>
                  </a:lnTo>
                  <a:close/>
                </a:path>
                <a:path w="584200" h="1045845">
                  <a:moveTo>
                    <a:pt x="299719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277622" y="28575"/>
                  </a:lnTo>
                  <a:lnTo>
                    <a:pt x="277622" y="14350"/>
                  </a:lnTo>
                  <a:lnTo>
                    <a:pt x="306197" y="14350"/>
                  </a:lnTo>
                  <a:lnTo>
                    <a:pt x="306197" y="6476"/>
                  </a:lnTo>
                  <a:lnTo>
                    <a:pt x="299719" y="0"/>
                  </a:lnTo>
                  <a:close/>
                </a:path>
                <a:path w="584200" h="1045845">
                  <a:moveTo>
                    <a:pt x="306197" y="14350"/>
                  </a:moveTo>
                  <a:lnTo>
                    <a:pt x="277622" y="14350"/>
                  </a:lnTo>
                  <a:lnTo>
                    <a:pt x="291845" y="28575"/>
                  </a:lnTo>
                  <a:lnTo>
                    <a:pt x="306197" y="28575"/>
                  </a:lnTo>
                  <a:lnTo>
                    <a:pt x="306197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48834" y="3068916"/>
              <a:ext cx="1894332" cy="284403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134483" y="3054629"/>
              <a:ext cx="1923414" cy="2872740"/>
            </a:xfrm>
            <a:custGeom>
              <a:avLst/>
              <a:gdLst/>
              <a:ahLst/>
              <a:cxnLst/>
              <a:rect l="l" t="t" r="r" b="b"/>
              <a:pathLst>
                <a:path w="1923415" h="2872740">
                  <a:moveTo>
                    <a:pt x="0" y="2872613"/>
                  </a:moveTo>
                  <a:lnTo>
                    <a:pt x="1922907" y="2872613"/>
                  </a:lnTo>
                  <a:lnTo>
                    <a:pt x="1922907" y="0"/>
                  </a:lnTo>
                  <a:lnTo>
                    <a:pt x="0" y="0"/>
                  </a:lnTo>
                  <a:lnTo>
                    <a:pt x="0" y="2872613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22317" y="1412874"/>
              <a:ext cx="2547492" cy="143243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820666" y="1411350"/>
              <a:ext cx="2550795" cy="1435735"/>
            </a:xfrm>
            <a:custGeom>
              <a:avLst/>
              <a:gdLst/>
              <a:ahLst/>
              <a:cxnLst/>
              <a:rect l="l" t="t" r="r" b="b"/>
              <a:pathLst>
                <a:path w="2550795" h="1435735">
                  <a:moveTo>
                    <a:pt x="0" y="1435608"/>
                  </a:moveTo>
                  <a:lnTo>
                    <a:pt x="2550667" y="1435608"/>
                  </a:lnTo>
                  <a:lnTo>
                    <a:pt x="2550667" y="0"/>
                  </a:lnTo>
                  <a:lnTo>
                    <a:pt x="0" y="0"/>
                  </a:lnTo>
                  <a:lnTo>
                    <a:pt x="0" y="143560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125336" y="2474963"/>
              <a:ext cx="589915" cy="368300"/>
            </a:xfrm>
            <a:custGeom>
              <a:avLst/>
              <a:gdLst/>
              <a:ahLst/>
              <a:cxnLst/>
              <a:rect l="l" t="t" r="r" b="b"/>
              <a:pathLst>
                <a:path w="589915" h="368300">
                  <a:moveTo>
                    <a:pt x="0" y="368058"/>
                  </a:moveTo>
                  <a:lnTo>
                    <a:pt x="589356" y="368058"/>
                  </a:lnTo>
                  <a:lnTo>
                    <a:pt x="589356" y="0"/>
                  </a:lnTo>
                  <a:lnTo>
                    <a:pt x="0" y="0"/>
                  </a:lnTo>
                  <a:lnTo>
                    <a:pt x="0" y="368058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4822317" y="2232151"/>
              <a:ext cx="1640839" cy="3093085"/>
            </a:xfrm>
            <a:custGeom>
              <a:avLst/>
              <a:gdLst/>
              <a:ahLst/>
              <a:cxnLst/>
              <a:rect l="l" t="t" r="r" b="b"/>
              <a:pathLst>
                <a:path w="1640839" h="3093085">
                  <a:moveTo>
                    <a:pt x="107061" y="3064383"/>
                  </a:moveTo>
                  <a:lnTo>
                    <a:pt x="0" y="3064383"/>
                  </a:lnTo>
                  <a:lnTo>
                    <a:pt x="0" y="3092958"/>
                  </a:lnTo>
                  <a:lnTo>
                    <a:pt x="129286" y="3092958"/>
                  </a:lnTo>
                  <a:lnTo>
                    <a:pt x="135636" y="3086481"/>
                  </a:lnTo>
                  <a:lnTo>
                    <a:pt x="135636" y="3078607"/>
                  </a:lnTo>
                  <a:lnTo>
                    <a:pt x="107061" y="3078607"/>
                  </a:lnTo>
                  <a:lnTo>
                    <a:pt x="107061" y="3064383"/>
                  </a:lnTo>
                  <a:close/>
                </a:path>
                <a:path w="1640839" h="3093085">
                  <a:moveTo>
                    <a:pt x="1605661" y="0"/>
                  </a:moveTo>
                  <a:lnTo>
                    <a:pt x="113537" y="0"/>
                  </a:lnTo>
                  <a:lnTo>
                    <a:pt x="107061" y="6350"/>
                  </a:lnTo>
                  <a:lnTo>
                    <a:pt x="107061" y="3078607"/>
                  </a:lnTo>
                  <a:lnTo>
                    <a:pt x="121412" y="3064383"/>
                  </a:lnTo>
                  <a:lnTo>
                    <a:pt x="135636" y="3064383"/>
                  </a:lnTo>
                  <a:lnTo>
                    <a:pt x="135636" y="28575"/>
                  </a:lnTo>
                  <a:lnTo>
                    <a:pt x="121412" y="28575"/>
                  </a:lnTo>
                  <a:lnTo>
                    <a:pt x="135636" y="14224"/>
                  </a:lnTo>
                  <a:lnTo>
                    <a:pt x="1612011" y="14224"/>
                  </a:lnTo>
                  <a:lnTo>
                    <a:pt x="1612011" y="6350"/>
                  </a:lnTo>
                  <a:lnTo>
                    <a:pt x="1605661" y="0"/>
                  </a:lnTo>
                  <a:close/>
                </a:path>
                <a:path w="1640839" h="3093085">
                  <a:moveTo>
                    <a:pt x="135636" y="3064383"/>
                  </a:moveTo>
                  <a:lnTo>
                    <a:pt x="121412" y="3064383"/>
                  </a:lnTo>
                  <a:lnTo>
                    <a:pt x="107061" y="3078607"/>
                  </a:lnTo>
                  <a:lnTo>
                    <a:pt x="135636" y="3078607"/>
                  </a:lnTo>
                  <a:lnTo>
                    <a:pt x="135636" y="3064383"/>
                  </a:lnTo>
                  <a:close/>
                </a:path>
                <a:path w="1640839" h="3093085">
                  <a:moveTo>
                    <a:pt x="1583436" y="157099"/>
                  </a:moveTo>
                  <a:lnTo>
                    <a:pt x="1554861" y="157099"/>
                  </a:lnTo>
                  <a:lnTo>
                    <a:pt x="1597660" y="242824"/>
                  </a:lnTo>
                  <a:lnTo>
                    <a:pt x="1633399" y="171450"/>
                  </a:lnTo>
                  <a:lnTo>
                    <a:pt x="1583436" y="171450"/>
                  </a:lnTo>
                  <a:lnTo>
                    <a:pt x="1583436" y="157099"/>
                  </a:lnTo>
                  <a:close/>
                </a:path>
                <a:path w="1640839" h="3093085">
                  <a:moveTo>
                    <a:pt x="1583436" y="14224"/>
                  </a:moveTo>
                  <a:lnTo>
                    <a:pt x="1583436" y="171450"/>
                  </a:lnTo>
                  <a:lnTo>
                    <a:pt x="1612011" y="171450"/>
                  </a:lnTo>
                  <a:lnTo>
                    <a:pt x="1612011" y="28575"/>
                  </a:lnTo>
                  <a:lnTo>
                    <a:pt x="1597660" y="28575"/>
                  </a:lnTo>
                  <a:lnTo>
                    <a:pt x="1583436" y="14224"/>
                  </a:lnTo>
                  <a:close/>
                </a:path>
                <a:path w="1640839" h="3093085">
                  <a:moveTo>
                    <a:pt x="1640586" y="157099"/>
                  </a:moveTo>
                  <a:lnTo>
                    <a:pt x="1612011" y="157099"/>
                  </a:lnTo>
                  <a:lnTo>
                    <a:pt x="1612011" y="171450"/>
                  </a:lnTo>
                  <a:lnTo>
                    <a:pt x="1633399" y="171450"/>
                  </a:lnTo>
                  <a:lnTo>
                    <a:pt x="1640586" y="157099"/>
                  </a:lnTo>
                  <a:close/>
                </a:path>
                <a:path w="1640839" h="3093085">
                  <a:moveTo>
                    <a:pt x="135636" y="14224"/>
                  </a:moveTo>
                  <a:lnTo>
                    <a:pt x="121412" y="28575"/>
                  </a:lnTo>
                  <a:lnTo>
                    <a:pt x="135636" y="28575"/>
                  </a:lnTo>
                  <a:lnTo>
                    <a:pt x="135636" y="14224"/>
                  </a:lnTo>
                  <a:close/>
                </a:path>
                <a:path w="1640839" h="3093085">
                  <a:moveTo>
                    <a:pt x="1583436" y="14224"/>
                  </a:moveTo>
                  <a:lnTo>
                    <a:pt x="135636" y="14224"/>
                  </a:lnTo>
                  <a:lnTo>
                    <a:pt x="135636" y="28575"/>
                  </a:lnTo>
                  <a:lnTo>
                    <a:pt x="1583436" y="28575"/>
                  </a:lnTo>
                  <a:lnTo>
                    <a:pt x="1583436" y="14224"/>
                  </a:lnTo>
                  <a:close/>
                </a:path>
                <a:path w="1640839" h="3093085">
                  <a:moveTo>
                    <a:pt x="1612011" y="14224"/>
                  </a:moveTo>
                  <a:lnTo>
                    <a:pt x="1583436" y="14224"/>
                  </a:lnTo>
                  <a:lnTo>
                    <a:pt x="1597660" y="28575"/>
                  </a:lnTo>
                  <a:lnTo>
                    <a:pt x="1612011" y="28575"/>
                  </a:lnTo>
                  <a:lnTo>
                    <a:pt x="1612011" y="14224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5520943" y="2471242"/>
              <a:ext cx="549910" cy="358775"/>
            </a:xfrm>
            <a:custGeom>
              <a:avLst/>
              <a:gdLst/>
              <a:ahLst/>
              <a:cxnLst/>
              <a:rect l="l" t="t" r="r" b="b"/>
              <a:pathLst>
                <a:path w="549910" h="358775">
                  <a:moveTo>
                    <a:pt x="0" y="358190"/>
                  </a:moveTo>
                  <a:lnTo>
                    <a:pt x="549897" y="358190"/>
                  </a:lnTo>
                  <a:lnTo>
                    <a:pt x="549897" y="0"/>
                  </a:lnTo>
                  <a:lnTo>
                    <a:pt x="0" y="0"/>
                  </a:lnTo>
                  <a:lnTo>
                    <a:pt x="0" y="358190"/>
                  </a:lnTo>
                  <a:close/>
                </a:path>
              </a:pathLst>
            </a:custGeom>
            <a:ln w="28574">
              <a:solidFill>
                <a:srgbClr val="56D4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616328" y="2507094"/>
              <a:ext cx="589915" cy="368300"/>
            </a:xfrm>
            <a:custGeom>
              <a:avLst/>
              <a:gdLst/>
              <a:ahLst/>
              <a:cxnLst/>
              <a:rect l="l" t="t" r="r" b="b"/>
              <a:pathLst>
                <a:path w="589914" h="368300">
                  <a:moveTo>
                    <a:pt x="0" y="368058"/>
                  </a:moveTo>
                  <a:lnTo>
                    <a:pt x="589356" y="368058"/>
                  </a:lnTo>
                  <a:lnTo>
                    <a:pt x="589356" y="0"/>
                  </a:lnTo>
                  <a:lnTo>
                    <a:pt x="0" y="0"/>
                  </a:lnTo>
                  <a:lnTo>
                    <a:pt x="0" y="368058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98863" y="3068916"/>
              <a:ext cx="1715516" cy="284403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9684512" y="3054629"/>
              <a:ext cx="1744345" cy="2872740"/>
            </a:xfrm>
            <a:custGeom>
              <a:avLst/>
              <a:gdLst/>
              <a:ahLst/>
              <a:cxnLst/>
              <a:rect l="l" t="t" r="r" b="b"/>
              <a:pathLst>
                <a:path w="1744345" h="2872740">
                  <a:moveTo>
                    <a:pt x="0" y="2872613"/>
                  </a:moveTo>
                  <a:lnTo>
                    <a:pt x="1744091" y="2872613"/>
                  </a:lnTo>
                  <a:lnTo>
                    <a:pt x="1744091" y="0"/>
                  </a:lnTo>
                  <a:lnTo>
                    <a:pt x="0" y="0"/>
                  </a:lnTo>
                  <a:lnTo>
                    <a:pt x="0" y="2872613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9013825" y="3568191"/>
              <a:ext cx="685165" cy="965835"/>
            </a:xfrm>
            <a:custGeom>
              <a:avLst/>
              <a:gdLst/>
              <a:ahLst/>
              <a:cxnLst/>
              <a:rect l="l" t="t" r="r" b="b"/>
              <a:pathLst>
                <a:path w="685165" h="965835">
                  <a:moveTo>
                    <a:pt x="599313" y="879856"/>
                  </a:moveTo>
                  <a:lnTo>
                    <a:pt x="599313" y="965581"/>
                  </a:lnTo>
                  <a:lnTo>
                    <a:pt x="656547" y="937006"/>
                  </a:lnTo>
                  <a:lnTo>
                    <a:pt x="613536" y="937006"/>
                  </a:lnTo>
                  <a:lnTo>
                    <a:pt x="613536" y="908431"/>
                  </a:lnTo>
                  <a:lnTo>
                    <a:pt x="656378" y="908431"/>
                  </a:lnTo>
                  <a:lnTo>
                    <a:pt x="599313" y="879856"/>
                  </a:lnTo>
                  <a:close/>
                </a:path>
                <a:path w="685165" h="965835">
                  <a:moveTo>
                    <a:pt x="328168" y="14350"/>
                  </a:moveTo>
                  <a:lnTo>
                    <a:pt x="328168" y="930656"/>
                  </a:lnTo>
                  <a:lnTo>
                    <a:pt x="334645" y="937006"/>
                  </a:lnTo>
                  <a:lnTo>
                    <a:pt x="599313" y="937006"/>
                  </a:lnTo>
                  <a:lnTo>
                    <a:pt x="599313" y="922782"/>
                  </a:lnTo>
                  <a:lnTo>
                    <a:pt x="356743" y="922782"/>
                  </a:lnTo>
                  <a:lnTo>
                    <a:pt x="342519" y="908431"/>
                  </a:lnTo>
                  <a:lnTo>
                    <a:pt x="356743" y="908431"/>
                  </a:lnTo>
                  <a:lnTo>
                    <a:pt x="356743" y="28575"/>
                  </a:lnTo>
                  <a:lnTo>
                    <a:pt x="342519" y="28575"/>
                  </a:lnTo>
                  <a:lnTo>
                    <a:pt x="328168" y="14350"/>
                  </a:lnTo>
                  <a:close/>
                </a:path>
                <a:path w="685165" h="965835">
                  <a:moveTo>
                    <a:pt x="656378" y="908431"/>
                  </a:moveTo>
                  <a:lnTo>
                    <a:pt x="613536" y="908431"/>
                  </a:lnTo>
                  <a:lnTo>
                    <a:pt x="613536" y="937006"/>
                  </a:lnTo>
                  <a:lnTo>
                    <a:pt x="656547" y="937006"/>
                  </a:lnTo>
                  <a:lnTo>
                    <a:pt x="685038" y="922782"/>
                  </a:lnTo>
                  <a:lnTo>
                    <a:pt x="656378" y="908431"/>
                  </a:lnTo>
                  <a:close/>
                </a:path>
                <a:path w="685165" h="965835">
                  <a:moveTo>
                    <a:pt x="356743" y="908431"/>
                  </a:moveTo>
                  <a:lnTo>
                    <a:pt x="342519" y="908431"/>
                  </a:lnTo>
                  <a:lnTo>
                    <a:pt x="356743" y="922782"/>
                  </a:lnTo>
                  <a:lnTo>
                    <a:pt x="356743" y="908431"/>
                  </a:lnTo>
                  <a:close/>
                </a:path>
                <a:path w="685165" h="965835">
                  <a:moveTo>
                    <a:pt x="599313" y="908431"/>
                  </a:moveTo>
                  <a:lnTo>
                    <a:pt x="356743" y="908431"/>
                  </a:lnTo>
                  <a:lnTo>
                    <a:pt x="356743" y="922782"/>
                  </a:lnTo>
                  <a:lnTo>
                    <a:pt x="599313" y="922782"/>
                  </a:lnTo>
                  <a:lnTo>
                    <a:pt x="599313" y="908431"/>
                  </a:lnTo>
                  <a:close/>
                </a:path>
                <a:path w="685165" h="965835">
                  <a:moveTo>
                    <a:pt x="350393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328168" y="28575"/>
                  </a:lnTo>
                  <a:lnTo>
                    <a:pt x="328168" y="14350"/>
                  </a:lnTo>
                  <a:lnTo>
                    <a:pt x="356743" y="14350"/>
                  </a:lnTo>
                  <a:lnTo>
                    <a:pt x="356743" y="6477"/>
                  </a:lnTo>
                  <a:lnTo>
                    <a:pt x="350393" y="0"/>
                  </a:lnTo>
                  <a:close/>
                </a:path>
                <a:path w="685165" h="965835">
                  <a:moveTo>
                    <a:pt x="356743" y="14350"/>
                  </a:moveTo>
                  <a:lnTo>
                    <a:pt x="328168" y="14350"/>
                  </a:lnTo>
                  <a:lnTo>
                    <a:pt x="342519" y="28575"/>
                  </a:lnTo>
                  <a:lnTo>
                    <a:pt x="356743" y="28575"/>
                  </a:lnTo>
                  <a:lnTo>
                    <a:pt x="356743" y="14350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/>
          <p:cNvSpPr txBox="1"/>
          <p:nvPr/>
        </p:nvSpPr>
        <p:spPr>
          <a:xfrm>
            <a:off x="3097276" y="2733217"/>
            <a:ext cx="1332865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56210" marR="148590" indent="63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Campos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criação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novo </a:t>
            </a:r>
            <a:r>
              <a:rPr dirty="0" sz="1200" spc="-5">
                <a:latin typeface="Verdana"/>
                <a:cs typeface="Verdana"/>
              </a:rPr>
              <a:t> atendimento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técnico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social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0592498" y="2480449"/>
            <a:ext cx="1209675" cy="409575"/>
            <a:chOff x="10592498" y="2480449"/>
            <a:chExt cx="1209675" cy="409575"/>
          </a:xfrm>
        </p:grpSpPr>
        <p:sp>
          <p:nvSpPr>
            <p:cNvPr id="41" name="object 41"/>
            <p:cNvSpPr/>
            <p:nvPr/>
          </p:nvSpPr>
          <p:spPr>
            <a:xfrm>
              <a:off x="11261724" y="2494737"/>
              <a:ext cx="526415" cy="358775"/>
            </a:xfrm>
            <a:custGeom>
              <a:avLst/>
              <a:gdLst/>
              <a:ahLst/>
              <a:cxnLst/>
              <a:rect l="l" t="t" r="r" b="b"/>
              <a:pathLst>
                <a:path w="526415" h="358775">
                  <a:moveTo>
                    <a:pt x="0" y="358190"/>
                  </a:moveTo>
                  <a:lnTo>
                    <a:pt x="525932" y="358190"/>
                  </a:lnTo>
                  <a:lnTo>
                    <a:pt x="525932" y="0"/>
                  </a:lnTo>
                  <a:lnTo>
                    <a:pt x="0" y="0"/>
                  </a:lnTo>
                  <a:lnTo>
                    <a:pt x="0" y="358190"/>
                  </a:lnTo>
                  <a:close/>
                </a:path>
              </a:pathLst>
            </a:custGeom>
            <a:ln w="28574">
              <a:solidFill>
                <a:srgbClr val="56D4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0606785" y="2507094"/>
              <a:ext cx="589915" cy="368300"/>
            </a:xfrm>
            <a:custGeom>
              <a:avLst/>
              <a:gdLst/>
              <a:ahLst/>
              <a:cxnLst/>
              <a:rect l="l" t="t" r="r" b="b"/>
              <a:pathLst>
                <a:path w="589915" h="368300">
                  <a:moveTo>
                    <a:pt x="0" y="368058"/>
                  </a:moveTo>
                  <a:lnTo>
                    <a:pt x="589356" y="368058"/>
                  </a:lnTo>
                  <a:lnTo>
                    <a:pt x="589356" y="0"/>
                  </a:lnTo>
                  <a:lnTo>
                    <a:pt x="0" y="0"/>
                  </a:lnTo>
                  <a:lnTo>
                    <a:pt x="0" y="368058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3715" y="4717541"/>
            <a:ext cx="4396740" cy="9099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900" b="1">
                <a:latin typeface="Verdana"/>
                <a:cs typeface="Verdana"/>
              </a:rPr>
              <a:t>3.2. Registro </a:t>
            </a:r>
            <a:r>
              <a:rPr dirty="0" sz="2900" spc="-5" b="1">
                <a:latin typeface="Verdana"/>
                <a:cs typeface="Verdana"/>
              </a:rPr>
              <a:t>de </a:t>
            </a:r>
            <a:r>
              <a:rPr dirty="0" sz="2900" b="1">
                <a:latin typeface="Verdana"/>
                <a:cs typeface="Verdana"/>
              </a:rPr>
              <a:t> atendimentos</a:t>
            </a:r>
            <a:r>
              <a:rPr dirty="0" sz="2900" spc="-85" b="1">
                <a:latin typeface="Verdana"/>
                <a:cs typeface="Verdana"/>
              </a:rPr>
              <a:t> </a:t>
            </a:r>
            <a:r>
              <a:rPr dirty="0" sz="2900" spc="-5" b="1">
                <a:latin typeface="Verdana"/>
                <a:cs typeface="Verdana"/>
              </a:rPr>
              <a:t>sociais</a:t>
            </a:r>
            <a:endParaRPr sz="2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282829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5">
                <a:solidFill>
                  <a:srgbClr val="000000"/>
                </a:solidFill>
              </a:rPr>
              <a:t>Enviar</a:t>
            </a:r>
            <a:r>
              <a:rPr dirty="0" spc="-15">
                <a:solidFill>
                  <a:srgbClr val="000000"/>
                </a:solidFill>
              </a:rPr>
              <a:t> </a:t>
            </a:r>
            <a:r>
              <a:rPr dirty="0" spc="25">
                <a:solidFill>
                  <a:srgbClr val="000000"/>
                </a:solidFill>
              </a:rPr>
              <a:t>AIP</a:t>
            </a:r>
            <a:r>
              <a:rPr dirty="0" spc="40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para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tablet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749996" y="1636204"/>
            <a:ext cx="8678545" cy="3949700"/>
            <a:chOff x="1749996" y="1636204"/>
            <a:chExt cx="8678545" cy="3949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9457" y="1645666"/>
              <a:ext cx="8659114" cy="393014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54758" y="1640967"/>
              <a:ext cx="8669020" cy="3940175"/>
            </a:xfrm>
            <a:custGeom>
              <a:avLst/>
              <a:gdLst/>
              <a:ahLst/>
              <a:cxnLst/>
              <a:rect l="l" t="t" r="r" b="b"/>
              <a:pathLst>
                <a:path w="8669020" h="3940175">
                  <a:moveTo>
                    <a:pt x="0" y="3939666"/>
                  </a:moveTo>
                  <a:lnTo>
                    <a:pt x="8668639" y="3939666"/>
                  </a:lnTo>
                  <a:lnTo>
                    <a:pt x="8668639" y="0"/>
                  </a:lnTo>
                  <a:lnTo>
                    <a:pt x="0" y="0"/>
                  </a:lnTo>
                  <a:lnTo>
                    <a:pt x="0" y="393966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456996" y="3909314"/>
            <a:ext cx="1102360" cy="139890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18745" marR="113030">
              <a:lnSpc>
                <a:spcPct val="120000"/>
              </a:lnSpc>
              <a:spcBef>
                <a:spcPts val="175"/>
              </a:spcBef>
            </a:pP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enviar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tablet,</a:t>
            </a:r>
            <a:endParaRPr sz="1200">
              <a:latin typeface="Verdana"/>
              <a:cs typeface="Verdana"/>
            </a:endParaRPr>
          </a:p>
          <a:p>
            <a:pPr algn="ctr" marL="92710" marR="86360">
              <a:lnSpc>
                <a:spcPct val="120000"/>
              </a:lnSpc>
            </a:pPr>
            <a:r>
              <a:rPr dirty="0" sz="1200" spc="-5">
                <a:latin typeface="Verdana"/>
                <a:cs typeface="Verdana"/>
              </a:rPr>
              <a:t>selecionar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Entidade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18978" y="2447975"/>
            <a:ext cx="1131570" cy="117729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13664" marR="10604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Após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inserir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 código,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salvar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fechar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55848" y="5794362"/>
            <a:ext cx="2952115" cy="51244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860" rIns="0" bIns="0" rtlCol="0" vert="horz">
            <a:spAutoFit/>
          </a:bodyPr>
          <a:lstStyle/>
          <a:p>
            <a:pPr marL="248920" marR="242570" indent="400685">
              <a:lnSpc>
                <a:spcPct val="120000"/>
              </a:lnSpc>
              <a:spcBef>
                <a:spcPts val="180"/>
              </a:spcBef>
            </a:pPr>
            <a:r>
              <a:rPr dirty="0" sz="1200" spc="-5">
                <a:latin typeface="Verdana"/>
                <a:cs typeface="Verdana"/>
              </a:rPr>
              <a:t>No campo “Código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Equipamento”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inserir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um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código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6996" y="2935351"/>
            <a:ext cx="1102360" cy="51244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marL="200660" marR="132080" indent="-64135">
              <a:lnSpc>
                <a:spcPct val="120000"/>
              </a:lnSpc>
              <a:spcBef>
                <a:spcPts val="175"/>
              </a:spcBef>
            </a:pP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é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acessado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93775" y="1965883"/>
            <a:ext cx="10205720" cy="3829050"/>
            <a:chOff x="993775" y="1965883"/>
            <a:chExt cx="10205720" cy="3829050"/>
          </a:xfrm>
        </p:grpSpPr>
        <p:sp>
          <p:nvSpPr>
            <p:cNvPr id="11" name="object 11"/>
            <p:cNvSpPr/>
            <p:nvPr/>
          </p:nvSpPr>
          <p:spPr>
            <a:xfrm>
              <a:off x="993775" y="2026157"/>
              <a:ext cx="10205720" cy="3768725"/>
            </a:xfrm>
            <a:custGeom>
              <a:avLst/>
              <a:gdLst/>
              <a:ahLst/>
              <a:cxnLst/>
              <a:rect l="l" t="t" r="r" b="b"/>
              <a:pathLst>
                <a:path w="10205720" h="3768725">
                  <a:moveTo>
                    <a:pt x="733806" y="2086737"/>
                  </a:moveTo>
                  <a:lnTo>
                    <a:pt x="641845" y="2086737"/>
                  </a:lnTo>
                  <a:lnTo>
                    <a:pt x="635495" y="2092833"/>
                  </a:lnTo>
                  <a:lnTo>
                    <a:pt x="635228" y="2101342"/>
                  </a:lnTo>
                  <a:lnTo>
                    <a:pt x="622160" y="2539263"/>
                  </a:lnTo>
                  <a:lnTo>
                    <a:pt x="565404" y="2582418"/>
                  </a:lnTo>
                  <a:lnTo>
                    <a:pt x="657479" y="2608707"/>
                  </a:lnTo>
                  <a:lnTo>
                    <a:pt x="650163" y="2569591"/>
                  </a:lnTo>
                  <a:lnTo>
                    <a:pt x="649897" y="2568143"/>
                  </a:lnTo>
                  <a:lnTo>
                    <a:pt x="651205" y="2524379"/>
                  </a:lnTo>
                  <a:lnTo>
                    <a:pt x="663409" y="2115312"/>
                  </a:lnTo>
                  <a:lnTo>
                    <a:pt x="733806" y="2115312"/>
                  </a:lnTo>
                  <a:lnTo>
                    <a:pt x="733806" y="2101342"/>
                  </a:lnTo>
                  <a:lnTo>
                    <a:pt x="733806" y="2086737"/>
                  </a:lnTo>
                  <a:close/>
                </a:path>
                <a:path w="10205720" h="3768725">
                  <a:moveTo>
                    <a:pt x="2097532" y="717677"/>
                  </a:moveTo>
                  <a:lnTo>
                    <a:pt x="2069033" y="703453"/>
                  </a:lnTo>
                  <a:lnTo>
                    <a:pt x="2011807" y="674878"/>
                  </a:lnTo>
                  <a:lnTo>
                    <a:pt x="2011807" y="703453"/>
                  </a:lnTo>
                  <a:lnTo>
                    <a:pt x="6388" y="703453"/>
                  </a:lnTo>
                  <a:lnTo>
                    <a:pt x="0" y="709803"/>
                  </a:lnTo>
                  <a:lnTo>
                    <a:pt x="0" y="909193"/>
                  </a:lnTo>
                  <a:lnTo>
                    <a:pt x="28575" y="909193"/>
                  </a:lnTo>
                  <a:lnTo>
                    <a:pt x="28575" y="732028"/>
                  </a:lnTo>
                  <a:lnTo>
                    <a:pt x="2011807" y="732028"/>
                  </a:lnTo>
                  <a:lnTo>
                    <a:pt x="2011807" y="760603"/>
                  </a:lnTo>
                  <a:lnTo>
                    <a:pt x="2068868" y="732028"/>
                  </a:lnTo>
                  <a:lnTo>
                    <a:pt x="2097532" y="717677"/>
                  </a:lnTo>
                  <a:close/>
                </a:path>
                <a:path w="10205720" h="3768725">
                  <a:moveTo>
                    <a:pt x="3378835" y="3681463"/>
                  </a:moveTo>
                  <a:lnTo>
                    <a:pt x="3350285" y="3682161"/>
                  </a:lnTo>
                  <a:lnTo>
                    <a:pt x="3310890" y="2048129"/>
                  </a:lnTo>
                  <a:lnTo>
                    <a:pt x="3282315" y="2048891"/>
                  </a:lnTo>
                  <a:lnTo>
                    <a:pt x="3321710" y="3682847"/>
                  </a:lnTo>
                  <a:lnTo>
                    <a:pt x="3293237" y="3683533"/>
                  </a:lnTo>
                  <a:lnTo>
                    <a:pt x="3338068" y="3768204"/>
                  </a:lnTo>
                  <a:lnTo>
                    <a:pt x="3371469" y="3697135"/>
                  </a:lnTo>
                  <a:lnTo>
                    <a:pt x="3378835" y="3681463"/>
                  </a:lnTo>
                  <a:close/>
                </a:path>
                <a:path w="10205720" h="3768725">
                  <a:moveTo>
                    <a:pt x="10205212" y="34925"/>
                  </a:moveTo>
                  <a:lnTo>
                    <a:pt x="10198862" y="28575"/>
                  </a:lnTo>
                  <a:lnTo>
                    <a:pt x="4387723" y="28575"/>
                  </a:lnTo>
                  <a:lnTo>
                    <a:pt x="4387723" y="0"/>
                  </a:lnTo>
                  <a:lnTo>
                    <a:pt x="4301998" y="42926"/>
                  </a:lnTo>
                  <a:lnTo>
                    <a:pt x="4387723" y="85725"/>
                  </a:lnTo>
                  <a:lnTo>
                    <a:pt x="4387723" y="57150"/>
                  </a:lnTo>
                  <a:lnTo>
                    <a:pt x="10176637" y="57150"/>
                  </a:lnTo>
                  <a:lnTo>
                    <a:pt x="10176637" y="421767"/>
                  </a:lnTo>
                  <a:lnTo>
                    <a:pt x="10205212" y="421767"/>
                  </a:lnTo>
                  <a:lnTo>
                    <a:pt x="10205212" y="57150"/>
                  </a:lnTo>
                  <a:lnTo>
                    <a:pt x="10205212" y="42926"/>
                  </a:lnTo>
                  <a:lnTo>
                    <a:pt x="10205212" y="3492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727580" y="1980171"/>
              <a:ext cx="3695700" cy="2263775"/>
            </a:xfrm>
            <a:custGeom>
              <a:avLst/>
              <a:gdLst/>
              <a:ahLst/>
              <a:cxnLst/>
              <a:rect l="l" t="t" r="r" b="b"/>
              <a:pathLst>
                <a:path w="3695700" h="2263775">
                  <a:moveTo>
                    <a:pt x="2658236" y="177685"/>
                  </a:moveTo>
                  <a:lnTo>
                    <a:pt x="3568242" y="177685"/>
                  </a:lnTo>
                  <a:lnTo>
                    <a:pt x="3568242" y="0"/>
                  </a:lnTo>
                  <a:lnTo>
                    <a:pt x="2658236" y="0"/>
                  </a:lnTo>
                  <a:lnTo>
                    <a:pt x="2658236" y="177685"/>
                  </a:lnTo>
                  <a:close/>
                </a:path>
                <a:path w="3695700" h="2263775">
                  <a:moveTo>
                    <a:pt x="1363726" y="941336"/>
                  </a:moveTo>
                  <a:lnTo>
                    <a:pt x="2762631" y="941336"/>
                  </a:lnTo>
                  <a:lnTo>
                    <a:pt x="2762631" y="731342"/>
                  </a:lnTo>
                  <a:lnTo>
                    <a:pt x="1363726" y="731342"/>
                  </a:lnTo>
                  <a:lnTo>
                    <a:pt x="1363726" y="941336"/>
                  </a:lnTo>
                  <a:close/>
                </a:path>
                <a:path w="3695700" h="2263775">
                  <a:moveTo>
                    <a:pt x="1430401" y="2094496"/>
                  </a:moveTo>
                  <a:lnTo>
                    <a:pt x="3695319" y="2094496"/>
                  </a:lnTo>
                  <a:lnTo>
                    <a:pt x="3695319" y="1330871"/>
                  </a:lnTo>
                  <a:lnTo>
                    <a:pt x="1430401" y="1330871"/>
                  </a:lnTo>
                  <a:lnTo>
                    <a:pt x="1430401" y="2094496"/>
                  </a:lnTo>
                  <a:close/>
                </a:path>
                <a:path w="3695700" h="2263775">
                  <a:moveTo>
                    <a:pt x="0" y="2263533"/>
                  </a:moveTo>
                  <a:lnTo>
                    <a:pt x="1128191" y="2263533"/>
                  </a:lnTo>
                  <a:lnTo>
                    <a:pt x="1128191" y="2030399"/>
                  </a:lnTo>
                  <a:lnTo>
                    <a:pt x="0" y="2030399"/>
                  </a:lnTo>
                  <a:lnTo>
                    <a:pt x="0" y="2263533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282829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5">
                <a:solidFill>
                  <a:srgbClr val="000000"/>
                </a:solidFill>
              </a:rPr>
              <a:t>Enviar</a:t>
            </a:r>
            <a:r>
              <a:rPr dirty="0" spc="-15">
                <a:solidFill>
                  <a:srgbClr val="000000"/>
                </a:solidFill>
              </a:rPr>
              <a:t> </a:t>
            </a:r>
            <a:r>
              <a:rPr dirty="0" spc="25">
                <a:solidFill>
                  <a:srgbClr val="000000"/>
                </a:solidFill>
              </a:rPr>
              <a:t>AIP</a:t>
            </a:r>
            <a:r>
              <a:rPr dirty="0" spc="40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para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tablet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600453" y="1702015"/>
            <a:ext cx="2465705" cy="4251960"/>
            <a:chOff x="1600453" y="1702015"/>
            <a:chExt cx="2465705" cy="42519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0453" y="1799374"/>
              <a:ext cx="2354453" cy="41544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09669" y="1730654"/>
              <a:ext cx="327558" cy="4137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95446" y="1716303"/>
              <a:ext cx="356235" cy="442595"/>
            </a:xfrm>
            <a:custGeom>
              <a:avLst/>
              <a:gdLst/>
              <a:ahLst/>
              <a:cxnLst/>
              <a:rect l="l" t="t" r="r" b="b"/>
              <a:pathLst>
                <a:path w="356235" h="442594">
                  <a:moveTo>
                    <a:pt x="0" y="442315"/>
                  </a:moveTo>
                  <a:lnTo>
                    <a:pt x="356133" y="442315"/>
                  </a:lnTo>
                  <a:lnTo>
                    <a:pt x="356133" y="0"/>
                  </a:lnTo>
                  <a:lnTo>
                    <a:pt x="0" y="0"/>
                  </a:lnTo>
                  <a:lnTo>
                    <a:pt x="0" y="442315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407365" y="2411729"/>
            <a:ext cx="1089025" cy="206375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05410" marR="98425" indent="-1270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Com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aplicativo </a:t>
            </a:r>
            <a:r>
              <a:rPr dirty="0" sz="1200" spc="-5">
                <a:latin typeface="Verdana"/>
                <a:cs typeface="Verdana"/>
              </a:rPr>
              <a:t> aberto,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pressione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flecha no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canto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superior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direito da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96060" y="2144395"/>
            <a:ext cx="2420620" cy="1369060"/>
          </a:xfrm>
          <a:custGeom>
            <a:avLst/>
            <a:gdLst/>
            <a:ahLst/>
            <a:cxnLst/>
            <a:rect l="l" t="t" r="r" b="b"/>
            <a:pathLst>
              <a:path w="2420620" h="1369060">
                <a:moveTo>
                  <a:pt x="2363089" y="1339977"/>
                </a:moveTo>
                <a:lnTo>
                  <a:pt x="0" y="1339977"/>
                </a:lnTo>
                <a:lnTo>
                  <a:pt x="0" y="1368552"/>
                </a:lnTo>
                <a:lnTo>
                  <a:pt x="2385314" y="1368552"/>
                </a:lnTo>
                <a:lnTo>
                  <a:pt x="2391664" y="1362202"/>
                </a:lnTo>
                <a:lnTo>
                  <a:pt x="2391664" y="1354327"/>
                </a:lnTo>
                <a:lnTo>
                  <a:pt x="2363089" y="1354327"/>
                </a:lnTo>
                <a:lnTo>
                  <a:pt x="2363089" y="1339977"/>
                </a:lnTo>
                <a:close/>
              </a:path>
              <a:path w="2420620" h="1369060">
                <a:moveTo>
                  <a:pt x="2391664" y="71374"/>
                </a:moveTo>
                <a:lnTo>
                  <a:pt x="2363089" y="71374"/>
                </a:lnTo>
                <a:lnTo>
                  <a:pt x="2363089" y="1354327"/>
                </a:lnTo>
                <a:lnTo>
                  <a:pt x="2377440" y="1339977"/>
                </a:lnTo>
                <a:lnTo>
                  <a:pt x="2391664" y="1339977"/>
                </a:lnTo>
                <a:lnTo>
                  <a:pt x="2391664" y="71374"/>
                </a:lnTo>
                <a:close/>
              </a:path>
              <a:path w="2420620" h="1369060">
                <a:moveTo>
                  <a:pt x="2391664" y="1339977"/>
                </a:moveTo>
                <a:lnTo>
                  <a:pt x="2377440" y="1339977"/>
                </a:lnTo>
                <a:lnTo>
                  <a:pt x="2363089" y="1354327"/>
                </a:lnTo>
                <a:lnTo>
                  <a:pt x="2391664" y="1354327"/>
                </a:lnTo>
                <a:lnTo>
                  <a:pt x="2391664" y="1339977"/>
                </a:lnTo>
                <a:close/>
              </a:path>
              <a:path w="2420620" h="1369060">
                <a:moveTo>
                  <a:pt x="2377440" y="0"/>
                </a:moveTo>
                <a:lnTo>
                  <a:pt x="2334514" y="85725"/>
                </a:lnTo>
                <a:lnTo>
                  <a:pt x="2363089" y="85725"/>
                </a:lnTo>
                <a:lnTo>
                  <a:pt x="2363089" y="71374"/>
                </a:lnTo>
                <a:lnTo>
                  <a:pt x="2413074" y="71374"/>
                </a:lnTo>
                <a:lnTo>
                  <a:pt x="2377440" y="0"/>
                </a:lnTo>
                <a:close/>
              </a:path>
              <a:path w="2420620" h="1369060">
                <a:moveTo>
                  <a:pt x="2413074" y="71374"/>
                </a:moveTo>
                <a:lnTo>
                  <a:pt x="2391664" y="71374"/>
                </a:lnTo>
                <a:lnTo>
                  <a:pt x="2391664" y="85725"/>
                </a:lnTo>
                <a:lnTo>
                  <a:pt x="2420239" y="85725"/>
                </a:lnTo>
                <a:lnTo>
                  <a:pt x="2413074" y="71374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" name="object 9"/>
          <p:cNvGrpSpPr/>
          <p:nvPr/>
        </p:nvGrpSpPr>
        <p:grpSpPr>
          <a:xfrm>
            <a:off x="5465826" y="1799374"/>
            <a:ext cx="2336800" cy="4154804"/>
            <a:chOff x="5465826" y="1799374"/>
            <a:chExt cx="2336800" cy="4154804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65826" y="1799374"/>
              <a:ext cx="2336800" cy="415442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089777" y="3908120"/>
              <a:ext cx="1089025" cy="265430"/>
            </a:xfrm>
            <a:custGeom>
              <a:avLst/>
              <a:gdLst/>
              <a:ahLst/>
              <a:cxnLst/>
              <a:rect l="l" t="t" r="r" b="b"/>
              <a:pathLst>
                <a:path w="1089025" h="265429">
                  <a:moveTo>
                    <a:pt x="0" y="265353"/>
                  </a:moveTo>
                  <a:lnTo>
                    <a:pt x="1088745" y="265353"/>
                  </a:lnTo>
                  <a:lnTo>
                    <a:pt x="1088745" y="0"/>
                  </a:lnTo>
                  <a:lnTo>
                    <a:pt x="0" y="0"/>
                  </a:lnTo>
                  <a:lnTo>
                    <a:pt x="0" y="265353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4294759" y="2522473"/>
            <a:ext cx="1066800" cy="18421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92075" marR="86995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abrirá, </a:t>
            </a:r>
            <a:r>
              <a:rPr dirty="0" sz="1200">
                <a:latin typeface="Verdana"/>
                <a:cs typeface="Verdana"/>
              </a:rPr>
              <a:t> colocar </a:t>
            </a:r>
            <a:r>
              <a:rPr dirty="0" sz="1200" spc="-5">
                <a:latin typeface="Verdana"/>
                <a:cs typeface="Verdana"/>
              </a:rPr>
              <a:t>no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campo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mesmo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código que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foi </a:t>
            </a:r>
            <a:r>
              <a:rPr dirty="0" sz="1200" spc="-5">
                <a:latin typeface="Verdana"/>
                <a:cs typeface="Verdana"/>
              </a:rPr>
              <a:t>inserido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CRM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07966" y="4629150"/>
            <a:ext cx="1075690" cy="902969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2225" rIns="0" bIns="0" rtlCol="0" vert="horz">
            <a:spAutoFit/>
          </a:bodyPr>
          <a:lstStyle/>
          <a:p>
            <a:pPr algn="ctr" marL="140335" marR="132715">
              <a:lnSpc>
                <a:spcPct val="120000"/>
              </a:lnSpc>
              <a:spcBef>
                <a:spcPts val="175"/>
              </a:spcBef>
            </a:pPr>
            <a:r>
              <a:rPr dirty="0" sz="1200" spc="-5">
                <a:latin typeface="Verdana"/>
                <a:cs typeface="Verdana"/>
              </a:rPr>
              <a:t>P</a:t>
            </a:r>
            <a:r>
              <a:rPr dirty="0" sz="1200">
                <a:latin typeface="Verdana"/>
                <a:cs typeface="Verdana"/>
              </a:rPr>
              <a:t>r</a:t>
            </a:r>
            <a:r>
              <a:rPr dirty="0" sz="1200" spc="5">
                <a:latin typeface="Verdana"/>
                <a:cs typeface="Verdana"/>
              </a:rPr>
              <a:t>e</a:t>
            </a:r>
            <a:r>
              <a:rPr dirty="0" sz="1200">
                <a:latin typeface="Verdana"/>
                <a:cs typeface="Verdana"/>
              </a:rPr>
              <a:t>ss</a:t>
            </a:r>
            <a:r>
              <a:rPr dirty="0" sz="1200" spc="-5">
                <a:latin typeface="Verdana"/>
                <a:cs typeface="Verdana"/>
              </a:rPr>
              <a:t>i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n</a:t>
            </a:r>
            <a:r>
              <a:rPr dirty="0" sz="1200">
                <a:latin typeface="Verdana"/>
                <a:cs typeface="Verdana"/>
              </a:rPr>
              <a:t>ar 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“Baixar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dados”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361559" y="3429000"/>
            <a:ext cx="1831339" cy="1766570"/>
            <a:chOff x="5361559" y="3429000"/>
            <a:chExt cx="1831339" cy="1766570"/>
          </a:xfrm>
        </p:grpSpPr>
        <p:sp>
          <p:nvSpPr>
            <p:cNvPr id="15" name="object 15"/>
            <p:cNvSpPr/>
            <p:nvPr/>
          </p:nvSpPr>
          <p:spPr>
            <a:xfrm>
              <a:off x="6089777" y="4287647"/>
              <a:ext cx="1089025" cy="320040"/>
            </a:xfrm>
            <a:custGeom>
              <a:avLst/>
              <a:gdLst/>
              <a:ahLst/>
              <a:cxnLst/>
              <a:rect l="l" t="t" r="r" b="b"/>
              <a:pathLst>
                <a:path w="1089025" h="320039">
                  <a:moveTo>
                    <a:pt x="0" y="319785"/>
                  </a:moveTo>
                  <a:lnTo>
                    <a:pt x="1088745" y="319785"/>
                  </a:lnTo>
                  <a:lnTo>
                    <a:pt x="1088745" y="0"/>
                  </a:lnTo>
                  <a:lnTo>
                    <a:pt x="0" y="0"/>
                  </a:lnTo>
                  <a:lnTo>
                    <a:pt x="0" y="319785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361559" y="3428999"/>
              <a:ext cx="1315720" cy="1766570"/>
            </a:xfrm>
            <a:custGeom>
              <a:avLst/>
              <a:gdLst/>
              <a:ahLst/>
              <a:cxnLst/>
              <a:rect l="l" t="t" r="r" b="b"/>
              <a:pathLst>
                <a:path w="1315720" h="1766570">
                  <a:moveTo>
                    <a:pt x="728218" y="611759"/>
                  </a:moveTo>
                  <a:lnTo>
                    <a:pt x="699719" y="597535"/>
                  </a:lnTo>
                  <a:lnTo>
                    <a:pt x="642493" y="568960"/>
                  </a:lnTo>
                  <a:lnTo>
                    <a:pt x="642493" y="597535"/>
                  </a:lnTo>
                  <a:lnTo>
                    <a:pt x="378333" y="597535"/>
                  </a:lnTo>
                  <a:lnTo>
                    <a:pt x="378333" y="28575"/>
                  </a:lnTo>
                  <a:lnTo>
                    <a:pt x="378333" y="14224"/>
                  </a:lnTo>
                  <a:lnTo>
                    <a:pt x="378333" y="6350"/>
                  </a:lnTo>
                  <a:lnTo>
                    <a:pt x="371983" y="0"/>
                  </a:lnTo>
                  <a:lnTo>
                    <a:pt x="0" y="0"/>
                  </a:lnTo>
                  <a:lnTo>
                    <a:pt x="0" y="28575"/>
                  </a:lnTo>
                  <a:lnTo>
                    <a:pt x="349758" y="28575"/>
                  </a:lnTo>
                  <a:lnTo>
                    <a:pt x="349758" y="619633"/>
                  </a:lnTo>
                  <a:lnTo>
                    <a:pt x="356235" y="626110"/>
                  </a:lnTo>
                  <a:lnTo>
                    <a:pt x="642493" y="626110"/>
                  </a:lnTo>
                  <a:lnTo>
                    <a:pt x="642493" y="654685"/>
                  </a:lnTo>
                  <a:lnTo>
                    <a:pt x="699554" y="626110"/>
                  </a:lnTo>
                  <a:lnTo>
                    <a:pt x="728218" y="611759"/>
                  </a:lnTo>
                  <a:close/>
                </a:path>
                <a:path w="1315720" h="1766570">
                  <a:moveTo>
                    <a:pt x="1315466" y="1264158"/>
                  </a:moveTo>
                  <a:lnTo>
                    <a:pt x="1308354" y="1249934"/>
                  </a:lnTo>
                  <a:lnTo>
                    <a:pt x="1272667" y="1178433"/>
                  </a:lnTo>
                  <a:lnTo>
                    <a:pt x="1229741" y="1264158"/>
                  </a:lnTo>
                  <a:lnTo>
                    <a:pt x="1258316" y="1264158"/>
                  </a:lnTo>
                  <a:lnTo>
                    <a:pt x="1258316" y="1737995"/>
                  </a:lnTo>
                  <a:lnTo>
                    <a:pt x="21971" y="1737995"/>
                  </a:lnTo>
                  <a:lnTo>
                    <a:pt x="21971" y="1766570"/>
                  </a:lnTo>
                  <a:lnTo>
                    <a:pt x="1280541" y="1766570"/>
                  </a:lnTo>
                  <a:lnTo>
                    <a:pt x="1286891" y="1760093"/>
                  </a:lnTo>
                  <a:lnTo>
                    <a:pt x="1286891" y="1752219"/>
                  </a:lnTo>
                  <a:lnTo>
                    <a:pt x="1286891" y="1737995"/>
                  </a:lnTo>
                  <a:lnTo>
                    <a:pt x="1286891" y="1264158"/>
                  </a:lnTo>
                  <a:lnTo>
                    <a:pt x="1315466" y="1264158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9432670" y="1801152"/>
            <a:ext cx="2373630" cy="4185920"/>
            <a:chOff x="9432670" y="1801152"/>
            <a:chExt cx="2373630" cy="4185920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41941" y="1801152"/>
              <a:ext cx="2354453" cy="418566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442195" y="2889199"/>
              <a:ext cx="2354580" cy="544830"/>
            </a:xfrm>
            <a:custGeom>
              <a:avLst/>
              <a:gdLst/>
              <a:ahLst/>
              <a:cxnLst/>
              <a:rect l="l" t="t" r="r" b="b"/>
              <a:pathLst>
                <a:path w="2354579" h="544829">
                  <a:moveTo>
                    <a:pt x="0" y="544372"/>
                  </a:moveTo>
                  <a:lnTo>
                    <a:pt x="2354199" y="544372"/>
                  </a:lnTo>
                  <a:lnTo>
                    <a:pt x="2354199" y="0"/>
                  </a:lnTo>
                  <a:lnTo>
                    <a:pt x="0" y="0"/>
                  </a:lnTo>
                  <a:lnTo>
                    <a:pt x="0" y="544372"/>
                  </a:lnTo>
                  <a:close/>
                </a:path>
              </a:pathLst>
            </a:custGeom>
            <a:ln w="19049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8189848" y="2522473"/>
            <a:ext cx="1042035" cy="206375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58419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459"/>
              </a:spcBef>
            </a:pP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</a:t>
            </a:r>
            <a:endParaRPr sz="1200">
              <a:latin typeface="Verdana"/>
              <a:cs typeface="Verdana"/>
            </a:endParaRPr>
          </a:p>
          <a:p>
            <a:pPr algn="ctr" marL="137160" marR="129539" indent="635">
              <a:lnSpc>
                <a:spcPct val="120000"/>
              </a:lnSpc>
            </a:pP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p</a:t>
            </a:r>
            <a:r>
              <a:rPr dirty="0" sz="1200">
                <a:latin typeface="Verdana"/>
                <a:cs typeface="Verdana"/>
              </a:rPr>
              <a:t>ar</a:t>
            </a:r>
            <a:r>
              <a:rPr dirty="0" sz="1200" spc="5">
                <a:latin typeface="Verdana"/>
                <a:cs typeface="Verdana"/>
              </a:rPr>
              <a:t>e</a:t>
            </a:r>
            <a:r>
              <a:rPr dirty="0" sz="1200">
                <a:latin typeface="Verdana"/>
                <a:cs typeface="Verdana"/>
              </a:rPr>
              <a:t>ce</a:t>
            </a:r>
            <a:r>
              <a:rPr dirty="0" sz="1200" spc="5">
                <a:latin typeface="Verdana"/>
                <a:cs typeface="Verdana"/>
              </a:rPr>
              <a:t>r</a:t>
            </a:r>
            <a:r>
              <a:rPr dirty="0" sz="1200">
                <a:latin typeface="Verdana"/>
                <a:cs typeface="Verdana"/>
              </a:rPr>
              <a:t>á  </a:t>
            </a:r>
            <a:r>
              <a:rPr dirty="0" sz="1200" spc="-5">
                <a:latin typeface="Verdana"/>
                <a:cs typeface="Verdana"/>
              </a:rPr>
              <a:t>na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tela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endParaRPr sz="1200">
              <a:latin typeface="Verdana"/>
              <a:cs typeface="Verdana"/>
            </a:endParaRPr>
          </a:p>
          <a:p>
            <a:pPr algn="ctr" marL="1270">
              <a:lnSpc>
                <a:spcPct val="100000"/>
              </a:lnSpc>
              <a:spcBef>
                <a:spcPts val="290"/>
              </a:spcBef>
            </a:pPr>
            <a:r>
              <a:rPr dirty="0" sz="1200" spc="-10">
                <a:latin typeface="Verdana"/>
                <a:cs typeface="Verdana"/>
              </a:rPr>
              <a:t>aplicativo.</a:t>
            </a:r>
            <a:endParaRPr sz="1200">
              <a:latin typeface="Verdana"/>
              <a:cs typeface="Verdana"/>
            </a:endParaRPr>
          </a:p>
          <a:p>
            <a:pPr algn="ctr" marL="107950" marR="97155" indent="-1270">
              <a:lnSpc>
                <a:spcPct val="120000"/>
              </a:lnSpc>
            </a:pPr>
            <a:r>
              <a:rPr dirty="0" sz="1200" spc="-15">
                <a:latin typeface="Verdana"/>
                <a:cs typeface="Verdana"/>
              </a:rPr>
              <a:t>Para 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acessá-lo,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pressione </a:t>
            </a:r>
            <a:r>
              <a:rPr dirty="0" sz="1200">
                <a:latin typeface="Verdana"/>
                <a:cs typeface="Verdana"/>
              </a:rPr>
              <a:t> 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g</a:t>
            </a:r>
            <a:r>
              <a:rPr dirty="0" sz="1200">
                <a:latin typeface="Verdana"/>
                <a:cs typeface="Verdana"/>
              </a:rPr>
              <a:t>eocód</a:t>
            </a:r>
            <a:r>
              <a:rPr dirty="0" sz="1200" spc="-5">
                <a:latin typeface="Verdana"/>
                <a:cs typeface="Verdana"/>
              </a:rPr>
              <a:t>ig</a:t>
            </a:r>
            <a:r>
              <a:rPr dirty="0" sz="1200" spc="-10">
                <a:latin typeface="Verdana"/>
                <a:cs typeface="Verdana"/>
              </a:rPr>
              <a:t>o</a:t>
            </a:r>
            <a:r>
              <a:rPr dirty="0" sz="1200">
                <a:latin typeface="Verdana"/>
                <a:cs typeface="Verdana"/>
              </a:rPr>
              <a:t>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696325" y="3433571"/>
            <a:ext cx="1965960" cy="1395095"/>
          </a:xfrm>
          <a:custGeom>
            <a:avLst/>
            <a:gdLst/>
            <a:ahLst/>
            <a:cxnLst/>
            <a:rect l="l" t="t" r="r" b="b"/>
            <a:pathLst>
              <a:path w="1965959" h="1395095">
                <a:moveTo>
                  <a:pt x="28575" y="1152144"/>
                </a:moveTo>
                <a:lnTo>
                  <a:pt x="0" y="1152144"/>
                </a:lnTo>
                <a:lnTo>
                  <a:pt x="0" y="1388617"/>
                </a:lnTo>
                <a:lnTo>
                  <a:pt x="6350" y="1395095"/>
                </a:lnTo>
                <a:lnTo>
                  <a:pt x="1930907" y="1395095"/>
                </a:lnTo>
                <a:lnTo>
                  <a:pt x="1937257" y="1388617"/>
                </a:lnTo>
                <a:lnTo>
                  <a:pt x="1937257" y="1380744"/>
                </a:lnTo>
                <a:lnTo>
                  <a:pt x="28575" y="1380744"/>
                </a:lnTo>
                <a:lnTo>
                  <a:pt x="14224" y="1366520"/>
                </a:lnTo>
                <a:lnTo>
                  <a:pt x="28575" y="1366520"/>
                </a:lnTo>
                <a:lnTo>
                  <a:pt x="28575" y="1152144"/>
                </a:lnTo>
                <a:close/>
              </a:path>
              <a:path w="1965959" h="1395095">
                <a:moveTo>
                  <a:pt x="28575" y="1366520"/>
                </a:moveTo>
                <a:lnTo>
                  <a:pt x="14224" y="1366520"/>
                </a:lnTo>
                <a:lnTo>
                  <a:pt x="28575" y="1380744"/>
                </a:lnTo>
                <a:lnTo>
                  <a:pt x="28575" y="1366520"/>
                </a:lnTo>
                <a:close/>
              </a:path>
              <a:path w="1965959" h="1395095">
                <a:moveTo>
                  <a:pt x="1908682" y="1366520"/>
                </a:moveTo>
                <a:lnTo>
                  <a:pt x="28575" y="1366520"/>
                </a:lnTo>
                <a:lnTo>
                  <a:pt x="28575" y="1380744"/>
                </a:lnTo>
                <a:lnTo>
                  <a:pt x="1908682" y="1380744"/>
                </a:lnTo>
                <a:lnTo>
                  <a:pt x="1908682" y="1366520"/>
                </a:lnTo>
                <a:close/>
              </a:path>
              <a:path w="1965959" h="1395095">
                <a:moveTo>
                  <a:pt x="1937257" y="71500"/>
                </a:moveTo>
                <a:lnTo>
                  <a:pt x="1908682" y="71500"/>
                </a:lnTo>
                <a:lnTo>
                  <a:pt x="1908682" y="1380744"/>
                </a:lnTo>
                <a:lnTo>
                  <a:pt x="1922906" y="1366520"/>
                </a:lnTo>
                <a:lnTo>
                  <a:pt x="1937257" y="1366520"/>
                </a:lnTo>
                <a:lnTo>
                  <a:pt x="1937257" y="71500"/>
                </a:lnTo>
                <a:close/>
              </a:path>
              <a:path w="1965959" h="1395095">
                <a:moveTo>
                  <a:pt x="1937257" y="1366520"/>
                </a:moveTo>
                <a:lnTo>
                  <a:pt x="1922906" y="1366520"/>
                </a:lnTo>
                <a:lnTo>
                  <a:pt x="1908682" y="1380744"/>
                </a:lnTo>
                <a:lnTo>
                  <a:pt x="1937257" y="1380744"/>
                </a:lnTo>
                <a:lnTo>
                  <a:pt x="1937257" y="1366520"/>
                </a:lnTo>
                <a:close/>
              </a:path>
              <a:path w="1965959" h="1395095">
                <a:moveTo>
                  <a:pt x="1922906" y="0"/>
                </a:moveTo>
                <a:lnTo>
                  <a:pt x="1880107" y="85725"/>
                </a:lnTo>
                <a:lnTo>
                  <a:pt x="1908682" y="85725"/>
                </a:lnTo>
                <a:lnTo>
                  <a:pt x="1908682" y="71500"/>
                </a:lnTo>
                <a:lnTo>
                  <a:pt x="1958710" y="71500"/>
                </a:lnTo>
                <a:lnTo>
                  <a:pt x="1922906" y="0"/>
                </a:lnTo>
                <a:close/>
              </a:path>
              <a:path w="1965959" h="1395095">
                <a:moveTo>
                  <a:pt x="1958710" y="71500"/>
                </a:moveTo>
                <a:lnTo>
                  <a:pt x="1937257" y="71500"/>
                </a:lnTo>
                <a:lnTo>
                  <a:pt x="1937257" y="85725"/>
                </a:lnTo>
                <a:lnTo>
                  <a:pt x="1965832" y="85725"/>
                </a:lnTo>
                <a:lnTo>
                  <a:pt x="1958710" y="71500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282829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35">
                <a:solidFill>
                  <a:srgbClr val="000000"/>
                </a:solidFill>
              </a:rPr>
              <a:t>Enviar</a:t>
            </a:r>
            <a:r>
              <a:rPr dirty="0" spc="-15">
                <a:solidFill>
                  <a:srgbClr val="000000"/>
                </a:solidFill>
              </a:rPr>
              <a:t> </a:t>
            </a:r>
            <a:r>
              <a:rPr dirty="0" spc="25">
                <a:solidFill>
                  <a:srgbClr val="000000"/>
                </a:solidFill>
              </a:rPr>
              <a:t>AIP</a:t>
            </a:r>
            <a:r>
              <a:rPr dirty="0" spc="40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para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</a:t>
            </a:r>
            <a:r>
              <a:rPr dirty="0" spc="75">
                <a:solidFill>
                  <a:srgbClr val="000000"/>
                </a:solidFill>
              </a:rPr>
              <a:t> </a:t>
            </a:r>
            <a:r>
              <a:rPr dirty="0" spc="35">
                <a:solidFill>
                  <a:srgbClr val="000000"/>
                </a:solidFill>
              </a:rPr>
              <a:t>tablet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7072" y="1557400"/>
            <a:ext cx="2675254" cy="4751324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207958" y="1547875"/>
          <a:ext cx="2734310" cy="47707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4780"/>
              </a:tblGrid>
              <a:tr h="13003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ACE6"/>
                      </a:solidFill>
                      <a:prstDash val="solid"/>
                    </a:lnB>
                  </a:tcPr>
                </a:tc>
              </a:tr>
              <a:tr h="5760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ACE6"/>
                      </a:solidFill>
                      <a:prstDash val="solid"/>
                    </a:lnL>
                    <a:lnR w="38100">
                      <a:solidFill>
                        <a:srgbClr val="00ACE6"/>
                      </a:solidFill>
                      <a:prstDash val="solid"/>
                    </a:lnR>
                    <a:lnT w="28575">
                      <a:solidFill>
                        <a:srgbClr val="00ACE6"/>
                      </a:solidFill>
                      <a:prstDash val="solid"/>
                    </a:lnT>
                    <a:lnB w="28575">
                      <a:solidFill>
                        <a:srgbClr val="00ACE6"/>
                      </a:solidFill>
                      <a:prstDash val="solid"/>
                    </a:lnB>
                  </a:tcPr>
                </a:tc>
              </a:tr>
              <a:tr h="28844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ACE6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7258113" y="1547875"/>
            <a:ext cx="2716530" cy="4770755"/>
            <a:chOff x="7258113" y="1547875"/>
            <a:chExt cx="2716530" cy="477075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67575" y="1557400"/>
              <a:ext cx="2697353" cy="47513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262876" y="1552638"/>
              <a:ext cx="2707005" cy="4761230"/>
            </a:xfrm>
            <a:custGeom>
              <a:avLst/>
              <a:gdLst/>
              <a:ahLst/>
              <a:cxnLst/>
              <a:rect l="l" t="t" r="r" b="b"/>
              <a:pathLst>
                <a:path w="2707004" h="4761230">
                  <a:moveTo>
                    <a:pt x="0" y="4760849"/>
                  </a:moveTo>
                  <a:lnTo>
                    <a:pt x="2706878" y="4760849"/>
                  </a:lnTo>
                  <a:lnTo>
                    <a:pt x="2706878" y="0"/>
                  </a:lnTo>
                  <a:lnTo>
                    <a:pt x="0" y="0"/>
                  </a:lnTo>
                  <a:lnTo>
                    <a:pt x="0" y="476084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635746" y="4797171"/>
              <a:ext cx="1260475" cy="432434"/>
            </a:xfrm>
            <a:custGeom>
              <a:avLst/>
              <a:gdLst/>
              <a:ahLst/>
              <a:cxnLst/>
              <a:rect l="l" t="t" r="r" b="b"/>
              <a:pathLst>
                <a:path w="1260475" h="432435">
                  <a:moveTo>
                    <a:pt x="0" y="432053"/>
                  </a:moveTo>
                  <a:lnTo>
                    <a:pt x="1260005" y="432053"/>
                  </a:lnTo>
                  <a:lnTo>
                    <a:pt x="1260005" y="0"/>
                  </a:lnTo>
                  <a:lnTo>
                    <a:pt x="0" y="0"/>
                  </a:lnTo>
                  <a:lnTo>
                    <a:pt x="0" y="432053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5185155" y="2493010"/>
            <a:ext cx="1799589" cy="1384935"/>
          </a:xfrm>
          <a:prstGeom prst="rect">
            <a:avLst/>
          </a:prstGeom>
          <a:solidFill>
            <a:srgbClr val="C0DFF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21285" marR="113664">
              <a:lnSpc>
                <a:spcPct val="120000"/>
              </a:lnSpc>
              <a:spcBef>
                <a:spcPts val="170"/>
              </a:spcBef>
            </a:pPr>
            <a:r>
              <a:rPr dirty="0" sz="1200" spc="-5">
                <a:latin typeface="Verdana"/>
                <a:cs typeface="Verdana"/>
              </a:rPr>
              <a:t>Após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baixar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AIP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 tablet,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selecionar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registro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 </a:t>
            </a:r>
            <a:r>
              <a:rPr dirty="0" sz="1200">
                <a:latin typeface="Verdana"/>
                <a:cs typeface="Verdana"/>
              </a:rPr>
              <a:t>aparece na </a:t>
            </a:r>
            <a:r>
              <a:rPr dirty="0" sz="1200" spc="-5">
                <a:latin typeface="Verdana"/>
                <a:cs typeface="Verdana"/>
              </a:rPr>
              <a:t>tela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 </a:t>
            </a:r>
            <a:r>
              <a:rPr dirty="0" sz="1200" spc="-10">
                <a:latin typeface="Verdana"/>
                <a:cs typeface="Verdana"/>
              </a:rPr>
              <a:t>aplicativo </a:t>
            </a:r>
            <a:r>
              <a:rPr dirty="0" sz="1200" spc="-5">
                <a:latin typeface="Verdana"/>
                <a:cs typeface="Verdana"/>
              </a:rPr>
              <a:t> pressionando</a:t>
            </a:r>
            <a:r>
              <a:rPr dirty="0" sz="1200">
                <a:latin typeface="Verdana"/>
                <a:cs typeface="Verdana"/>
              </a:rPr>
              <a:t> 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73344" y="3855846"/>
            <a:ext cx="82359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Verdana"/>
                <a:cs typeface="Verdana"/>
              </a:rPr>
              <a:t>Geocódigo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85155" y="4726914"/>
            <a:ext cx="1799589" cy="646430"/>
          </a:xfrm>
          <a:prstGeom prst="rect">
            <a:avLst/>
          </a:prstGeom>
          <a:solidFill>
            <a:srgbClr val="C0DFF9"/>
          </a:solidFill>
        </p:spPr>
        <p:txBody>
          <a:bodyPr wrap="square" lIns="0" tIns="10160" rIns="0" bIns="0" rtlCol="0" vert="horz">
            <a:spAutoFit/>
          </a:bodyPr>
          <a:lstStyle/>
          <a:p>
            <a:pPr algn="ctr" marL="128905" marR="121920" indent="-1270">
              <a:lnSpc>
                <a:spcPts val="1730"/>
              </a:lnSpc>
              <a:spcBef>
                <a:spcPts val="80"/>
              </a:spcBef>
            </a:pPr>
            <a:r>
              <a:rPr dirty="0" sz="1200" spc="-5">
                <a:latin typeface="Verdana"/>
                <a:cs typeface="Verdana"/>
              </a:rPr>
              <a:t>Na tela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</a:t>
            </a:r>
            <a:r>
              <a:rPr dirty="0" sz="1200">
                <a:latin typeface="Verdana"/>
                <a:cs typeface="Verdana"/>
              </a:rPr>
              <a:t> abre,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pressionar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botão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“Novo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atendimento”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902200" y="3098164"/>
            <a:ext cx="283210" cy="85725"/>
          </a:xfrm>
          <a:custGeom>
            <a:avLst/>
            <a:gdLst/>
            <a:ahLst/>
            <a:cxnLst/>
            <a:rect l="l" t="t" r="r" b="b"/>
            <a:pathLst>
              <a:path w="283210" h="85725">
                <a:moveTo>
                  <a:pt x="85725" y="0"/>
                </a:moveTo>
                <a:lnTo>
                  <a:pt x="0" y="42799"/>
                </a:lnTo>
                <a:lnTo>
                  <a:pt x="85725" y="85725"/>
                </a:lnTo>
                <a:lnTo>
                  <a:pt x="85725" y="57150"/>
                </a:lnTo>
                <a:lnTo>
                  <a:pt x="71500" y="57150"/>
                </a:lnTo>
                <a:lnTo>
                  <a:pt x="71500" y="28575"/>
                </a:lnTo>
                <a:lnTo>
                  <a:pt x="85725" y="28575"/>
                </a:lnTo>
                <a:lnTo>
                  <a:pt x="85725" y="0"/>
                </a:lnTo>
                <a:close/>
              </a:path>
              <a:path w="283210" h="85725">
                <a:moveTo>
                  <a:pt x="85725" y="28575"/>
                </a:moveTo>
                <a:lnTo>
                  <a:pt x="71500" y="28575"/>
                </a:lnTo>
                <a:lnTo>
                  <a:pt x="71500" y="57150"/>
                </a:lnTo>
                <a:lnTo>
                  <a:pt x="85725" y="57150"/>
                </a:lnTo>
                <a:lnTo>
                  <a:pt x="85725" y="28575"/>
                </a:lnTo>
                <a:close/>
              </a:path>
              <a:path w="283210" h="85725">
                <a:moveTo>
                  <a:pt x="282955" y="28575"/>
                </a:moveTo>
                <a:lnTo>
                  <a:pt x="85725" y="28575"/>
                </a:lnTo>
                <a:lnTo>
                  <a:pt x="85725" y="57150"/>
                </a:lnTo>
                <a:lnTo>
                  <a:pt x="282955" y="57150"/>
                </a:lnTo>
                <a:lnTo>
                  <a:pt x="282955" y="28575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984618" y="4970271"/>
            <a:ext cx="1651635" cy="85725"/>
          </a:xfrm>
          <a:custGeom>
            <a:avLst/>
            <a:gdLst/>
            <a:ahLst/>
            <a:cxnLst/>
            <a:rect l="l" t="t" r="r" b="b"/>
            <a:pathLst>
              <a:path w="1651634" h="85725">
                <a:moveTo>
                  <a:pt x="1565402" y="0"/>
                </a:moveTo>
                <a:lnTo>
                  <a:pt x="1565402" y="85725"/>
                </a:lnTo>
                <a:lnTo>
                  <a:pt x="1622636" y="57150"/>
                </a:lnTo>
                <a:lnTo>
                  <a:pt x="1579626" y="57150"/>
                </a:lnTo>
                <a:lnTo>
                  <a:pt x="1579626" y="28575"/>
                </a:lnTo>
                <a:lnTo>
                  <a:pt x="1622467" y="28575"/>
                </a:lnTo>
                <a:lnTo>
                  <a:pt x="1565402" y="0"/>
                </a:lnTo>
                <a:close/>
              </a:path>
              <a:path w="1651634" h="85725">
                <a:moveTo>
                  <a:pt x="1565402" y="28575"/>
                </a:moveTo>
                <a:lnTo>
                  <a:pt x="0" y="28575"/>
                </a:lnTo>
                <a:lnTo>
                  <a:pt x="0" y="57150"/>
                </a:lnTo>
                <a:lnTo>
                  <a:pt x="1565402" y="57150"/>
                </a:lnTo>
                <a:lnTo>
                  <a:pt x="1565402" y="28575"/>
                </a:lnTo>
                <a:close/>
              </a:path>
              <a:path w="1651634" h="85725">
                <a:moveTo>
                  <a:pt x="1622467" y="28575"/>
                </a:moveTo>
                <a:lnTo>
                  <a:pt x="1579626" y="28575"/>
                </a:lnTo>
                <a:lnTo>
                  <a:pt x="1579626" y="57150"/>
                </a:lnTo>
                <a:lnTo>
                  <a:pt x="1622636" y="57150"/>
                </a:lnTo>
                <a:lnTo>
                  <a:pt x="1651127" y="42925"/>
                </a:lnTo>
                <a:lnTo>
                  <a:pt x="1622467" y="28575"/>
                </a:lnTo>
                <a:close/>
              </a:path>
            </a:pathLst>
          </a:custGeom>
          <a:solidFill>
            <a:srgbClr val="00ACE6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4262" y="389636"/>
            <a:ext cx="519874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40">
                <a:solidFill>
                  <a:srgbClr val="000000"/>
                </a:solidFill>
              </a:rPr>
              <a:t>Registro</a:t>
            </a:r>
            <a:r>
              <a:rPr dirty="0" spc="65">
                <a:solidFill>
                  <a:srgbClr val="000000"/>
                </a:solidFill>
              </a:rPr>
              <a:t> </a:t>
            </a:r>
            <a:r>
              <a:rPr dirty="0" spc="20">
                <a:solidFill>
                  <a:srgbClr val="000000"/>
                </a:solidFill>
              </a:rPr>
              <a:t>de</a:t>
            </a:r>
            <a:r>
              <a:rPr dirty="0" spc="8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atendimento</a:t>
            </a:r>
            <a:r>
              <a:rPr dirty="0" spc="7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social</a:t>
            </a:r>
            <a:r>
              <a:rPr dirty="0" spc="90">
                <a:solidFill>
                  <a:srgbClr val="000000"/>
                </a:solidFill>
              </a:rPr>
              <a:t> </a:t>
            </a:r>
            <a:r>
              <a:rPr dirty="0" spc="40">
                <a:solidFill>
                  <a:srgbClr val="000000"/>
                </a:solidFill>
              </a:rPr>
              <a:t>programado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150808" y="1645539"/>
            <a:ext cx="4391025" cy="4555490"/>
            <a:chOff x="2150808" y="1645539"/>
            <a:chExt cx="4391025" cy="45554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79827" y="1674177"/>
              <a:ext cx="1467865" cy="12312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65603" y="1659826"/>
              <a:ext cx="1496695" cy="1259840"/>
            </a:xfrm>
            <a:custGeom>
              <a:avLst/>
              <a:gdLst/>
              <a:ahLst/>
              <a:cxnLst/>
              <a:rect l="l" t="t" r="r" b="b"/>
              <a:pathLst>
                <a:path w="1496695" h="1259839">
                  <a:moveTo>
                    <a:pt x="0" y="1259776"/>
                  </a:moveTo>
                  <a:lnTo>
                    <a:pt x="1496441" y="1259776"/>
                  </a:lnTo>
                  <a:lnTo>
                    <a:pt x="1496441" y="0"/>
                  </a:lnTo>
                  <a:lnTo>
                    <a:pt x="0" y="0"/>
                  </a:lnTo>
                  <a:lnTo>
                    <a:pt x="0" y="125977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71544" y="1675955"/>
              <a:ext cx="2541270" cy="449592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957192" y="1661668"/>
              <a:ext cx="2569845" cy="4525010"/>
            </a:xfrm>
            <a:custGeom>
              <a:avLst/>
              <a:gdLst/>
              <a:ahLst/>
              <a:cxnLst/>
              <a:rect l="l" t="t" r="r" b="b"/>
              <a:pathLst>
                <a:path w="2569845" h="4525010">
                  <a:moveTo>
                    <a:pt x="0" y="4524502"/>
                  </a:moveTo>
                  <a:lnTo>
                    <a:pt x="2569844" y="4524502"/>
                  </a:lnTo>
                  <a:lnTo>
                    <a:pt x="2569844" y="0"/>
                  </a:lnTo>
                  <a:lnTo>
                    <a:pt x="0" y="0"/>
                  </a:lnTo>
                  <a:lnTo>
                    <a:pt x="0" y="4524502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312157" y="2655100"/>
              <a:ext cx="1840230" cy="409575"/>
            </a:xfrm>
            <a:custGeom>
              <a:avLst/>
              <a:gdLst/>
              <a:ahLst/>
              <a:cxnLst/>
              <a:rect l="l" t="t" r="r" b="b"/>
              <a:pathLst>
                <a:path w="1840229" h="409575">
                  <a:moveTo>
                    <a:pt x="0" y="409536"/>
                  </a:moveTo>
                  <a:lnTo>
                    <a:pt x="1839722" y="409536"/>
                  </a:lnTo>
                  <a:lnTo>
                    <a:pt x="1839722" y="0"/>
                  </a:lnTo>
                  <a:lnTo>
                    <a:pt x="0" y="0"/>
                  </a:lnTo>
                  <a:lnTo>
                    <a:pt x="0" y="409536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81351" y="3226181"/>
              <a:ext cx="1464310" cy="147840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167127" y="3211830"/>
              <a:ext cx="1492885" cy="1507490"/>
            </a:xfrm>
            <a:custGeom>
              <a:avLst/>
              <a:gdLst/>
              <a:ahLst/>
              <a:cxnLst/>
              <a:rect l="l" t="t" r="r" b="b"/>
              <a:pathLst>
                <a:path w="1492885" h="1507489">
                  <a:moveTo>
                    <a:pt x="0" y="1506982"/>
                  </a:moveTo>
                  <a:lnTo>
                    <a:pt x="1492885" y="1506982"/>
                  </a:lnTo>
                  <a:lnTo>
                    <a:pt x="1492885" y="0"/>
                  </a:lnTo>
                  <a:lnTo>
                    <a:pt x="0" y="0"/>
                  </a:lnTo>
                  <a:lnTo>
                    <a:pt x="0" y="1506982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79319" y="5005489"/>
              <a:ext cx="1464309" cy="116150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165095" y="4991201"/>
              <a:ext cx="1492885" cy="1190625"/>
            </a:xfrm>
            <a:custGeom>
              <a:avLst/>
              <a:gdLst/>
              <a:ahLst/>
              <a:cxnLst/>
              <a:rect l="l" t="t" r="r" b="b"/>
              <a:pathLst>
                <a:path w="1492885" h="1190625">
                  <a:moveTo>
                    <a:pt x="0" y="1190078"/>
                  </a:moveTo>
                  <a:lnTo>
                    <a:pt x="1492884" y="1190078"/>
                  </a:lnTo>
                  <a:lnTo>
                    <a:pt x="1492884" y="0"/>
                  </a:lnTo>
                  <a:lnTo>
                    <a:pt x="0" y="0"/>
                  </a:lnTo>
                  <a:lnTo>
                    <a:pt x="0" y="1190078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/>
          <p:cNvGrpSpPr/>
          <p:nvPr/>
        </p:nvGrpSpPr>
        <p:grpSpPr>
          <a:xfrm>
            <a:off x="7913179" y="1647291"/>
            <a:ext cx="2598420" cy="4567555"/>
            <a:chOff x="7913179" y="1647291"/>
            <a:chExt cx="2598420" cy="456755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41818" y="1675866"/>
              <a:ext cx="2541270" cy="450989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927467" y="1661579"/>
              <a:ext cx="2569845" cy="4538980"/>
            </a:xfrm>
            <a:custGeom>
              <a:avLst/>
              <a:gdLst/>
              <a:ahLst/>
              <a:cxnLst/>
              <a:rect l="l" t="t" r="r" b="b"/>
              <a:pathLst>
                <a:path w="2569845" h="4538980">
                  <a:moveTo>
                    <a:pt x="0" y="4538472"/>
                  </a:moveTo>
                  <a:lnTo>
                    <a:pt x="2569845" y="4538472"/>
                  </a:lnTo>
                  <a:lnTo>
                    <a:pt x="2569845" y="0"/>
                  </a:lnTo>
                  <a:lnTo>
                    <a:pt x="0" y="0"/>
                  </a:lnTo>
                  <a:lnTo>
                    <a:pt x="0" y="4538472"/>
                  </a:lnTo>
                  <a:close/>
                </a:path>
              </a:pathLst>
            </a:custGeom>
            <a:ln w="28575">
              <a:solidFill>
                <a:srgbClr val="F417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6610604" y="1955203"/>
            <a:ext cx="1170940" cy="95567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04775" marR="97790" indent="-635">
              <a:lnSpc>
                <a:spcPct val="120100"/>
              </a:lnSpc>
              <a:spcBef>
                <a:spcPts val="170"/>
              </a:spcBef>
            </a:pPr>
            <a:r>
              <a:rPr dirty="0" sz="1200" spc="-35">
                <a:latin typeface="Verdana"/>
                <a:cs typeface="Verdana"/>
              </a:rPr>
              <a:t>Tela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criação de </a:t>
            </a:r>
            <a:r>
              <a:rPr dirty="0" sz="1200">
                <a:latin typeface="Verdana"/>
                <a:cs typeface="Verdana"/>
              </a:rPr>
              <a:t> a</a:t>
            </a:r>
            <a:r>
              <a:rPr dirty="0" sz="1200" spc="-10">
                <a:latin typeface="Verdana"/>
                <a:cs typeface="Verdana"/>
              </a:rPr>
              <a:t>t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ndi</a:t>
            </a:r>
            <a:r>
              <a:rPr dirty="0" sz="1200" spc="-10">
                <a:latin typeface="Verdana"/>
                <a:cs typeface="Verdana"/>
              </a:rPr>
              <a:t>m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nt</a:t>
            </a:r>
            <a:r>
              <a:rPr dirty="0" sz="1200">
                <a:latin typeface="Verdana"/>
                <a:cs typeface="Verdana"/>
              </a:rPr>
              <a:t>o  em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branco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643489" y="1938908"/>
            <a:ext cx="1220470" cy="1398905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00330" marR="92075" indent="-1270">
              <a:lnSpc>
                <a:spcPct val="120000"/>
              </a:lnSpc>
              <a:spcBef>
                <a:spcPts val="170"/>
              </a:spcBef>
            </a:pPr>
            <a:r>
              <a:rPr dirty="0" sz="1200" spc="-35">
                <a:latin typeface="Verdana"/>
                <a:cs typeface="Verdana"/>
              </a:rPr>
              <a:t>Tela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criação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preenchida </a:t>
            </a:r>
            <a:r>
              <a:rPr dirty="0" sz="1200">
                <a:latin typeface="Verdana"/>
                <a:cs typeface="Verdana"/>
              </a:rPr>
              <a:t> com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exemplo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caso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4654" y="2142617"/>
            <a:ext cx="1406525" cy="2950210"/>
          </a:xfrm>
          <a:prstGeom prst="rect">
            <a:avLst/>
          </a:prstGeom>
          <a:solidFill>
            <a:srgbClr val="FFCFC9"/>
          </a:solidFill>
        </p:spPr>
        <p:txBody>
          <a:bodyPr wrap="square" lIns="0" tIns="21590" rIns="0" bIns="0" rtlCol="0" vert="horz">
            <a:spAutoFit/>
          </a:bodyPr>
          <a:lstStyle/>
          <a:p>
            <a:pPr algn="ctr" marL="100965" marR="95885" indent="2540">
              <a:lnSpc>
                <a:spcPct val="120000"/>
              </a:lnSpc>
              <a:spcBef>
                <a:spcPts val="170"/>
              </a:spcBef>
            </a:pP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opção </a:t>
            </a:r>
            <a:r>
              <a:rPr dirty="0" sz="1200" spc="-5" b="1">
                <a:latin typeface="Verdana"/>
                <a:cs typeface="Verdana"/>
              </a:rPr>
              <a:t>“1 </a:t>
            </a:r>
            <a:r>
              <a:rPr dirty="0" sz="1200" b="1">
                <a:latin typeface="Verdana"/>
                <a:cs typeface="Verdana"/>
              </a:rPr>
              <a:t>– </a:t>
            </a:r>
            <a:r>
              <a:rPr dirty="0" sz="1200" spc="5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Atendimento </a:t>
            </a:r>
            <a:r>
              <a:rPr dirty="0" sz="1200" b="1">
                <a:latin typeface="Verdana"/>
                <a:cs typeface="Verdana"/>
              </a:rPr>
              <a:t> </a:t>
            </a:r>
            <a:r>
              <a:rPr dirty="0" sz="1200" spc="-5" b="1">
                <a:latin typeface="Verdana"/>
                <a:cs typeface="Verdana"/>
              </a:rPr>
              <a:t>Programado” </a:t>
            </a:r>
            <a:r>
              <a:rPr dirty="0" sz="1200" b="1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é </a:t>
            </a:r>
            <a:r>
              <a:rPr dirty="0" sz="1200" spc="-5">
                <a:latin typeface="Verdana"/>
                <a:cs typeface="Verdana"/>
              </a:rPr>
              <a:t>utilizada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 </a:t>
            </a:r>
            <a:r>
              <a:rPr dirty="0" sz="1200" spc="-5">
                <a:latin typeface="Verdana"/>
                <a:cs typeface="Verdana"/>
              </a:rPr>
              <a:t>planejamento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atendimento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social e </a:t>
            </a:r>
            <a:r>
              <a:rPr dirty="0" sz="1200" spc="-5">
                <a:latin typeface="Verdana"/>
                <a:cs typeface="Verdana"/>
              </a:rPr>
              <a:t>está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associada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à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realização de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visitas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domiciliares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planejadas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às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famílias.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643757" y="2246883"/>
            <a:ext cx="3566795" cy="3382645"/>
            <a:chOff x="3643757" y="2246883"/>
            <a:chExt cx="3566795" cy="3382645"/>
          </a:xfrm>
        </p:grpSpPr>
        <p:sp>
          <p:nvSpPr>
            <p:cNvPr id="20" name="object 20"/>
            <p:cNvSpPr/>
            <p:nvPr/>
          </p:nvSpPr>
          <p:spPr>
            <a:xfrm>
              <a:off x="4312158" y="3068739"/>
              <a:ext cx="1840230" cy="1180465"/>
            </a:xfrm>
            <a:custGeom>
              <a:avLst/>
              <a:gdLst/>
              <a:ahLst/>
              <a:cxnLst/>
              <a:rect l="l" t="t" r="r" b="b"/>
              <a:pathLst>
                <a:path w="1840229" h="1180464">
                  <a:moveTo>
                    <a:pt x="0" y="409536"/>
                  </a:moveTo>
                  <a:lnTo>
                    <a:pt x="1839722" y="409536"/>
                  </a:lnTo>
                  <a:lnTo>
                    <a:pt x="1839722" y="0"/>
                  </a:lnTo>
                  <a:lnTo>
                    <a:pt x="0" y="0"/>
                  </a:lnTo>
                  <a:lnTo>
                    <a:pt x="0" y="409536"/>
                  </a:lnTo>
                  <a:close/>
                </a:path>
                <a:path w="1840229" h="1180464">
                  <a:moveTo>
                    <a:pt x="0" y="1179918"/>
                  </a:moveTo>
                  <a:lnTo>
                    <a:pt x="1839722" y="1179918"/>
                  </a:lnTo>
                  <a:lnTo>
                    <a:pt x="1839722" y="770382"/>
                  </a:lnTo>
                  <a:lnTo>
                    <a:pt x="0" y="770382"/>
                  </a:lnTo>
                  <a:lnTo>
                    <a:pt x="0" y="1179918"/>
                  </a:lnTo>
                  <a:close/>
                </a:path>
              </a:pathLst>
            </a:custGeom>
            <a:ln w="28575">
              <a:solidFill>
                <a:srgbClr val="00ACE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643757" y="2246883"/>
              <a:ext cx="1602740" cy="3382645"/>
            </a:xfrm>
            <a:custGeom>
              <a:avLst/>
              <a:gdLst/>
              <a:ahLst/>
              <a:cxnLst/>
              <a:rect l="l" t="t" r="r" b="b"/>
              <a:pathLst>
                <a:path w="1602739" h="3382645">
                  <a:moveTo>
                    <a:pt x="668401" y="1012317"/>
                  </a:moveTo>
                  <a:lnTo>
                    <a:pt x="174879" y="1012317"/>
                  </a:lnTo>
                  <a:lnTo>
                    <a:pt x="168529" y="1018667"/>
                  </a:lnTo>
                  <a:lnTo>
                    <a:pt x="168529" y="1704213"/>
                  </a:lnTo>
                  <a:lnTo>
                    <a:pt x="87630" y="1704213"/>
                  </a:lnTo>
                  <a:lnTo>
                    <a:pt x="87630" y="1675638"/>
                  </a:lnTo>
                  <a:lnTo>
                    <a:pt x="1905" y="1718437"/>
                  </a:lnTo>
                  <a:lnTo>
                    <a:pt x="87630" y="1761363"/>
                  </a:lnTo>
                  <a:lnTo>
                    <a:pt x="87630" y="1732788"/>
                  </a:lnTo>
                  <a:lnTo>
                    <a:pt x="190754" y="1732788"/>
                  </a:lnTo>
                  <a:lnTo>
                    <a:pt x="197104" y="1726311"/>
                  </a:lnTo>
                  <a:lnTo>
                    <a:pt x="197104" y="1718437"/>
                  </a:lnTo>
                  <a:lnTo>
                    <a:pt x="197104" y="1704213"/>
                  </a:lnTo>
                  <a:lnTo>
                    <a:pt x="197104" y="1040892"/>
                  </a:lnTo>
                  <a:lnTo>
                    <a:pt x="668401" y="1040892"/>
                  </a:lnTo>
                  <a:lnTo>
                    <a:pt x="668401" y="1026668"/>
                  </a:lnTo>
                  <a:lnTo>
                    <a:pt x="668401" y="1012317"/>
                  </a:lnTo>
                  <a:close/>
                </a:path>
                <a:path w="1602739" h="3382645">
                  <a:moveTo>
                    <a:pt x="1602613" y="2001774"/>
                  </a:moveTo>
                  <a:lnTo>
                    <a:pt x="1574038" y="2001774"/>
                  </a:lnTo>
                  <a:lnTo>
                    <a:pt x="1574038" y="3325114"/>
                  </a:lnTo>
                  <a:lnTo>
                    <a:pt x="85725" y="3325114"/>
                  </a:lnTo>
                  <a:lnTo>
                    <a:pt x="85725" y="3296539"/>
                  </a:lnTo>
                  <a:lnTo>
                    <a:pt x="0" y="3339338"/>
                  </a:lnTo>
                  <a:lnTo>
                    <a:pt x="85725" y="3382213"/>
                  </a:lnTo>
                  <a:lnTo>
                    <a:pt x="85725" y="3353638"/>
                  </a:lnTo>
                  <a:lnTo>
                    <a:pt x="1596136" y="3353638"/>
                  </a:lnTo>
                  <a:lnTo>
                    <a:pt x="1602613" y="3347250"/>
                  </a:lnTo>
                  <a:lnTo>
                    <a:pt x="1602613" y="3339350"/>
                  </a:lnTo>
                  <a:lnTo>
                    <a:pt x="1602613" y="3325114"/>
                  </a:lnTo>
                  <a:lnTo>
                    <a:pt x="1602613" y="2001774"/>
                  </a:lnTo>
                  <a:close/>
                </a:path>
                <a:path w="1602739" h="3382645">
                  <a:moveTo>
                    <a:pt x="1602613" y="34925"/>
                  </a:moveTo>
                  <a:lnTo>
                    <a:pt x="1596136" y="28575"/>
                  </a:lnTo>
                  <a:lnTo>
                    <a:pt x="89662" y="28575"/>
                  </a:lnTo>
                  <a:lnTo>
                    <a:pt x="89662" y="0"/>
                  </a:lnTo>
                  <a:lnTo>
                    <a:pt x="3937" y="42926"/>
                  </a:lnTo>
                  <a:lnTo>
                    <a:pt x="89662" y="85725"/>
                  </a:lnTo>
                  <a:lnTo>
                    <a:pt x="89662" y="57150"/>
                  </a:lnTo>
                  <a:lnTo>
                    <a:pt x="1574038" y="57150"/>
                  </a:lnTo>
                  <a:lnTo>
                    <a:pt x="1574038" y="408178"/>
                  </a:lnTo>
                  <a:lnTo>
                    <a:pt x="1602613" y="408178"/>
                  </a:lnTo>
                  <a:lnTo>
                    <a:pt x="1602613" y="57150"/>
                  </a:lnTo>
                  <a:lnTo>
                    <a:pt x="1602613" y="42926"/>
                  </a:lnTo>
                  <a:lnTo>
                    <a:pt x="1602613" y="34925"/>
                  </a:lnTo>
                  <a:close/>
                </a:path>
              </a:pathLst>
            </a:custGeom>
            <a:solidFill>
              <a:srgbClr val="00AC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512686" y="2910458"/>
              <a:ext cx="697865" cy="1056640"/>
            </a:xfrm>
            <a:custGeom>
              <a:avLst/>
              <a:gdLst/>
              <a:ahLst/>
              <a:cxnLst/>
              <a:rect l="l" t="t" r="r" b="b"/>
              <a:pathLst>
                <a:path w="697865" h="1056639">
                  <a:moveTo>
                    <a:pt x="85725" y="970533"/>
                  </a:moveTo>
                  <a:lnTo>
                    <a:pt x="0" y="1013459"/>
                  </a:lnTo>
                  <a:lnTo>
                    <a:pt x="85725" y="1056258"/>
                  </a:lnTo>
                  <a:lnTo>
                    <a:pt x="85725" y="1027683"/>
                  </a:lnTo>
                  <a:lnTo>
                    <a:pt x="71501" y="1027683"/>
                  </a:lnTo>
                  <a:lnTo>
                    <a:pt x="71501" y="999108"/>
                  </a:lnTo>
                  <a:lnTo>
                    <a:pt x="85725" y="999108"/>
                  </a:lnTo>
                  <a:lnTo>
                    <a:pt x="85725" y="970533"/>
                  </a:lnTo>
                  <a:close/>
                </a:path>
                <a:path w="697865" h="1056639">
                  <a:moveTo>
                    <a:pt x="85725" y="999108"/>
                  </a:moveTo>
                  <a:lnTo>
                    <a:pt x="71501" y="999108"/>
                  </a:lnTo>
                  <a:lnTo>
                    <a:pt x="71501" y="1027683"/>
                  </a:lnTo>
                  <a:lnTo>
                    <a:pt x="85725" y="1027683"/>
                  </a:lnTo>
                  <a:lnTo>
                    <a:pt x="85725" y="999108"/>
                  </a:lnTo>
                  <a:close/>
                </a:path>
                <a:path w="697865" h="1056639">
                  <a:moveTo>
                    <a:pt x="669036" y="999108"/>
                  </a:moveTo>
                  <a:lnTo>
                    <a:pt x="85725" y="999108"/>
                  </a:lnTo>
                  <a:lnTo>
                    <a:pt x="85725" y="1027683"/>
                  </a:lnTo>
                  <a:lnTo>
                    <a:pt x="691134" y="1027683"/>
                  </a:lnTo>
                  <a:lnTo>
                    <a:pt x="697611" y="1021333"/>
                  </a:lnTo>
                  <a:lnTo>
                    <a:pt x="697611" y="1013459"/>
                  </a:lnTo>
                  <a:lnTo>
                    <a:pt x="669036" y="1013459"/>
                  </a:lnTo>
                  <a:lnTo>
                    <a:pt x="669036" y="999108"/>
                  </a:lnTo>
                  <a:close/>
                </a:path>
                <a:path w="697865" h="1056639">
                  <a:moveTo>
                    <a:pt x="697611" y="0"/>
                  </a:moveTo>
                  <a:lnTo>
                    <a:pt x="669036" y="0"/>
                  </a:lnTo>
                  <a:lnTo>
                    <a:pt x="669036" y="1013459"/>
                  </a:lnTo>
                  <a:lnTo>
                    <a:pt x="683260" y="999108"/>
                  </a:lnTo>
                  <a:lnTo>
                    <a:pt x="697611" y="999108"/>
                  </a:lnTo>
                  <a:lnTo>
                    <a:pt x="697611" y="0"/>
                  </a:lnTo>
                  <a:close/>
                </a:path>
                <a:path w="697865" h="1056639">
                  <a:moveTo>
                    <a:pt x="697611" y="999108"/>
                  </a:moveTo>
                  <a:lnTo>
                    <a:pt x="683260" y="999108"/>
                  </a:lnTo>
                  <a:lnTo>
                    <a:pt x="669036" y="1013459"/>
                  </a:lnTo>
                  <a:lnTo>
                    <a:pt x="697611" y="1013459"/>
                  </a:lnTo>
                  <a:lnTo>
                    <a:pt x="697611" y="999108"/>
                  </a:lnTo>
                  <a:close/>
                </a:path>
              </a:pathLst>
            </a:custGeom>
            <a:solidFill>
              <a:srgbClr val="F417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/>
          <p:nvPr/>
        </p:nvSpPr>
        <p:spPr>
          <a:xfrm>
            <a:off x="10482960" y="3337305"/>
            <a:ext cx="784860" cy="636905"/>
          </a:xfrm>
          <a:custGeom>
            <a:avLst/>
            <a:gdLst/>
            <a:ahLst/>
            <a:cxnLst/>
            <a:rect l="l" t="t" r="r" b="b"/>
            <a:pathLst>
              <a:path w="784859" h="636904">
                <a:moveTo>
                  <a:pt x="85725" y="550672"/>
                </a:moveTo>
                <a:lnTo>
                  <a:pt x="0" y="593471"/>
                </a:lnTo>
                <a:lnTo>
                  <a:pt x="85725" y="636397"/>
                </a:lnTo>
                <a:lnTo>
                  <a:pt x="85725" y="607822"/>
                </a:lnTo>
                <a:lnTo>
                  <a:pt x="71500" y="607822"/>
                </a:lnTo>
                <a:lnTo>
                  <a:pt x="71500" y="579247"/>
                </a:lnTo>
                <a:lnTo>
                  <a:pt x="85725" y="579247"/>
                </a:lnTo>
                <a:lnTo>
                  <a:pt x="85725" y="550672"/>
                </a:lnTo>
                <a:close/>
              </a:path>
              <a:path w="784859" h="636904">
                <a:moveTo>
                  <a:pt x="85725" y="579247"/>
                </a:moveTo>
                <a:lnTo>
                  <a:pt x="71500" y="579247"/>
                </a:lnTo>
                <a:lnTo>
                  <a:pt x="71500" y="607822"/>
                </a:lnTo>
                <a:lnTo>
                  <a:pt x="85725" y="607822"/>
                </a:lnTo>
                <a:lnTo>
                  <a:pt x="85725" y="579247"/>
                </a:lnTo>
                <a:close/>
              </a:path>
              <a:path w="784859" h="636904">
                <a:moveTo>
                  <a:pt x="756285" y="579247"/>
                </a:moveTo>
                <a:lnTo>
                  <a:pt x="85725" y="579247"/>
                </a:lnTo>
                <a:lnTo>
                  <a:pt x="85725" y="607822"/>
                </a:lnTo>
                <a:lnTo>
                  <a:pt x="778510" y="607822"/>
                </a:lnTo>
                <a:lnTo>
                  <a:pt x="784860" y="601472"/>
                </a:lnTo>
                <a:lnTo>
                  <a:pt x="784860" y="593471"/>
                </a:lnTo>
                <a:lnTo>
                  <a:pt x="756285" y="593471"/>
                </a:lnTo>
                <a:lnTo>
                  <a:pt x="756285" y="579247"/>
                </a:lnTo>
                <a:close/>
              </a:path>
              <a:path w="784859" h="636904">
                <a:moveTo>
                  <a:pt x="784860" y="0"/>
                </a:moveTo>
                <a:lnTo>
                  <a:pt x="756285" y="0"/>
                </a:lnTo>
                <a:lnTo>
                  <a:pt x="756285" y="593471"/>
                </a:lnTo>
                <a:lnTo>
                  <a:pt x="770636" y="579247"/>
                </a:lnTo>
                <a:lnTo>
                  <a:pt x="784860" y="579247"/>
                </a:lnTo>
                <a:lnTo>
                  <a:pt x="784860" y="0"/>
                </a:lnTo>
                <a:close/>
              </a:path>
              <a:path w="784859" h="636904">
                <a:moveTo>
                  <a:pt x="784860" y="579247"/>
                </a:moveTo>
                <a:lnTo>
                  <a:pt x="770636" y="579247"/>
                </a:lnTo>
                <a:lnTo>
                  <a:pt x="756285" y="593471"/>
                </a:lnTo>
                <a:lnTo>
                  <a:pt x="784860" y="593471"/>
                </a:lnTo>
                <a:lnTo>
                  <a:pt x="784860" y="579247"/>
                </a:lnTo>
                <a:close/>
              </a:path>
            </a:pathLst>
          </a:custGeom>
          <a:solidFill>
            <a:srgbClr val="F417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Alessandra Dias Alves</dc:creator>
  <dc:title>AIP CRM</dc:title>
  <dcterms:created xsi:type="dcterms:W3CDTF">2022-11-16T12:48:18Z</dcterms:created>
  <dcterms:modified xsi:type="dcterms:W3CDTF">2022-11-16T12:48:18Z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2022-10-14T00:00:00Z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2022-11-16T00:00:00Z</vt:filetime>
  </property>
</Properties>
</file>