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63" y="1619250"/>
            <a:ext cx="2986404" cy="475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65" y="0"/>
            <a:ext cx="2487295" cy="3191510"/>
          </a:xfrm>
          <a:custGeom>
            <a:avLst/>
            <a:gdLst/>
            <a:ahLst/>
            <a:cxnLst/>
            <a:rect l="l" t="t" r="r" b="b"/>
            <a:pathLst>
              <a:path w="2487295" h="3191510">
                <a:moveTo>
                  <a:pt x="0" y="0"/>
                </a:moveTo>
                <a:lnTo>
                  <a:pt x="0" y="3191383"/>
                </a:lnTo>
                <a:lnTo>
                  <a:pt x="39342" y="3164552"/>
                </a:lnTo>
                <a:lnTo>
                  <a:pt x="71718" y="3127994"/>
                </a:lnTo>
                <a:lnTo>
                  <a:pt x="100647" y="3086744"/>
                </a:lnTo>
                <a:lnTo>
                  <a:pt x="129648" y="3045841"/>
                </a:lnTo>
                <a:lnTo>
                  <a:pt x="160840" y="3005588"/>
                </a:lnTo>
                <a:lnTo>
                  <a:pt x="192031" y="2965334"/>
                </a:lnTo>
                <a:lnTo>
                  <a:pt x="223221" y="2925079"/>
                </a:lnTo>
                <a:lnTo>
                  <a:pt x="254411" y="2884824"/>
                </a:lnTo>
                <a:lnTo>
                  <a:pt x="285601" y="2844569"/>
                </a:lnTo>
                <a:lnTo>
                  <a:pt x="316790" y="2804312"/>
                </a:lnTo>
                <a:lnTo>
                  <a:pt x="347978" y="2764055"/>
                </a:lnTo>
                <a:lnTo>
                  <a:pt x="379166" y="2723797"/>
                </a:lnTo>
                <a:lnTo>
                  <a:pt x="410354" y="2683539"/>
                </a:lnTo>
                <a:lnTo>
                  <a:pt x="441541" y="2643280"/>
                </a:lnTo>
                <a:lnTo>
                  <a:pt x="472727" y="2603020"/>
                </a:lnTo>
                <a:lnTo>
                  <a:pt x="503913" y="2562759"/>
                </a:lnTo>
                <a:lnTo>
                  <a:pt x="535098" y="2522498"/>
                </a:lnTo>
                <a:lnTo>
                  <a:pt x="566283" y="2482236"/>
                </a:lnTo>
                <a:lnTo>
                  <a:pt x="597468" y="2441974"/>
                </a:lnTo>
                <a:lnTo>
                  <a:pt x="628651" y="2401710"/>
                </a:lnTo>
                <a:lnTo>
                  <a:pt x="659835" y="2361446"/>
                </a:lnTo>
                <a:lnTo>
                  <a:pt x="691018" y="2321182"/>
                </a:lnTo>
                <a:lnTo>
                  <a:pt x="722200" y="2280916"/>
                </a:lnTo>
                <a:lnTo>
                  <a:pt x="753382" y="2240650"/>
                </a:lnTo>
                <a:lnTo>
                  <a:pt x="784563" y="2200384"/>
                </a:lnTo>
                <a:lnTo>
                  <a:pt x="815744" y="2160116"/>
                </a:lnTo>
                <a:lnTo>
                  <a:pt x="846924" y="2119848"/>
                </a:lnTo>
                <a:lnTo>
                  <a:pt x="878104" y="2079579"/>
                </a:lnTo>
                <a:lnTo>
                  <a:pt x="909283" y="2039310"/>
                </a:lnTo>
                <a:lnTo>
                  <a:pt x="940461" y="1999040"/>
                </a:lnTo>
                <a:lnTo>
                  <a:pt x="971640" y="1958769"/>
                </a:lnTo>
                <a:lnTo>
                  <a:pt x="1002817" y="1918497"/>
                </a:lnTo>
                <a:lnTo>
                  <a:pt x="1033994" y="1878225"/>
                </a:lnTo>
                <a:lnTo>
                  <a:pt x="1065171" y="1837952"/>
                </a:lnTo>
                <a:lnTo>
                  <a:pt x="1096347" y="1797679"/>
                </a:lnTo>
                <a:lnTo>
                  <a:pt x="1127522" y="1757405"/>
                </a:lnTo>
                <a:lnTo>
                  <a:pt x="1158697" y="1717130"/>
                </a:lnTo>
                <a:lnTo>
                  <a:pt x="1189871" y="1676854"/>
                </a:lnTo>
                <a:lnTo>
                  <a:pt x="1221045" y="1636578"/>
                </a:lnTo>
                <a:lnTo>
                  <a:pt x="1252218" y="1596301"/>
                </a:lnTo>
                <a:lnTo>
                  <a:pt x="1283391" y="1556023"/>
                </a:lnTo>
                <a:lnTo>
                  <a:pt x="1314563" y="1515745"/>
                </a:lnTo>
                <a:lnTo>
                  <a:pt x="1345735" y="1475466"/>
                </a:lnTo>
                <a:lnTo>
                  <a:pt x="1376906" y="1435186"/>
                </a:lnTo>
                <a:lnTo>
                  <a:pt x="1408076" y="1394905"/>
                </a:lnTo>
                <a:lnTo>
                  <a:pt x="1439246" y="1354624"/>
                </a:lnTo>
                <a:lnTo>
                  <a:pt x="1470416" y="1314343"/>
                </a:lnTo>
                <a:lnTo>
                  <a:pt x="1501585" y="1274060"/>
                </a:lnTo>
                <a:lnTo>
                  <a:pt x="1532753" y="1233777"/>
                </a:lnTo>
                <a:lnTo>
                  <a:pt x="1563921" y="1193493"/>
                </a:lnTo>
                <a:lnTo>
                  <a:pt x="1595088" y="1153208"/>
                </a:lnTo>
                <a:lnTo>
                  <a:pt x="1626255" y="1112923"/>
                </a:lnTo>
                <a:lnTo>
                  <a:pt x="1657421" y="1072637"/>
                </a:lnTo>
                <a:lnTo>
                  <a:pt x="1688586" y="1032351"/>
                </a:lnTo>
                <a:lnTo>
                  <a:pt x="1719751" y="992063"/>
                </a:lnTo>
                <a:lnTo>
                  <a:pt x="1750915" y="951775"/>
                </a:lnTo>
                <a:lnTo>
                  <a:pt x="1782079" y="911487"/>
                </a:lnTo>
                <a:lnTo>
                  <a:pt x="1813243" y="871198"/>
                </a:lnTo>
                <a:lnTo>
                  <a:pt x="1844405" y="830907"/>
                </a:lnTo>
                <a:lnTo>
                  <a:pt x="1875567" y="790617"/>
                </a:lnTo>
                <a:lnTo>
                  <a:pt x="1906729" y="750325"/>
                </a:lnTo>
                <a:lnTo>
                  <a:pt x="1937890" y="710033"/>
                </a:lnTo>
                <a:lnTo>
                  <a:pt x="1969050" y="669741"/>
                </a:lnTo>
                <a:lnTo>
                  <a:pt x="2000210" y="629447"/>
                </a:lnTo>
                <a:lnTo>
                  <a:pt x="2031369" y="589153"/>
                </a:lnTo>
                <a:lnTo>
                  <a:pt x="2062528" y="548858"/>
                </a:lnTo>
                <a:lnTo>
                  <a:pt x="2093686" y="508563"/>
                </a:lnTo>
                <a:lnTo>
                  <a:pt x="2124843" y="468266"/>
                </a:lnTo>
                <a:lnTo>
                  <a:pt x="2156000" y="427969"/>
                </a:lnTo>
                <a:lnTo>
                  <a:pt x="2187157" y="387672"/>
                </a:lnTo>
                <a:lnTo>
                  <a:pt x="2218312" y="347374"/>
                </a:lnTo>
                <a:lnTo>
                  <a:pt x="2249468" y="307075"/>
                </a:lnTo>
                <a:lnTo>
                  <a:pt x="2280622" y="266775"/>
                </a:lnTo>
                <a:lnTo>
                  <a:pt x="2311776" y="226475"/>
                </a:lnTo>
                <a:lnTo>
                  <a:pt x="2342930" y="186174"/>
                </a:lnTo>
                <a:lnTo>
                  <a:pt x="2374082" y="145872"/>
                </a:lnTo>
                <a:lnTo>
                  <a:pt x="2405234" y="105570"/>
                </a:lnTo>
                <a:lnTo>
                  <a:pt x="2436386" y="65267"/>
                </a:lnTo>
                <a:lnTo>
                  <a:pt x="2467537" y="24963"/>
                </a:lnTo>
                <a:lnTo>
                  <a:pt x="2486831" y="0"/>
                </a:lnTo>
              </a:path>
            </a:pathLst>
          </a:custGeom>
          <a:ln w="15886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158513" y="0"/>
            <a:ext cx="5447665" cy="6858000"/>
          </a:xfrm>
          <a:custGeom>
            <a:avLst/>
            <a:gdLst/>
            <a:ahLst/>
            <a:cxnLst/>
            <a:rect l="l" t="t" r="r" b="b"/>
            <a:pathLst>
              <a:path w="5447665" h="6858000">
                <a:moveTo>
                  <a:pt x="0" y="0"/>
                </a:moveTo>
                <a:lnTo>
                  <a:pt x="39620" y="49961"/>
                </a:lnTo>
                <a:lnTo>
                  <a:pt x="71154" y="89723"/>
                </a:lnTo>
                <a:lnTo>
                  <a:pt x="102691" y="129484"/>
                </a:lnTo>
                <a:lnTo>
                  <a:pt x="134229" y="169243"/>
                </a:lnTo>
                <a:lnTo>
                  <a:pt x="165770" y="209000"/>
                </a:lnTo>
                <a:lnTo>
                  <a:pt x="197311" y="248756"/>
                </a:lnTo>
                <a:lnTo>
                  <a:pt x="228855" y="288510"/>
                </a:lnTo>
                <a:lnTo>
                  <a:pt x="260401" y="328263"/>
                </a:lnTo>
                <a:lnTo>
                  <a:pt x="291948" y="368014"/>
                </a:lnTo>
                <a:lnTo>
                  <a:pt x="323497" y="407764"/>
                </a:lnTo>
                <a:lnTo>
                  <a:pt x="355048" y="447513"/>
                </a:lnTo>
                <a:lnTo>
                  <a:pt x="386600" y="487260"/>
                </a:lnTo>
                <a:lnTo>
                  <a:pt x="418155" y="527005"/>
                </a:lnTo>
                <a:lnTo>
                  <a:pt x="449711" y="566749"/>
                </a:lnTo>
                <a:lnTo>
                  <a:pt x="481269" y="606492"/>
                </a:lnTo>
                <a:lnTo>
                  <a:pt x="512829" y="646233"/>
                </a:lnTo>
                <a:lnTo>
                  <a:pt x="544390" y="685972"/>
                </a:lnTo>
                <a:lnTo>
                  <a:pt x="575954" y="725710"/>
                </a:lnTo>
                <a:lnTo>
                  <a:pt x="607519" y="765447"/>
                </a:lnTo>
                <a:lnTo>
                  <a:pt x="639086" y="805182"/>
                </a:lnTo>
                <a:lnTo>
                  <a:pt x="670655" y="844916"/>
                </a:lnTo>
                <a:lnTo>
                  <a:pt x="702226" y="884648"/>
                </a:lnTo>
                <a:lnTo>
                  <a:pt x="733798" y="924379"/>
                </a:lnTo>
                <a:lnTo>
                  <a:pt x="765373" y="964108"/>
                </a:lnTo>
                <a:lnTo>
                  <a:pt x="796949" y="1003836"/>
                </a:lnTo>
                <a:lnTo>
                  <a:pt x="828527" y="1043562"/>
                </a:lnTo>
                <a:lnTo>
                  <a:pt x="860107" y="1083287"/>
                </a:lnTo>
                <a:lnTo>
                  <a:pt x="891688" y="1123011"/>
                </a:lnTo>
                <a:lnTo>
                  <a:pt x="923272" y="1162733"/>
                </a:lnTo>
                <a:lnTo>
                  <a:pt x="954857" y="1202453"/>
                </a:lnTo>
                <a:lnTo>
                  <a:pt x="986445" y="1242172"/>
                </a:lnTo>
                <a:lnTo>
                  <a:pt x="1018034" y="1281890"/>
                </a:lnTo>
                <a:lnTo>
                  <a:pt x="1049625" y="1321606"/>
                </a:lnTo>
                <a:lnTo>
                  <a:pt x="1081218" y="1361321"/>
                </a:lnTo>
                <a:lnTo>
                  <a:pt x="1112812" y="1401034"/>
                </a:lnTo>
                <a:lnTo>
                  <a:pt x="1144409" y="1440746"/>
                </a:lnTo>
                <a:lnTo>
                  <a:pt x="1176007" y="1480457"/>
                </a:lnTo>
                <a:lnTo>
                  <a:pt x="1207608" y="1520166"/>
                </a:lnTo>
                <a:lnTo>
                  <a:pt x="1239210" y="1559873"/>
                </a:lnTo>
                <a:lnTo>
                  <a:pt x="1270814" y="1599579"/>
                </a:lnTo>
                <a:lnTo>
                  <a:pt x="1302420" y="1639284"/>
                </a:lnTo>
                <a:lnTo>
                  <a:pt x="1334028" y="1678987"/>
                </a:lnTo>
                <a:lnTo>
                  <a:pt x="1365638" y="1718689"/>
                </a:lnTo>
                <a:lnTo>
                  <a:pt x="1397249" y="1758390"/>
                </a:lnTo>
                <a:lnTo>
                  <a:pt x="1428863" y="1798088"/>
                </a:lnTo>
                <a:lnTo>
                  <a:pt x="1460478" y="1837786"/>
                </a:lnTo>
                <a:lnTo>
                  <a:pt x="1492096" y="1877482"/>
                </a:lnTo>
                <a:lnTo>
                  <a:pt x="1523715" y="1917177"/>
                </a:lnTo>
                <a:lnTo>
                  <a:pt x="1555336" y="1956870"/>
                </a:lnTo>
                <a:lnTo>
                  <a:pt x="1586960" y="1996562"/>
                </a:lnTo>
                <a:lnTo>
                  <a:pt x="1618585" y="2036252"/>
                </a:lnTo>
                <a:lnTo>
                  <a:pt x="1650212" y="2075941"/>
                </a:lnTo>
                <a:lnTo>
                  <a:pt x="1681689" y="2115566"/>
                </a:lnTo>
                <a:lnTo>
                  <a:pt x="1713166" y="2155190"/>
                </a:lnTo>
                <a:lnTo>
                  <a:pt x="1744643" y="2194814"/>
                </a:lnTo>
                <a:lnTo>
                  <a:pt x="1776119" y="2234438"/>
                </a:lnTo>
                <a:lnTo>
                  <a:pt x="1807595" y="2274063"/>
                </a:lnTo>
                <a:lnTo>
                  <a:pt x="1839071" y="2313687"/>
                </a:lnTo>
                <a:lnTo>
                  <a:pt x="1870547" y="2353312"/>
                </a:lnTo>
                <a:lnTo>
                  <a:pt x="1902022" y="2392937"/>
                </a:lnTo>
                <a:lnTo>
                  <a:pt x="1933497" y="2432562"/>
                </a:lnTo>
                <a:lnTo>
                  <a:pt x="1964972" y="2472186"/>
                </a:lnTo>
                <a:lnTo>
                  <a:pt x="1996447" y="2511812"/>
                </a:lnTo>
                <a:lnTo>
                  <a:pt x="2027921" y="2551437"/>
                </a:lnTo>
                <a:lnTo>
                  <a:pt x="2059395" y="2591062"/>
                </a:lnTo>
                <a:lnTo>
                  <a:pt x="2090869" y="2630687"/>
                </a:lnTo>
                <a:lnTo>
                  <a:pt x="2122342" y="2670313"/>
                </a:lnTo>
                <a:lnTo>
                  <a:pt x="2153815" y="2709938"/>
                </a:lnTo>
                <a:lnTo>
                  <a:pt x="2185288" y="2749564"/>
                </a:lnTo>
                <a:lnTo>
                  <a:pt x="2216761" y="2789190"/>
                </a:lnTo>
                <a:lnTo>
                  <a:pt x="2248234" y="2828816"/>
                </a:lnTo>
                <a:lnTo>
                  <a:pt x="2279706" y="2868442"/>
                </a:lnTo>
                <a:lnTo>
                  <a:pt x="2311178" y="2908068"/>
                </a:lnTo>
                <a:lnTo>
                  <a:pt x="2342649" y="2947695"/>
                </a:lnTo>
                <a:lnTo>
                  <a:pt x="2374121" y="2987321"/>
                </a:lnTo>
                <a:lnTo>
                  <a:pt x="2405592" y="3026947"/>
                </a:lnTo>
                <a:lnTo>
                  <a:pt x="2437063" y="3066574"/>
                </a:lnTo>
                <a:lnTo>
                  <a:pt x="2468534" y="3106201"/>
                </a:lnTo>
                <a:lnTo>
                  <a:pt x="2500005" y="3145828"/>
                </a:lnTo>
                <a:lnTo>
                  <a:pt x="2531475" y="3185455"/>
                </a:lnTo>
                <a:lnTo>
                  <a:pt x="2562945" y="3225082"/>
                </a:lnTo>
                <a:lnTo>
                  <a:pt x="2594415" y="3264709"/>
                </a:lnTo>
                <a:lnTo>
                  <a:pt x="2625885" y="3304337"/>
                </a:lnTo>
                <a:lnTo>
                  <a:pt x="2657354" y="3343964"/>
                </a:lnTo>
                <a:lnTo>
                  <a:pt x="2688823" y="3383592"/>
                </a:lnTo>
                <a:lnTo>
                  <a:pt x="2720292" y="3423219"/>
                </a:lnTo>
                <a:lnTo>
                  <a:pt x="2751761" y="3462847"/>
                </a:lnTo>
                <a:lnTo>
                  <a:pt x="2783230" y="3502475"/>
                </a:lnTo>
                <a:lnTo>
                  <a:pt x="2814698" y="3542104"/>
                </a:lnTo>
                <a:lnTo>
                  <a:pt x="2846166" y="3581732"/>
                </a:lnTo>
                <a:lnTo>
                  <a:pt x="2877634" y="3621360"/>
                </a:lnTo>
                <a:lnTo>
                  <a:pt x="2909102" y="3660989"/>
                </a:lnTo>
                <a:lnTo>
                  <a:pt x="2940569" y="3700618"/>
                </a:lnTo>
                <a:lnTo>
                  <a:pt x="2972037" y="3740246"/>
                </a:lnTo>
                <a:lnTo>
                  <a:pt x="3003504" y="3779875"/>
                </a:lnTo>
                <a:lnTo>
                  <a:pt x="3034971" y="3819504"/>
                </a:lnTo>
                <a:lnTo>
                  <a:pt x="3066437" y="3859134"/>
                </a:lnTo>
                <a:lnTo>
                  <a:pt x="3097904" y="3898763"/>
                </a:lnTo>
                <a:lnTo>
                  <a:pt x="3129370" y="3938393"/>
                </a:lnTo>
                <a:lnTo>
                  <a:pt x="3160837" y="3978022"/>
                </a:lnTo>
                <a:lnTo>
                  <a:pt x="3192303" y="4017652"/>
                </a:lnTo>
                <a:lnTo>
                  <a:pt x="3223768" y="4057282"/>
                </a:lnTo>
                <a:lnTo>
                  <a:pt x="3255234" y="4096912"/>
                </a:lnTo>
                <a:lnTo>
                  <a:pt x="3286699" y="4136542"/>
                </a:lnTo>
                <a:lnTo>
                  <a:pt x="3318165" y="4176173"/>
                </a:lnTo>
                <a:lnTo>
                  <a:pt x="3349630" y="4215803"/>
                </a:lnTo>
                <a:lnTo>
                  <a:pt x="3381095" y="4255434"/>
                </a:lnTo>
                <a:lnTo>
                  <a:pt x="3412560" y="4295065"/>
                </a:lnTo>
                <a:lnTo>
                  <a:pt x="3444024" y="4334696"/>
                </a:lnTo>
                <a:lnTo>
                  <a:pt x="3475489" y="4374327"/>
                </a:lnTo>
                <a:lnTo>
                  <a:pt x="3506953" y="4413958"/>
                </a:lnTo>
                <a:lnTo>
                  <a:pt x="3538417" y="4453590"/>
                </a:lnTo>
                <a:lnTo>
                  <a:pt x="3569881" y="4493221"/>
                </a:lnTo>
                <a:lnTo>
                  <a:pt x="3601345" y="4532853"/>
                </a:lnTo>
                <a:lnTo>
                  <a:pt x="3632808" y="4572485"/>
                </a:lnTo>
                <a:lnTo>
                  <a:pt x="3664272" y="4612117"/>
                </a:lnTo>
                <a:lnTo>
                  <a:pt x="3695735" y="4651749"/>
                </a:lnTo>
                <a:lnTo>
                  <a:pt x="3727198" y="4691382"/>
                </a:lnTo>
                <a:lnTo>
                  <a:pt x="3758661" y="4731014"/>
                </a:lnTo>
                <a:lnTo>
                  <a:pt x="3790124" y="4770647"/>
                </a:lnTo>
                <a:lnTo>
                  <a:pt x="3821587" y="4810280"/>
                </a:lnTo>
                <a:lnTo>
                  <a:pt x="3853050" y="4849913"/>
                </a:lnTo>
                <a:lnTo>
                  <a:pt x="3884512" y="4889546"/>
                </a:lnTo>
                <a:lnTo>
                  <a:pt x="3915974" y="4929179"/>
                </a:lnTo>
                <a:lnTo>
                  <a:pt x="3947437" y="4968813"/>
                </a:lnTo>
                <a:lnTo>
                  <a:pt x="3978899" y="5008447"/>
                </a:lnTo>
                <a:lnTo>
                  <a:pt x="4010361" y="5048080"/>
                </a:lnTo>
                <a:lnTo>
                  <a:pt x="4041822" y="5087714"/>
                </a:lnTo>
                <a:lnTo>
                  <a:pt x="4073284" y="5127349"/>
                </a:lnTo>
                <a:lnTo>
                  <a:pt x="4104746" y="5166983"/>
                </a:lnTo>
                <a:lnTo>
                  <a:pt x="4136207" y="5206618"/>
                </a:lnTo>
                <a:lnTo>
                  <a:pt x="4167668" y="5246252"/>
                </a:lnTo>
                <a:lnTo>
                  <a:pt x="4199130" y="5285887"/>
                </a:lnTo>
                <a:lnTo>
                  <a:pt x="4230591" y="5325522"/>
                </a:lnTo>
                <a:lnTo>
                  <a:pt x="4262052" y="5365158"/>
                </a:lnTo>
                <a:lnTo>
                  <a:pt x="4293513" y="5404793"/>
                </a:lnTo>
                <a:lnTo>
                  <a:pt x="4324973" y="5444429"/>
                </a:lnTo>
                <a:lnTo>
                  <a:pt x="4356434" y="5484064"/>
                </a:lnTo>
                <a:lnTo>
                  <a:pt x="4387895" y="5523700"/>
                </a:lnTo>
                <a:lnTo>
                  <a:pt x="4419355" y="5563336"/>
                </a:lnTo>
                <a:lnTo>
                  <a:pt x="4450816" y="5602973"/>
                </a:lnTo>
                <a:lnTo>
                  <a:pt x="5447342" y="6857995"/>
                </a:lnTo>
              </a:path>
            </a:pathLst>
          </a:custGeom>
          <a:ln w="15886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2003072" y="0"/>
            <a:ext cx="189230" cy="240029"/>
          </a:xfrm>
          <a:custGeom>
            <a:avLst/>
            <a:gdLst/>
            <a:ahLst/>
            <a:cxnLst/>
            <a:rect l="l" t="t" r="r" b="b"/>
            <a:pathLst>
              <a:path w="189229" h="240029">
                <a:moveTo>
                  <a:pt x="188927" y="239423"/>
                </a:moveTo>
                <a:lnTo>
                  <a:pt x="142352" y="180399"/>
                </a:lnTo>
                <a:lnTo>
                  <a:pt x="110795" y="140409"/>
                </a:lnTo>
                <a:lnTo>
                  <a:pt x="79239" y="100418"/>
                </a:lnTo>
                <a:lnTo>
                  <a:pt x="47683" y="60428"/>
                </a:lnTo>
                <a:lnTo>
                  <a:pt x="16126" y="20437"/>
                </a:lnTo>
                <a:lnTo>
                  <a:pt x="0" y="0"/>
                </a:lnTo>
              </a:path>
            </a:pathLst>
          </a:custGeom>
          <a:ln w="15886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805465" y="0"/>
            <a:ext cx="3387090" cy="4286885"/>
          </a:xfrm>
          <a:custGeom>
            <a:avLst/>
            <a:gdLst/>
            <a:ahLst/>
            <a:cxnLst/>
            <a:rect l="l" t="t" r="r" b="b"/>
            <a:pathLst>
              <a:path w="3387090" h="4286885">
                <a:moveTo>
                  <a:pt x="0" y="0"/>
                </a:moveTo>
                <a:lnTo>
                  <a:pt x="38778" y="49101"/>
                </a:lnTo>
                <a:lnTo>
                  <a:pt x="70359" y="89089"/>
                </a:lnTo>
                <a:lnTo>
                  <a:pt x="101940" y="129077"/>
                </a:lnTo>
                <a:lnTo>
                  <a:pt x="133521" y="169064"/>
                </a:lnTo>
                <a:lnTo>
                  <a:pt x="165102" y="209051"/>
                </a:lnTo>
                <a:lnTo>
                  <a:pt x="196683" y="249038"/>
                </a:lnTo>
                <a:lnTo>
                  <a:pt x="228263" y="289025"/>
                </a:lnTo>
                <a:lnTo>
                  <a:pt x="259844" y="329011"/>
                </a:lnTo>
                <a:lnTo>
                  <a:pt x="291425" y="368997"/>
                </a:lnTo>
                <a:lnTo>
                  <a:pt x="323006" y="408982"/>
                </a:lnTo>
                <a:lnTo>
                  <a:pt x="354587" y="448968"/>
                </a:lnTo>
                <a:lnTo>
                  <a:pt x="386168" y="488953"/>
                </a:lnTo>
                <a:lnTo>
                  <a:pt x="417749" y="528938"/>
                </a:lnTo>
                <a:lnTo>
                  <a:pt x="449330" y="568922"/>
                </a:lnTo>
                <a:lnTo>
                  <a:pt x="480911" y="608906"/>
                </a:lnTo>
                <a:lnTo>
                  <a:pt x="512492" y="648890"/>
                </a:lnTo>
                <a:lnTo>
                  <a:pt x="544073" y="688874"/>
                </a:lnTo>
                <a:lnTo>
                  <a:pt x="575654" y="728857"/>
                </a:lnTo>
                <a:lnTo>
                  <a:pt x="607235" y="768840"/>
                </a:lnTo>
                <a:lnTo>
                  <a:pt x="638816" y="808823"/>
                </a:lnTo>
                <a:lnTo>
                  <a:pt x="670397" y="848805"/>
                </a:lnTo>
                <a:lnTo>
                  <a:pt x="701978" y="888788"/>
                </a:lnTo>
                <a:lnTo>
                  <a:pt x="733559" y="928769"/>
                </a:lnTo>
                <a:lnTo>
                  <a:pt x="765140" y="968751"/>
                </a:lnTo>
                <a:lnTo>
                  <a:pt x="796721" y="1008732"/>
                </a:lnTo>
                <a:lnTo>
                  <a:pt x="828302" y="1048713"/>
                </a:lnTo>
                <a:lnTo>
                  <a:pt x="859883" y="1088694"/>
                </a:lnTo>
                <a:lnTo>
                  <a:pt x="891464" y="1128674"/>
                </a:lnTo>
                <a:lnTo>
                  <a:pt x="923045" y="1168655"/>
                </a:lnTo>
                <a:lnTo>
                  <a:pt x="954626" y="1208634"/>
                </a:lnTo>
                <a:lnTo>
                  <a:pt x="986206" y="1248614"/>
                </a:lnTo>
                <a:lnTo>
                  <a:pt x="1017787" y="1288593"/>
                </a:lnTo>
                <a:lnTo>
                  <a:pt x="1049368" y="1328572"/>
                </a:lnTo>
                <a:lnTo>
                  <a:pt x="1080949" y="1368551"/>
                </a:lnTo>
                <a:lnTo>
                  <a:pt x="1112530" y="1408529"/>
                </a:lnTo>
                <a:lnTo>
                  <a:pt x="1144111" y="1448507"/>
                </a:lnTo>
                <a:lnTo>
                  <a:pt x="1175692" y="1488485"/>
                </a:lnTo>
                <a:lnTo>
                  <a:pt x="1207273" y="1528463"/>
                </a:lnTo>
                <a:lnTo>
                  <a:pt x="1238854" y="1568440"/>
                </a:lnTo>
                <a:lnTo>
                  <a:pt x="1270435" y="1608417"/>
                </a:lnTo>
                <a:lnTo>
                  <a:pt x="1302016" y="1648394"/>
                </a:lnTo>
                <a:lnTo>
                  <a:pt x="1333597" y="1688370"/>
                </a:lnTo>
                <a:lnTo>
                  <a:pt x="1365178" y="1728346"/>
                </a:lnTo>
                <a:lnTo>
                  <a:pt x="1396759" y="1768322"/>
                </a:lnTo>
                <a:lnTo>
                  <a:pt x="1428340" y="1808297"/>
                </a:lnTo>
                <a:lnTo>
                  <a:pt x="1459921" y="1848273"/>
                </a:lnTo>
                <a:lnTo>
                  <a:pt x="1491502" y="1888247"/>
                </a:lnTo>
                <a:lnTo>
                  <a:pt x="1523083" y="1928222"/>
                </a:lnTo>
                <a:lnTo>
                  <a:pt x="1554664" y="1968196"/>
                </a:lnTo>
                <a:lnTo>
                  <a:pt x="1586245" y="2008170"/>
                </a:lnTo>
                <a:lnTo>
                  <a:pt x="1617826" y="2048144"/>
                </a:lnTo>
                <a:lnTo>
                  <a:pt x="1649407" y="2088118"/>
                </a:lnTo>
                <a:lnTo>
                  <a:pt x="1680988" y="2128091"/>
                </a:lnTo>
                <a:lnTo>
                  <a:pt x="1712569" y="2168064"/>
                </a:lnTo>
                <a:lnTo>
                  <a:pt x="1744149" y="2208036"/>
                </a:lnTo>
                <a:lnTo>
                  <a:pt x="1775730" y="2248009"/>
                </a:lnTo>
                <a:lnTo>
                  <a:pt x="1807311" y="2287981"/>
                </a:lnTo>
                <a:lnTo>
                  <a:pt x="1838892" y="2327952"/>
                </a:lnTo>
                <a:lnTo>
                  <a:pt x="1870473" y="2367924"/>
                </a:lnTo>
                <a:lnTo>
                  <a:pt x="1902054" y="2407895"/>
                </a:lnTo>
                <a:lnTo>
                  <a:pt x="1933635" y="2447866"/>
                </a:lnTo>
                <a:lnTo>
                  <a:pt x="1965216" y="2487836"/>
                </a:lnTo>
                <a:lnTo>
                  <a:pt x="1996797" y="2527807"/>
                </a:lnTo>
                <a:lnTo>
                  <a:pt x="2028378" y="2567777"/>
                </a:lnTo>
                <a:lnTo>
                  <a:pt x="2059959" y="2607746"/>
                </a:lnTo>
                <a:lnTo>
                  <a:pt x="2091540" y="2647716"/>
                </a:lnTo>
                <a:lnTo>
                  <a:pt x="2123121" y="2687685"/>
                </a:lnTo>
                <a:lnTo>
                  <a:pt x="2154702" y="2727654"/>
                </a:lnTo>
                <a:lnTo>
                  <a:pt x="2186283" y="2767622"/>
                </a:lnTo>
                <a:lnTo>
                  <a:pt x="2217864" y="2807591"/>
                </a:lnTo>
                <a:lnTo>
                  <a:pt x="2249445" y="2847559"/>
                </a:lnTo>
                <a:lnTo>
                  <a:pt x="2281026" y="2887526"/>
                </a:lnTo>
                <a:lnTo>
                  <a:pt x="2312607" y="2927494"/>
                </a:lnTo>
                <a:lnTo>
                  <a:pt x="2344188" y="2967461"/>
                </a:lnTo>
                <a:lnTo>
                  <a:pt x="2375769" y="3007427"/>
                </a:lnTo>
                <a:lnTo>
                  <a:pt x="2407350" y="3047394"/>
                </a:lnTo>
                <a:lnTo>
                  <a:pt x="2438931" y="3087360"/>
                </a:lnTo>
                <a:lnTo>
                  <a:pt x="2470512" y="3127326"/>
                </a:lnTo>
                <a:lnTo>
                  <a:pt x="2502093" y="3167292"/>
                </a:lnTo>
                <a:lnTo>
                  <a:pt x="2533673" y="3207257"/>
                </a:lnTo>
                <a:lnTo>
                  <a:pt x="2565254" y="3247222"/>
                </a:lnTo>
                <a:lnTo>
                  <a:pt x="2596835" y="3287187"/>
                </a:lnTo>
                <a:lnTo>
                  <a:pt x="2628416" y="3327151"/>
                </a:lnTo>
                <a:lnTo>
                  <a:pt x="2659997" y="3367116"/>
                </a:lnTo>
                <a:lnTo>
                  <a:pt x="2691578" y="3407080"/>
                </a:lnTo>
                <a:lnTo>
                  <a:pt x="2723159" y="3447043"/>
                </a:lnTo>
                <a:lnTo>
                  <a:pt x="2754740" y="3487006"/>
                </a:lnTo>
                <a:lnTo>
                  <a:pt x="2786321" y="3526969"/>
                </a:lnTo>
                <a:lnTo>
                  <a:pt x="2817902" y="3566932"/>
                </a:lnTo>
                <a:lnTo>
                  <a:pt x="2849483" y="3606895"/>
                </a:lnTo>
                <a:lnTo>
                  <a:pt x="2881064" y="3646857"/>
                </a:lnTo>
                <a:lnTo>
                  <a:pt x="2912645" y="3686819"/>
                </a:lnTo>
                <a:lnTo>
                  <a:pt x="2944226" y="3726780"/>
                </a:lnTo>
                <a:lnTo>
                  <a:pt x="2975807" y="3766742"/>
                </a:lnTo>
                <a:lnTo>
                  <a:pt x="3007388" y="3806703"/>
                </a:lnTo>
                <a:lnTo>
                  <a:pt x="3038969" y="3846663"/>
                </a:lnTo>
                <a:lnTo>
                  <a:pt x="3070550" y="3886624"/>
                </a:lnTo>
                <a:lnTo>
                  <a:pt x="3102131" y="3926584"/>
                </a:lnTo>
                <a:lnTo>
                  <a:pt x="3133712" y="3966544"/>
                </a:lnTo>
                <a:lnTo>
                  <a:pt x="3165293" y="4006503"/>
                </a:lnTo>
                <a:lnTo>
                  <a:pt x="3196874" y="4046463"/>
                </a:lnTo>
                <a:lnTo>
                  <a:pt x="3228455" y="4086421"/>
                </a:lnTo>
                <a:lnTo>
                  <a:pt x="3260036" y="4126380"/>
                </a:lnTo>
                <a:lnTo>
                  <a:pt x="3291616" y="4166339"/>
                </a:lnTo>
                <a:lnTo>
                  <a:pt x="3323197" y="4206297"/>
                </a:lnTo>
                <a:lnTo>
                  <a:pt x="3354778" y="4246254"/>
                </a:lnTo>
                <a:lnTo>
                  <a:pt x="3386359" y="4286212"/>
                </a:lnTo>
                <a:lnTo>
                  <a:pt x="3386534" y="4286433"/>
                </a:lnTo>
              </a:path>
            </a:pathLst>
          </a:custGeom>
          <a:ln w="15886">
            <a:solidFill>
              <a:srgbClr val="0D5C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2037" y="843025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 h="0">
                <a:moveTo>
                  <a:pt x="0" y="0"/>
                </a:moveTo>
                <a:lnTo>
                  <a:pt x="10081069" y="0"/>
                </a:lnTo>
              </a:path>
            </a:pathLst>
          </a:custGeom>
          <a:ln w="3175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6455" y="1694180"/>
            <a:ext cx="3251200" cy="148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0617" y="2282253"/>
            <a:ext cx="9930765" cy="1971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646789" y="6497677"/>
            <a:ext cx="361950" cy="304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D5C9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jp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Relationship Id="rId4" Type="http://schemas.openxmlformats.org/officeDocument/2006/relationships/image" Target="../media/image5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Relationship Id="rId4" Type="http://schemas.openxmlformats.org/officeDocument/2006/relationships/image" Target="../media/image61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jpg"/><Relationship Id="rId6" Type="http://schemas.openxmlformats.org/officeDocument/2006/relationships/image" Target="../media/image66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png"/><Relationship Id="rId6" Type="http://schemas.openxmlformats.org/officeDocument/2006/relationships/image" Target="../media/image71.jpg"/><Relationship Id="rId7" Type="http://schemas.openxmlformats.org/officeDocument/2006/relationships/image" Target="../media/image72.jpg"/><Relationship Id="rId8" Type="http://schemas.openxmlformats.org/officeDocument/2006/relationships/image" Target="../media/image73.jpg"/><Relationship Id="rId9" Type="http://schemas.openxmlformats.org/officeDocument/2006/relationships/image" Target="../media/image7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Relationship Id="rId4" Type="http://schemas.openxmlformats.org/officeDocument/2006/relationships/image" Target="../media/image73.jpg"/><Relationship Id="rId5" Type="http://schemas.openxmlformats.org/officeDocument/2006/relationships/image" Target="../media/image77.jpg"/><Relationship Id="rId6" Type="http://schemas.openxmlformats.org/officeDocument/2006/relationships/image" Target="../media/image78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Relationship Id="rId4" Type="http://schemas.openxmlformats.org/officeDocument/2006/relationships/image" Target="../media/image81.jpg"/><Relationship Id="rId5" Type="http://schemas.openxmlformats.org/officeDocument/2006/relationships/image" Target="../media/image82.jpg"/><Relationship Id="rId6" Type="http://schemas.openxmlformats.org/officeDocument/2006/relationships/image" Target="../media/image83.jpg"/><Relationship Id="rId7" Type="http://schemas.openxmlformats.org/officeDocument/2006/relationships/image" Target="../media/image84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Relationship Id="rId4" Type="http://schemas.openxmlformats.org/officeDocument/2006/relationships/image" Target="../media/image87.png"/><Relationship Id="rId5" Type="http://schemas.openxmlformats.org/officeDocument/2006/relationships/image" Target="../media/image8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image" Target="../media/image88.jpg"/><Relationship Id="rId5" Type="http://schemas.openxmlformats.org/officeDocument/2006/relationships/image" Target="../media/image91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.jpg"/><Relationship Id="rId3" Type="http://schemas.openxmlformats.org/officeDocument/2006/relationships/image" Target="../media/image93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Relationship Id="rId3" Type="http://schemas.openxmlformats.org/officeDocument/2006/relationships/image" Target="../media/image95.jpg"/><Relationship Id="rId4" Type="http://schemas.openxmlformats.org/officeDocument/2006/relationships/image" Target="../media/image96.jpg"/><Relationship Id="rId5" Type="http://schemas.openxmlformats.org/officeDocument/2006/relationships/image" Target="../media/image97.jpg"/><Relationship Id="rId6" Type="http://schemas.openxmlformats.org/officeDocument/2006/relationships/image" Target="../media/image98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Relationship Id="rId4" Type="http://schemas.openxmlformats.org/officeDocument/2006/relationships/image" Target="../media/image101.jpg"/><Relationship Id="rId5" Type="http://schemas.openxmlformats.org/officeDocument/2006/relationships/image" Target="../media/image102.jpg"/><Relationship Id="rId6" Type="http://schemas.openxmlformats.org/officeDocument/2006/relationships/image" Target="../media/image10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jpg"/><Relationship Id="rId5" Type="http://schemas.openxmlformats.org/officeDocument/2006/relationships/image" Target="../media/image44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68505" cy="6858000"/>
            </a:xfrm>
            <a:custGeom>
              <a:avLst/>
              <a:gdLst/>
              <a:ahLst/>
              <a:cxnLst/>
              <a:rect l="l" t="t" r="r" b="b"/>
              <a:pathLst>
                <a:path w="12168505" h="6858000">
                  <a:moveTo>
                    <a:pt x="0" y="0"/>
                  </a:moveTo>
                  <a:lnTo>
                    <a:pt x="1786354" y="0"/>
                  </a:lnTo>
                  <a:lnTo>
                    <a:pt x="88199" y="2191420"/>
                  </a:lnTo>
                  <a:lnTo>
                    <a:pt x="64701" y="2224524"/>
                  </a:lnTo>
                  <a:lnTo>
                    <a:pt x="41222" y="2257954"/>
                  </a:lnTo>
                  <a:lnTo>
                    <a:pt x="14926" y="2287614"/>
                  </a:lnTo>
                  <a:lnTo>
                    <a:pt x="0" y="2297793"/>
                  </a:lnTo>
                  <a:lnTo>
                    <a:pt x="0" y="0"/>
                  </a:lnTo>
                  <a:close/>
                </a:path>
                <a:path w="12168505" h="6858000">
                  <a:moveTo>
                    <a:pt x="3568881" y="0"/>
                  </a:moveTo>
                  <a:lnTo>
                    <a:pt x="9932364" y="0"/>
                  </a:lnTo>
                  <a:lnTo>
                    <a:pt x="12107630" y="2753458"/>
                  </a:lnTo>
                  <a:lnTo>
                    <a:pt x="12121837" y="2770607"/>
                  </a:lnTo>
                  <a:lnTo>
                    <a:pt x="12136445" y="2787278"/>
                  </a:lnTo>
                  <a:lnTo>
                    <a:pt x="12151203" y="2803798"/>
                  </a:lnTo>
                  <a:lnTo>
                    <a:pt x="12165856" y="2820495"/>
                  </a:lnTo>
                  <a:lnTo>
                    <a:pt x="12166538" y="2843216"/>
                  </a:lnTo>
                  <a:lnTo>
                    <a:pt x="12167265" y="2865912"/>
                  </a:lnTo>
                  <a:lnTo>
                    <a:pt x="12167842" y="2888558"/>
                  </a:lnTo>
                  <a:lnTo>
                    <a:pt x="12168078" y="2911129"/>
                  </a:lnTo>
                  <a:lnTo>
                    <a:pt x="12167609" y="3878802"/>
                  </a:lnTo>
                  <a:lnTo>
                    <a:pt x="12167511" y="5355717"/>
                  </a:lnTo>
                  <a:lnTo>
                    <a:pt x="12168177" y="6857996"/>
                  </a:lnTo>
                  <a:lnTo>
                    <a:pt x="9021717" y="6857996"/>
                  </a:lnTo>
                  <a:lnTo>
                    <a:pt x="3568881" y="0"/>
                  </a:lnTo>
                  <a:close/>
                </a:path>
              </a:pathLst>
            </a:custGeom>
            <a:solidFill>
              <a:srgbClr val="00A4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022080" cy="6858000"/>
            </a:xfrm>
            <a:custGeom>
              <a:avLst/>
              <a:gdLst/>
              <a:ahLst/>
              <a:cxnLst/>
              <a:rect l="l" t="t" r="r" b="b"/>
              <a:pathLst>
                <a:path w="9022080" h="6858000">
                  <a:moveTo>
                    <a:pt x="1786354" y="0"/>
                  </a:moveTo>
                  <a:lnTo>
                    <a:pt x="3568881" y="0"/>
                  </a:lnTo>
                  <a:lnTo>
                    <a:pt x="9021717" y="6857996"/>
                  </a:lnTo>
                  <a:lnTo>
                    <a:pt x="0" y="6857996"/>
                  </a:lnTo>
                  <a:lnTo>
                    <a:pt x="0" y="2297793"/>
                  </a:lnTo>
                  <a:lnTo>
                    <a:pt x="14926" y="2287614"/>
                  </a:lnTo>
                  <a:lnTo>
                    <a:pt x="41222" y="2257954"/>
                  </a:lnTo>
                  <a:lnTo>
                    <a:pt x="64701" y="2224524"/>
                  </a:lnTo>
                  <a:lnTo>
                    <a:pt x="88199" y="2191420"/>
                  </a:lnTo>
                  <a:lnTo>
                    <a:pt x="1786354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675738" y="0"/>
              <a:ext cx="3516629" cy="4457700"/>
            </a:xfrm>
            <a:custGeom>
              <a:avLst/>
              <a:gdLst/>
              <a:ahLst/>
              <a:cxnLst/>
              <a:rect l="l" t="t" r="r" b="b"/>
              <a:pathLst>
                <a:path w="3516629" h="4457700">
                  <a:moveTo>
                    <a:pt x="3516261" y="0"/>
                  </a:moveTo>
                  <a:lnTo>
                    <a:pt x="3493439" y="0"/>
                  </a:lnTo>
                  <a:lnTo>
                    <a:pt x="1257363" y="0"/>
                  </a:lnTo>
                  <a:lnTo>
                    <a:pt x="0" y="0"/>
                  </a:lnTo>
                  <a:lnTo>
                    <a:pt x="3516261" y="4457687"/>
                  </a:lnTo>
                  <a:lnTo>
                    <a:pt x="3516261" y="0"/>
                  </a:lnTo>
                  <a:close/>
                </a:path>
              </a:pathLst>
            </a:custGeom>
            <a:solidFill>
              <a:srgbClr val="004D9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5710"/>
              </a:lnSpc>
              <a:spcBef>
                <a:spcPts val="250"/>
              </a:spcBef>
            </a:pPr>
            <a:r>
              <a:rPr dirty="0" spc="40"/>
              <a:t>S</a:t>
            </a:r>
            <a:r>
              <a:rPr dirty="0" spc="160"/>
              <a:t>I</a:t>
            </a:r>
            <a:r>
              <a:rPr dirty="0" spc="175"/>
              <a:t>S</a:t>
            </a:r>
            <a:r>
              <a:rPr dirty="0" spc="180"/>
              <a:t>T</a:t>
            </a:r>
            <a:r>
              <a:rPr dirty="0" spc="170"/>
              <a:t>E</a:t>
            </a:r>
            <a:r>
              <a:rPr dirty="0" spc="130"/>
              <a:t>MA  </a:t>
            </a:r>
            <a:r>
              <a:rPr dirty="0" spc="100"/>
              <a:t>SSARU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6455" y="3100705"/>
            <a:ext cx="3482340" cy="2889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2860" marR="5080">
              <a:lnSpc>
                <a:spcPct val="100000"/>
              </a:lnSpc>
              <a:spcBef>
                <a:spcPts val="105"/>
              </a:spcBef>
            </a:pPr>
            <a:r>
              <a:rPr dirty="0" sz="3600" spc="85" b="1">
                <a:solidFill>
                  <a:srgbClr val="042039"/>
                </a:solidFill>
                <a:latin typeface="Verdana"/>
                <a:cs typeface="Verdana"/>
              </a:rPr>
              <a:t>Treinamento </a:t>
            </a:r>
            <a:r>
              <a:rPr dirty="0" sz="3600" spc="-1220" b="1">
                <a:solidFill>
                  <a:srgbClr val="042039"/>
                </a:solidFill>
                <a:latin typeface="Verdana"/>
                <a:cs typeface="Verdana"/>
              </a:rPr>
              <a:t> </a:t>
            </a:r>
            <a:r>
              <a:rPr dirty="0" sz="3600" spc="85" b="1">
                <a:solidFill>
                  <a:srgbClr val="042039"/>
                </a:solidFill>
                <a:latin typeface="Verdana"/>
                <a:cs typeface="Verdana"/>
              </a:rPr>
              <a:t>equipe </a:t>
            </a:r>
            <a:r>
              <a:rPr dirty="0" sz="3600" spc="100" b="1">
                <a:solidFill>
                  <a:srgbClr val="042039"/>
                </a:solidFill>
                <a:latin typeface="Verdana"/>
                <a:cs typeface="Verdana"/>
              </a:rPr>
              <a:t>Geo </a:t>
            </a:r>
            <a:r>
              <a:rPr dirty="0" sz="3600" spc="45" b="1">
                <a:solidFill>
                  <a:srgbClr val="042039"/>
                </a:solidFill>
                <a:latin typeface="Verdana"/>
                <a:cs typeface="Verdana"/>
              </a:rPr>
              <a:t>- </a:t>
            </a:r>
            <a:r>
              <a:rPr dirty="0" sz="3600" spc="-1220" b="1">
                <a:solidFill>
                  <a:srgbClr val="042039"/>
                </a:solidFill>
                <a:latin typeface="Verdana"/>
                <a:cs typeface="Verdana"/>
              </a:rPr>
              <a:t> </a:t>
            </a:r>
            <a:r>
              <a:rPr dirty="0" sz="3600" spc="190" b="1">
                <a:solidFill>
                  <a:srgbClr val="042039"/>
                </a:solidFill>
                <a:latin typeface="Verdana"/>
                <a:cs typeface="Verdana"/>
              </a:rPr>
              <a:t>M</a:t>
            </a:r>
            <a:r>
              <a:rPr dirty="0" sz="3600" spc="135" b="1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r>
              <a:rPr dirty="0" sz="3600" spc="105" b="1">
                <a:solidFill>
                  <a:srgbClr val="042039"/>
                </a:solidFill>
                <a:latin typeface="Verdana"/>
                <a:cs typeface="Verdana"/>
              </a:rPr>
              <a:t>p</a:t>
            </a:r>
            <a:r>
              <a:rPr dirty="0" sz="3600" spc="80" b="1">
                <a:solidFill>
                  <a:srgbClr val="042039"/>
                </a:solidFill>
                <a:latin typeface="Verdana"/>
                <a:cs typeface="Verdana"/>
              </a:rPr>
              <a:t>e</a:t>
            </a:r>
            <a:r>
              <a:rPr dirty="0" sz="3600" spc="135" b="1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r>
              <a:rPr dirty="0" sz="3600" spc="90" b="1">
                <a:solidFill>
                  <a:srgbClr val="042039"/>
                </a:solidFill>
                <a:latin typeface="Verdana"/>
                <a:cs typeface="Verdana"/>
              </a:rPr>
              <a:t>m</a:t>
            </a:r>
            <a:r>
              <a:rPr dirty="0" sz="3600" spc="80" b="1">
                <a:solidFill>
                  <a:srgbClr val="042039"/>
                </a:solidFill>
                <a:latin typeface="Verdana"/>
                <a:cs typeface="Verdana"/>
              </a:rPr>
              <a:t>e</a:t>
            </a:r>
            <a:r>
              <a:rPr dirty="0" sz="3600" spc="55" b="1">
                <a:solidFill>
                  <a:srgbClr val="042039"/>
                </a:solidFill>
                <a:latin typeface="Verdana"/>
                <a:cs typeface="Verdana"/>
              </a:rPr>
              <a:t>n</a:t>
            </a:r>
            <a:r>
              <a:rPr dirty="0" sz="3600" spc="80" b="1">
                <a:solidFill>
                  <a:srgbClr val="042039"/>
                </a:solidFill>
                <a:latin typeface="Verdana"/>
                <a:cs typeface="Verdana"/>
              </a:rPr>
              <a:t>t</a:t>
            </a:r>
            <a:r>
              <a:rPr dirty="0" sz="3600" spc="135" b="1">
                <a:solidFill>
                  <a:srgbClr val="042039"/>
                </a:solidFill>
                <a:latin typeface="Verdana"/>
                <a:cs typeface="Verdana"/>
              </a:rPr>
              <a:t>o</a:t>
            </a:r>
            <a:endParaRPr sz="3600">
              <a:latin typeface="Verdana"/>
              <a:cs typeface="Verdana"/>
            </a:endParaRPr>
          </a:p>
          <a:p>
            <a:pPr marL="22860">
              <a:lnSpc>
                <a:spcPct val="100000"/>
              </a:lnSpc>
              <a:spcBef>
                <a:spcPts val="1465"/>
              </a:spcBef>
            </a:pPr>
            <a:r>
              <a:rPr dirty="0" sz="2100" spc="35" b="1">
                <a:solidFill>
                  <a:srgbClr val="042039"/>
                </a:solidFill>
                <a:latin typeface="Verdana"/>
                <a:cs typeface="Verdana"/>
              </a:rPr>
              <a:t>Junho/2022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1800" spc="-15">
                <a:solidFill>
                  <a:srgbClr val="0D5C9C"/>
                </a:solidFill>
                <a:latin typeface="Verdana"/>
                <a:cs typeface="Verdana"/>
              </a:rPr>
              <a:t>Programa</a:t>
            </a:r>
            <a:r>
              <a:rPr dirty="0" sz="1800" spc="-20">
                <a:solidFill>
                  <a:srgbClr val="0D5C9C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0D5C9C"/>
                </a:solidFill>
                <a:latin typeface="Verdana"/>
                <a:cs typeface="Verdana"/>
              </a:rPr>
              <a:t>Viver</a:t>
            </a:r>
            <a:r>
              <a:rPr dirty="0" sz="1800" spc="65">
                <a:solidFill>
                  <a:srgbClr val="0D5C9C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0D5C9C"/>
                </a:solidFill>
                <a:latin typeface="Verdana"/>
                <a:cs typeface="Verdana"/>
              </a:rPr>
              <a:t>Melhor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-10" b="1">
                <a:solidFill>
                  <a:srgbClr val="0D5C9C"/>
                </a:solidFill>
                <a:latin typeface="Verdana"/>
                <a:cs typeface="Verdana"/>
              </a:rPr>
              <a:t>CDHU/SSARU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543750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25">
                <a:solidFill>
                  <a:srgbClr val="042039"/>
                </a:solidFill>
              </a:rPr>
              <a:t>B</a:t>
            </a:r>
            <a:r>
              <a:rPr dirty="0" sz="2000" spc="195">
                <a:solidFill>
                  <a:srgbClr val="042039"/>
                </a:solidFill>
              </a:rPr>
              <a:t>o</a:t>
            </a:r>
            <a:r>
              <a:rPr dirty="0" sz="2000" spc="160">
                <a:solidFill>
                  <a:srgbClr val="042039"/>
                </a:solidFill>
              </a:rPr>
              <a:t>a</a:t>
            </a:r>
            <a:r>
              <a:rPr dirty="0" sz="2000" spc="50">
                <a:solidFill>
                  <a:srgbClr val="042039"/>
                </a:solidFill>
              </a:rPr>
              <a:t>s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70">
                <a:solidFill>
                  <a:srgbClr val="042039"/>
                </a:solidFill>
              </a:rPr>
              <a:t>p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160">
                <a:solidFill>
                  <a:srgbClr val="042039"/>
                </a:solidFill>
              </a:rPr>
              <a:t>á</a:t>
            </a:r>
            <a:r>
              <a:rPr dirty="0" sz="2000" spc="135">
                <a:solidFill>
                  <a:srgbClr val="042039"/>
                </a:solidFill>
              </a:rPr>
              <a:t>t</a:t>
            </a:r>
            <a:r>
              <a:rPr dirty="0" sz="2000" spc="60">
                <a:solidFill>
                  <a:srgbClr val="042039"/>
                </a:solidFill>
              </a:rPr>
              <a:t>i</a:t>
            </a:r>
            <a:r>
              <a:rPr dirty="0" sz="2000" spc="95">
                <a:solidFill>
                  <a:srgbClr val="042039"/>
                </a:solidFill>
              </a:rPr>
              <a:t>c</a:t>
            </a:r>
            <a:r>
              <a:rPr dirty="0" sz="2000" spc="160">
                <a:solidFill>
                  <a:srgbClr val="042039"/>
                </a:solidFill>
              </a:rPr>
              <a:t>a</a:t>
            </a:r>
            <a:r>
              <a:rPr dirty="0" sz="2000" spc="50">
                <a:solidFill>
                  <a:srgbClr val="042039"/>
                </a:solidFill>
              </a:rPr>
              <a:t>s</a:t>
            </a:r>
            <a:r>
              <a:rPr dirty="0" sz="2000" spc="-175">
                <a:solidFill>
                  <a:srgbClr val="042039"/>
                </a:solidFill>
              </a:rPr>
              <a:t> </a:t>
            </a:r>
            <a:r>
              <a:rPr dirty="0" sz="2000" spc="65">
                <a:solidFill>
                  <a:srgbClr val="042039"/>
                </a:solidFill>
              </a:rPr>
              <a:t>–</a:t>
            </a:r>
            <a:r>
              <a:rPr dirty="0" sz="2000" spc="75">
                <a:solidFill>
                  <a:srgbClr val="042039"/>
                </a:solidFill>
              </a:rPr>
              <a:t> </a:t>
            </a:r>
            <a:r>
              <a:rPr dirty="0" sz="2000" spc="150">
                <a:solidFill>
                  <a:srgbClr val="042039"/>
                </a:solidFill>
              </a:rPr>
              <a:t>S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155">
                <a:solidFill>
                  <a:srgbClr val="042039"/>
                </a:solidFill>
              </a:rPr>
              <a:t>s</a:t>
            </a:r>
            <a:r>
              <a:rPr dirty="0" sz="2000" spc="135">
                <a:solidFill>
                  <a:srgbClr val="042039"/>
                </a:solidFill>
              </a:rPr>
              <a:t>t</a:t>
            </a:r>
            <a:r>
              <a:rPr dirty="0" sz="2000" spc="90">
                <a:solidFill>
                  <a:srgbClr val="042039"/>
                </a:solidFill>
              </a:rPr>
              <a:t>e</a:t>
            </a:r>
            <a:r>
              <a:rPr dirty="0" sz="2000" spc="130">
                <a:solidFill>
                  <a:srgbClr val="042039"/>
                </a:solidFill>
              </a:rPr>
              <a:t>m</a:t>
            </a:r>
            <a:r>
              <a:rPr dirty="0" sz="2000" spc="85">
                <a:solidFill>
                  <a:srgbClr val="042039"/>
                </a:solidFill>
              </a:rPr>
              <a:t>a</a:t>
            </a:r>
            <a:r>
              <a:rPr dirty="0" sz="2000" spc="-160">
                <a:solidFill>
                  <a:srgbClr val="042039"/>
                </a:solidFill>
              </a:rPr>
              <a:t> </a:t>
            </a:r>
            <a:r>
              <a:rPr dirty="0" sz="2000" spc="120">
                <a:solidFill>
                  <a:srgbClr val="042039"/>
                </a:solidFill>
              </a:rPr>
              <a:t>C</a:t>
            </a:r>
            <a:r>
              <a:rPr dirty="0" sz="2000" spc="135">
                <a:solidFill>
                  <a:srgbClr val="042039"/>
                </a:solidFill>
              </a:rPr>
              <a:t>D</a:t>
            </a:r>
            <a:r>
              <a:rPr dirty="0" sz="2000" spc="120">
                <a:solidFill>
                  <a:srgbClr val="042039"/>
                </a:solidFill>
              </a:rPr>
              <a:t>H</a:t>
            </a:r>
            <a:r>
              <a:rPr dirty="0" sz="2000" spc="65">
                <a:solidFill>
                  <a:srgbClr val="042039"/>
                </a:solidFill>
              </a:rPr>
              <a:t>U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20">
                <a:solidFill>
                  <a:srgbClr val="042039"/>
                </a:solidFill>
              </a:rPr>
              <a:t>C</a:t>
            </a:r>
            <a:r>
              <a:rPr dirty="0" sz="2000" spc="229">
                <a:solidFill>
                  <a:srgbClr val="042039"/>
                </a:solidFill>
              </a:rPr>
              <a:t>R</a:t>
            </a:r>
            <a:r>
              <a:rPr dirty="0" sz="2000" spc="135">
                <a:solidFill>
                  <a:srgbClr val="042039"/>
                </a:solidFill>
              </a:rPr>
              <a:t>M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646789" y="6497677"/>
            <a:ext cx="365125" cy="304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z="1800">
                <a:solidFill>
                  <a:srgbClr val="0D5C9C"/>
                </a:solidFill>
                <a:latin typeface="Verdana"/>
                <a:cs typeface="Verdana"/>
              </a:rPr>
              <a:t>10</a:t>
            </a:fld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062" y="1663763"/>
            <a:ext cx="7601584" cy="303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30">
                <a:latin typeface="Verdana"/>
                <a:cs typeface="Verdana"/>
              </a:rPr>
              <a:t>Ferramentas</a:t>
            </a:r>
            <a:r>
              <a:rPr dirty="0" sz="1800" spc="15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digitais</a:t>
            </a:r>
            <a:r>
              <a:rPr dirty="0" sz="1800" spc="204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para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trabalho</a:t>
            </a:r>
            <a:r>
              <a:rPr dirty="0" sz="1800" spc="1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campo</a:t>
            </a:r>
            <a:endParaRPr sz="18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25">
                <a:latin typeface="Verdana"/>
                <a:cs typeface="Verdana"/>
              </a:rPr>
              <a:t>Qfield</a:t>
            </a:r>
            <a:r>
              <a:rPr dirty="0" sz="1800" spc="9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–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mapeamento;</a:t>
            </a:r>
            <a:endParaRPr sz="18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25">
                <a:latin typeface="Verdana"/>
                <a:cs typeface="Verdana"/>
              </a:rPr>
              <a:t>Arrolamento</a:t>
            </a:r>
            <a:r>
              <a:rPr dirty="0" sz="1800" spc="14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das</a:t>
            </a:r>
            <a:r>
              <a:rPr dirty="0" sz="1800" spc="6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famílias;</a:t>
            </a:r>
            <a:endParaRPr sz="18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dirty="0" sz="1800" spc="-20">
                <a:latin typeface="Verdana"/>
                <a:cs typeface="Verdana"/>
              </a:rPr>
              <a:t>Vistoria</a:t>
            </a:r>
            <a:r>
              <a:rPr dirty="0" sz="1800" spc="8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edificações;</a:t>
            </a:r>
            <a:endParaRPr sz="1800">
              <a:latin typeface="Verdana"/>
              <a:cs typeface="Verdana"/>
            </a:endParaRPr>
          </a:p>
          <a:p>
            <a:pPr marL="298450" indent="-286385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25">
                <a:latin typeface="Verdana"/>
                <a:cs typeface="Verdana"/>
              </a:rPr>
              <a:t>Aplicativo</a:t>
            </a:r>
            <a:r>
              <a:rPr dirty="0" sz="1800" spc="229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acompanhamento</a:t>
            </a:r>
            <a:r>
              <a:rPr dirty="0" sz="1800" spc="1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do </a:t>
            </a:r>
            <a:r>
              <a:rPr dirty="0" sz="1800" spc="-25">
                <a:latin typeface="Verdana"/>
                <a:cs typeface="Verdana"/>
              </a:rPr>
              <a:t>Atendimento</a:t>
            </a:r>
            <a:r>
              <a:rPr dirty="0" sz="1800" spc="28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Técnico </a:t>
            </a:r>
            <a:r>
              <a:rPr dirty="0" sz="1800" spc="-15">
                <a:latin typeface="Verdana"/>
                <a:cs typeface="Verdana"/>
              </a:rPr>
              <a:t>Social.</a:t>
            </a:r>
            <a:endParaRPr sz="1800">
              <a:latin typeface="Verdana"/>
              <a:cs typeface="Verdana"/>
            </a:endParaRPr>
          </a:p>
          <a:p>
            <a:pPr marL="298450" marR="104775" indent="-286385">
              <a:lnSpc>
                <a:spcPct val="118300"/>
              </a:lnSpc>
              <a:spcBef>
                <a:spcPts val="1275"/>
              </a:spcBef>
              <a:buFont typeface="Arial MT"/>
              <a:buChar char="•"/>
              <a:tabLst>
                <a:tab pos="298450" algn="l"/>
                <a:tab pos="299085" algn="l"/>
                <a:tab pos="1690370" algn="l"/>
                <a:tab pos="2271395" algn="l"/>
                <a:tab pos="3834765" algn="l"/>
                <a:tab pos="4140200" algn="l"/>
                <a:tab pos="5074285" algn="l"/>
                <a:tab pos="6885305" algn="l"/>
              </a:tabLst>
            </a:pPr>
            <a:r>
              <a:rPr dirty="0" sz="1800" spc="-10">
                <a:latin typeface="Verdana"/>
                <a:cs typeface="Verdana"/>
              </a:rPr>
              <a:t>I</a:t>
            </a:r>
            <a:r>
              <a:rPr dirty="0" sz="1800" spc="-20">
                <a:latin typeface="Verdana"/>
                <a:cs typeface="Verdana"/>
              </a:rPr>
              <a:t>n</a:t>
            </a:r>
            <a:r>
              <a:rPr dirty="0" sz="1800" spc="-40">
                <a:latin typeface="Verdana"/>
                <a:cs typeface="Verdana"/>
              </a:rPr>
              <a:t>t</a:t>
            </a:r>
            <a:r>
              <a:rPr dirty="0" sz="1800" spc="-25">
                <a:latin typeface="Verdana"/>
                <a:cs typeface="Verdana"/>
              </a:rPr>
              <a:t>e</a:t>
            </a:r>
            <a:r>
              <a:rPr dirty="0" sz="1800" spc="-5">
                <a:latin typeface="Verdana"/>
                <a:cs typeface="Verdana"/>
              </a:rPr>
              <a:t>g</a:t>
            </a:r>
            <a:r>
              <a:rPr dirty="0" sz="1800" spc="-20">
                <a:latin typeface="Verdana"/>
                <a:cs typeface="Verdana"/>
              </a:rPr>
              <a:t>r</a:t>
            </a:r>
            <a:r>
              <a:rPr dirty="0" sz="1800" spc="-35">
                <a:latin typeface="Verdana"/>
                <a:cs typeface="Verdana"/>
              </a:rPr>
              <a:t>a</a:t>
            </a:r>
            <a:r>
              <a:rPr dirty="0" sz="1800" spc="30">
                <a:latin typeface="Verdana"/>
                <a:cs typeface="Verdana"/>
              </a:rPr>
              <a:t>ç</a:t>
            </a:r>
            <a:r>
              <a:rPr dirty="0" sz="1800" spc="-35">
                <a:latin typeface="Verdana"/>
                <a:cs typeface="Verdana"/>
              </a:rPr>
              <a:t>ã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75">
                <a:latin typeface="Verdana"/>
                <a:cs typeface="Verdana"/>
              </a:rPr>
              <a:t>d</a:t>
            </a:r>
            <a:r>
              <a:rPr dirty="0" sz="1800" spc="-3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45">
                <a:latin typeface="Verdana"/>
                <a:cs typeface="Verdana"/>
              </a:rPr>
              <a:t>i</a:t>
            </a:r>
            <a:r>
              <a:rPr dirty="0" sz="1800" spc="55">
                <a:latin typeface="Verdana"/>
                <a:cs typeface="Verdana"/>
              </a:rPr>
              <a:t>n</a:t>
            </a:r>
            <a:r>
              <a:rPr dirty="0" sz="1800" spc="-35">
                <a:latin typeface="Verdana"/>
                <a:cs typeface="Verdana"/>
              </a:rPr>
              <a:t>f</a:t>
            </a:r>
            <a:r>
              <a:rPr dirty="0" sz="1800" spc="30">
                <a:latin typeface="Verdana"/>
                <a:cs typeface="Verdana"/>
              </a:rPr>
              <a:t>o</a:t>
            </a:r>
            <a:r>
              <a:rPr dirty="0" sz="1800" spc="-20">
                <a:latin typeface="Verdana"/>
                <a:cs typeface="Verdana"/>
              </a:rPr>
              <a:t>r</a:t>
            </a:r>
            <a:r>
              <a:rPr dirty="0" sz="1800" spc="-30">
                <a:latin typeface="Verdana"/>
                <a:cs typeface="Verdana"/>
              </a:rPr>
              <a:t>ma</a:t>
            </a:r>
            <a:r>
              <a:rPr dirty="0" sz="1800" spc="35">
                <a:latin typeface="Verdana"/>
                <a:cs typeface="Verdana"/>
              </a:rPr>
              <a:t>ç</a:t>
            </a:r>
            <a:r>
              <a:rPr dirty="0" sz="1800" spc="30">
                <a:latin typeface="Verdana"/>
                <a:cs typeface="Verdana"/>
              </a:rPr>
              <a:t>õ</a:t>
            </a:r>
            <a:r>
              <a:rPr dirty="0" sz="1800" spc="-2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5">
                <a:latin typeface="Verdana"/>
                <a:cs typeface="Verdana"/>
              </a:rPr>
              <a:t>g</a:t>
            </a:r>
            <a:r>
              <a:rPr dirty="0" sz="1800" spc="-25">
                <a:latin typeface="Verdana"/>
                <a:cs typeface="Verdana"/>
              </a:rPr>
              <a:t>e</a:t>
            </a:r>
            <a:r>
              <a:rPr dirty="0" sz="1800" spc="30">
                <a:latin typeface="Verdana"/>
                <a:cs typeface="Verdana"/>
              </a:rPr>
              <a:t>s</a:t>
            </a:r>
            <a:r>
              <a:rPr dirty="0" sz="1800" spc="-40">
                <a:latin typeface="Verdana"/>
                <a:cs typeface="Verdana"/>
              </a:rPr>
              <a:t>t</a:t>
            </a:r>
            <a:r>
              <a:rPr dirty="0" sz="1800" spc="-35">
                <a:latin typeface="Verdana"/>
                <a:cs typeface="Verdana"/>
              </a:rPr>
              <a:t>ã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35">
                <a:latin typeface="Verdana"/>
                <a:cs typeface="Verdana"/>
              </a:rPr>
              <a:t>c</a:t>
            </a:r>
            <a:r>
              <a:rPr dirty="0" sz="1800" spc="30">
                <a:latin typeface="Verdana"/>
                <a:cs typeface="Verdana"/>
              </a:rPr>
              <a:t>o</a:t>
            </a:r>
            <a:r>
              <a:rPr dirty="0" sz="1800" spc="-30">
                <a:latin typeface="Verdana"/>
                <a:cs typeface="Verdana"/>
              </a:rPr>
              <a:t>m</a:t>
            </a:r>
            <a:r>
              <a:rPr dirty="0" sz="1800" spc="-5">
                <a:latin typeface="Verdana"/>
                <a:cs typeface="Verdana"/>
              </a:rPr>
              <a:t>p</a:t>
            </a:r>
            <a:r>
              <a:rPr dirty="0" sz="1800" spc="-30">
                <a:latin typeface="Verdana"/>
                <a:cs typeface="Verdana"/>
              </a:rPr>
              <a:t>a</a:t>
            </a:r>
            <a:r>
              <a:rPr dirty="0" sz="1800" spc="-20">
                <a:latin typeface="Verdana"/>
                <a:cs typeface="Verdana"/>
              </a:rPr>
              <a:t>r</a:t>
            </a:r>
            <a:r>
              <a:rPr dirty="0" sz="1800" spc="35">
                <a:latin typeface="Verdana"/>
                <a:cs typeface="Verdana"/>
              </a:rPr>
              <a:t>t</a:t>
            </a:r>
            <a:r>
              <a:rPr dirty="0" sz="1800" spc="-45">
                <a:latin typeface="Verdana"/>
                <a:cs typeface="Verdana"/>
              </a:rPr>
              <a:t>i</a:t>
            </a:r>
            <a:r>
              <a:rPr dirty="0" sz="1800" spc="25">
                <a:latin typeface="Verdana"/>
                <a:cs typeface="Verdana"/>
              </a:rPr>
              <a:t>l</a:t>
            </a:r>
            <a:r>
              <a:rPr dirty="0" sz="1800" spc="-15">
                <a:latin typeface="Verdana"/>
                <a:cs typeface="Verdana"/>
              </a:rPr>
              <a:t>h</a:t>
            </a:r>
            <a:r>
              <a:rPr dirty="0" sz="1800" spc="-30">
                <a:latin typeface="Verdana"/>
                <a:cs typeface="Verdana"/>
              </a:rPr>
              <a:t>a</a:t>
            </a:r>
            <a:r>
              <a:rPr dirty="0" sz="1800" spc="-5">
                <a:latin typeface="Verdana"/>
                <a:cs typeface="Verdana"/>
              </a:rPr>
              <a:t>d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25">
                <a:latin typeface="Verdana"/>
                <a:cs typeface="Verdana"/>
              </a:rPr>
              <a:t>e</a:t>
            </a:r>
            <a:r>
              <a:rPr dirty="0" sz="1800" spc="-20">
                <a:latin typeface="Verdana"/>
                <a:cs typeface="Verdana"/>
              </a:rPr>
              <a:t>n</a:t>
            </a:r>
            <a:r>
              <a:rPr dirty="0" sz="1800" spc="-40">
                <a:latin typeface="Verdana"/>
                <a:cs typeface="Verdana"/>
              </a:rPr>
              <a:t>t</a:t>
            </a:r>
            <a:r>
              <a:rPr dirty="0" sz="1800" spc="50">
                <a:latin typeface="Verdana"/>
                <a:cs typeface="Verdana"/>
              </a:rPr>
              <a:t>r</a:t>
            </a:r>
            <a:r>
              <a:rPr dirty="0" sz="1800">
                <a:latin typeface="Verdana"/>
                <a:cs typeface="Verdana"/>
              </a:rPr>
              <a:t>e  </a:t>
            </a:r>
            <a:r>
              <a:rPr dirty="0" sz="1800" spc="-20">
                <a:latin typeface="Verdana"/>
                <a:cs typeface="Verdana"/>
              </a:rPr>
              <a:t>tempo</a:t>
            </a:r>
            <a:r>
              <a:rPr dirty="0" sz="1800" spc="7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real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0144" y="4076636"/>
            <a:ext cx="22752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2800" algn="l"/>
                <a:tab pos="1908810" algn="l"/>
              </a:tabLst>
            </a:pPr>
            <a:r>
              <a:rPr dirty="0" sz="1800" spc="-35">
                <a:latin typeface="Verdana"/>
                <a:cs typeface="Verdana"/>
              </a:rPr>
              <a:t>á</a:t>
            </a:r>
            <a:r>
              <a:rPr dirty="0" sz="1800" spc="-20">
                <a:latin typeface="Verdana"/>
                <a:cs typeface="Verdana"/>
              </a:rPr>
              <a:t>r</a:t>
            </a:r>
            <a:r>
              <a:rPr dirty="0" sz="1800" spc="45">
                <a:latin typeface="Verdana"/>
                <a:cs typeface="Verdana"/>
              </a:rPr>
              <a:t>e</a:t>
            </a:r>
            <a:r>
              <a:rPr dirty="0" sz="1800" spc="-35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35">
                <a:latin typeface="Verdana"/>
                <a:cs typeface="Verdana"/>
              </a:rPr>
              <a:t>t</a:t>
            </a:r>
            <a:r>
              <a:rPr dirty="0" sz="1800" spc="-25">
                <a:latin typeface="Verdana"/>
                <a:cs typeface="Verdana"/>
              </a:rPr>
              <a:t>é</a:t>
            </a:r>
            <a:r>
              <a:rPr dirty="0" sz="1800" spc="35">
                <a:latin typeface="Verdana"/>
                <a:cs typeface="Verdana"/>
              </a:rPr>
              <a:t>c</a:t>
            </a:r>
            <a:r>
              <a:rPr dirty="0" sz="1800" spc="-15">
                <a:latin typeface="Verdana"/>
                <a:cs typeface="Verdana"/>
              </a:rPr>
              <a:t>n</a:t>
            </a:r>
            <a:r>
              <a:rPr dirty="0" sz="1800" spc="-45">
                <a:latin typeface="Verdana"/>
                <a:cs typeface="Verdana"/>
              </a:rPr>
              <a:t>i</a:t>
            </a:r>
            <a:r>
              <a:rPr dirty="0" sz="1800" spc="35">
                <a:latin typeface="Verdana"/>
                <a:cs typeface="Verdana"/>
              </a:rPr>
              <a:t>c</a:t>
            </a:r>
            <a:r>
              <a:rPr dirty="0" sz="1800" spc="-30">
                <a:latin typeface="Verdana"/>
                <a:cs typeface="Verdana"/>
              </a:rPr>
              <a:t>a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>
                <a:latin typeface="Verdana"/>
                <a:cs typeface="Verdana"/>
              </a:rPr>
              <a:t>	</a:t>
            </a:r>
            <a:r>
              <a:rPr dirty="0" sz="1800" spc="-25">
                <a:latin typeface="Verdana"/>
                <a:cs typeface="Verdana"/>
              </a:rPr>
              <a:t>em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062" y="4887531"/>
            <a:ext cx="56845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dirty="0" sz="1800" spc="-15">
                <a:latin typeface="Verdana"/>
                <a:cs typeface="Verdana"/>
              </a:rPr>
              <a:t>Integração</a:t>
            </a:r>
            <a:r>
              <a:rPr dirty="0" sz="1800" spc="75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dos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dados</a:t>
            </a:r>
            <a:r>
              <a:rPr dirty="0" sz="1800" spc="-7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para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gestão</a:t>
            </a:r>
            <a:r>
              <a:rPr dirty="0" sz="1800" spc="6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no </a:t>
            </a:r>
            <a:r>
              <a:rPr dirty="0" sz="1800" spc="-15">
                <a:latin typeface="Verdana"/>
                <a:cs typeface="Verdana"/>
              </a:rPr>
              <a:t>Power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40">
                <a:latin typeface="Verdana"/>
                <a:cs typeface="Verdana"/>
              </a:rPr>
              <a:t>BI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700" y="843025"/>
            <a:ext cx="2875915" cy="0"/>
          </a:xfrm>
          <a:custGeom>
            <a:avLst/>
            <a:gdLst/>
            <a:ahLst/>
            <a:cxnLst/>
            <a:rect l="l" t="t" r="r" b="b"/>
            <a:pathLst>
              <a:path w="2875915" h="0">
                <a:moveTo>
                  <a:pt x="0" y="0"/>
                </a:moveTo>
                <a:lnTo>
                  <a:pt x="2875406" y="0"/>
                </a:lnTo>
              </a:path>
            </a:pathLst>
          </a:custGeom>
          <a:ln w="3175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9524"/>
            <a:ext cx="12192000" cy="6848475"/>
            <a:chOff x="0" y="9524"/>
            <a:chExt cx="12192000" cy="6848475"/>
          </a:xfrm>
        </p:grpSpPr>
        <p:sp>
          <p:nvSpPr>
            <p:cNvPr id="4" name="object 4"/>
            <p:cNvSpPr/>
            <p:nvPr/>
          </p:nvSpPr>
          <p:spPr>
            <a:xfrm>
              <a:off x="0" y="6810375"/>
              <a:ext cx="12192000" cy="47625"/>
            </a:xfrm>
            <a:custGeom>
              <a:avLst/>
              <a:gdLst/>
              <a:ahLst/>
              <a:cxnLst/>
              <a:rect l="l" t="t" r="r" b="b"/>
              <a:pathLst>
                <a:path w="12192000" h="47625">
                  <a:moveTo>
                    <a:pt x="12192000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2192000" y="476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9524"/>
              <a:ext cx="8267700" cy="6838950"/>
            </a:xfrm>
            <a:custGeom>
              <a:avLst/>
              <a:gdLst/>
              <a:ahLst/>
              <a:cxnLst/>
              <a:rect l="l" t="t" r="r" b="b"/>
              <a:pathLst>
                <a:path w="8267700" h="6838950">
                  <a:moveTo>
                    <a:pt x="8267700" y="0"/>
                  </a:moveTo>
                  <a:lnTo>
                    <a:pt x="0" y="0"/>
                  </a:lnTo>
                  <a:lnTo>
                    <a:pt x="0" y="6838950"/>
                  </a:lnTo>
                  <a:lnTo>
                    <a:pt x="8267700" y="6838950"/>
                  </a:lnTo>
                  <a:lnTo>
                    <a:pt x="8267700" y="0"/>
                  </a:lnTo>
                  <a:close/>
                </a:path>
              </a:pathLst>
            </a:custGeom>
            <a:solidFill>
              <a:srgbClr val="42A1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3714686"/>
              <a:ext cx="2862326" cy="28147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5062" y="435292"/>
            <a:ext cx="325755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14">
                <a:solidFill>
                  <a:srgbClr val="FFFFFF"/>
                </a:solidFill>
              </a:rPr>
              <a:t>F</a:t>
            </a:r>
            <a:r>
              <a:rPr dirty="0" sz="2000" spc="165">
                <a:solidFill>
                  <a:srgbClr val="FFFFFF"/>
                </a:solidFill>
              </a:rPr>
              <a:t>e</a:t>
            </a:r>
            <a:r>
              <a:rPr dirty="0" sz="2000" spc="125">
                <a:solidFill>
                  <a:srgbClr val="FFFFFF"/>
                </a:solidFill>
              </a:rPr>
              <a:t>rr</a:t>
            </a:r>
            <a:r>
              <a:rPr dirty="0" sz="2000" spc="65">
                <a:solidFill>
                  <a:srgbClr val="FFFFFF"/>
                </a:solidFill>
              </a:rPr>
              <a:t>a</a:t>
            </a:r>
            <a:r>
              <a:rPr dirty="0" sz="2000" spc="150">
                <a:solidFill>
                  <a:srgbClr val="FFFFFF"/>
                </a:solidFill>
              </a:rPr>
              <a:t>m</a:t>
            </a:r>
            <a:r>
              <a:rPr dirty="0" sz="2000" spc="90">
                <a:solidFill>
                  <a:srgbClr val="FFFFFF"/>
                </a:solidFill>
              </a:rPr>
              <a:t>e</a:t>
            </a:r>
            <a:r>
              <a:rPr dirty="0" sz="2000" spc="70">
                <a:solidFill>
                  <a:srgbClr val="FFFFFF"/>
                </a:solidFill>
              </a:rPr>
              <a:t>n</a:t>
            </a:r>
            <a:r>
              <a:rPr dirty="0" sz="2000" spc="55">
                <a:solidFill>
                  <a:srgbClr val="FFFFFF"/>
                </a:solidFill>
              </a:rPr>
              <a:t>t</a:t>
            </a:r>
            <a:r>
              <a:rPr dirty="0" sz="2000" spc="70">
                <a:solidFill>
                  <a:srgbClr val="FFFFFF"/>
                </a:solidFill>
              </a:rPr>
              <a:t>as</a:t>
            </a:r>
            <a:r>
              <a:rPr dirty="0" sz="2000" spc="-125">
                <a:solidFill>
                  <a:srgbClr val="FFFFFF"/>
                </a:solidFill>
              </a:rPr>
              <a:t> </a:t>
            </a:r>
            <a:r>
              <a:rPr dirty="0" sz="2000" spc="135">
                <a:solidFill>
                  <a:srgbClr val="FFFFFF"/>
                </a:solidFill>
              </a:rPr>
              <a:t>D</a:t>
            </a:r>
            <a:r>
              <a:rPr dirty="0" sz="2000" spc="135">
                <a:solidFill>
                  <a:srgbClr val="FFFFFF"/>
                </a:solidFill>
              </a:rPr>
              <a:t>i</a:t>
            </a:r>
            <a:r>
              <a:rPr dirty="0" sz="2000" spc="170">
                <a:solidFill>
                  <a:srgbClr val="FFFFFF"/>
                </a:solidFill>
              </a:rPr>
              <a:t>g</a:t>
            </a:r>
            <a:r>
              <a:rPr dirty="0" sz="2000" spc="135">
                <a:solidFill>
                  <a:srgbClr val="FFFFFF"/>
                </a:solidFill>
              </a:rPr>
              <a:t>i</a:t>
            </a:r>
            <a:r>
              <a:rPr dirty="0" sz="2000" spc="135">
                <a:solidFill>
                  <a:srgbClr val="FFFFFF"/>
                </a:solidFill>
              </a:rPr>
              <a:t>t</a:t>
            </a:r>
            <a:r>
              <a:rPr dirty="0" sz="2000" spc="90">
                <a:solidFill>
                  <a:srgbClr val="FFFFFF"/>
                </a:solidFill>
              </a:rPr>
              <a:t>a</a:t>
            </a:r>
            <a:r>
              <a:rPr dirty="0" sz="2000" spc="60">
                <a:solidFill>
                  <a:srgbClr val="FFFFFF"/>
                </a:solidFill>
              </a:rPr>
              <a:t>i</a:t>
            </a:r>
            <a:r>
              <a:rPr dirty="0" sz="2000" spc="50">
                <a:solidFill>
                  <a:srgbClr val="FFFFFF"/>
                </a:solidFill>
              </a:rPr>
              <a:t>s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387032" y="1345247"/>
            <a:ext cx="5557520" cy="237236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APP</a:t>
            </a:r>
            <a:r>
              <a:rPr dirty="0" sz="180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dirty="0" sz="18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Setorização</a:t>
            </a:r>
            <a:r>
              <a:rPr dirty="0" sz="180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Mapeamento</a:t>
            </a:r>
            <a:endParaRPr sz="1800">
              <a:latin typeface="Verdana"/>
              <a:cs typeface="Verdana"/>
            </a:endParaRPr>
          </a:p>
          <a:p>
            <a:pPr marL="355600" indent="-343535">
              <a:lnSpc>
                <a:spcPts val="2130"/>
              </a:lnSpc>
              <a:spcBef>
                <a:spcPts val="6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Software</a:t>
            </a:r>
            <a:r>
              <a:rPr dirty="0" sz="18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livre</a:t>
            </a:r>
            <a:endParaRPr sz="1800">
              <a:latin typeface="Verdana"/>
              <a:cs typeface="Verdana"/>
            </a:endParaRPr>
          </a:p>
          <a:p>
            <a:pPr marL="355600" indent="-343535">
              <a:lnSpc>
                <a:spcPts val="213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Possibilidade</a:t>
            </a:r>
            <a:r>
              <a:rPr dirty="0" sz="1800" spc="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utilização</a:t>
            </a:r>
            <a:r>
              <a:rPr dirty="0" sz="1800" spc="2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dirty="0" sz="180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 offline</a:t>
            </a:r>
            <a:endParaRPr sz="1800">
              <a:latin typeface="Verdana"/>
              <a:cs typeface="Verdana"/>
            </a:endParaRPr>
          </a:p>
          <a:p>
            <a:pPr marL="355600" marR="511809" indent="-343535">
              <a:lnSpc>
                <a:spcPts val="2180"/>
              </a:lnSpc>
              <a:spcBef>
                <a:spcPts val="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Produção </a:t>
            </a:r>
            <a:r>
              <a:rPr dirty="0" sz="1800" spc="-30">
                <a:solidFill>
                  <a:srgbClr val="FFFFFF"/>
                </a:solidFill>
                <a:latin typeface="Verdana"/>
                <a:cs typeface="Verdana"/>
              </a:rPr>
              <a:t>imediata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dos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mapas 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 georreferenciados</a:t>
            </a:r>
            <a:r>
              <a:rPr dirty="0" sz="1800" spc="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Verdana"/>
                <a:cs typeface="Verdana"/>
              </a:rPr>
              <a:t>com</a:t>
            </a:r>
            <a:r>
              <a:rPr dirty="0" sz="18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informação</a:t>
            </a:r>
            <a:r>
              <a:rPr dirty="0" sz="180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dos </a:t>
            </a:r>
            <a:r>
              <a:rPr dirty="0" sz="1800" spc="-6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domicílios</a:t>
            </a:r>
            <a:endParaRPr sz="1800">
              <a:latin typeface="Verdana"/>
              <a:cs typeface="Verdana"/>
            </a:endParaRPr>
          </a:p>
          <a:p>
            <a:pPr marL="355600" marR="5080" indent="-343535">
              <a:lnSpc>
                <a:spcPts val="2100"/>
              </a:lnSpc>
              <a:spcBef>
                <a:spcPts val="6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Integração</a:t>
            </a:r>
            <a:r>
              <a:rPr dirty="0" sz="1800" spc="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dos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dados</a:t>
            </a:r>
            <a:r>
              <a:rPr dirty="0" sz="18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georreferenciados</a:t>
            </a:r>
            <a:r>
              <a:rPr dirty="0" sz="1800" spc="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Verdana"/>
                <a:cs typeface="Verdana"/>
              </a:rPr>
              <a:t>com </a:t>
            </a:r>
            <a:r>
              <a:rPr dirty="0" sz="1800" spc="-6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 sistema</a:t>
            </a:r>
            <a:r>
              <a:rPr dirty="0" sz="1800" spc="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Verdana"/>
                <a:cs typeface="Verdana"/>
              </a:rPr>
              <a:t>CDHU</a:t>
            </a: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Verdana"/>
                <a:cs typeface="Verdana"/>
              </a:rPr>
              <a:t>CRM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19162" y="828738"/>
            <a:ext cx="11139805" cy="5753100"/>
            <a:chOff x="919162" y="828738"/>
            <a:chExt cx="11139805" cy="57531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4125" y="2819399"/>
              <a:ext cx="5724525" cy="37623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4750" y="876299"/>
              <a:ext cx="3302000" cy="8540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9162" y="843025"/>
              <a:ext cx="7358380" cy="0"/>
            </a:xfrm>
            <a:custGeom>
              <a:avLst/>
              <a:gdLst/>
              <a:ahLst/>
              <a:cxnLst/>
              <a:rect l="l" t="t" r="r" b="b"/>
              <a:pathLst>
                <a:path w="7358380" h="0">
                  <a:moveTo>
                    <a:pt x="7357935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037" y="843025"/>
            <a:ext cx="8263255" cy="0"/>
          </a:xfrm>
          <a:custGeom>
            <a:avLst/>
            <a:gdLst/>
            <a:ahLst/>
            <a:cxnLst/>
            <a:rect l="l" t="t" r="r" b="b"/>
            <a:pathLst>
              <a:path w="8263255" h="0">
                <a:moveTo>
                  <a:pt x="0" y="0"/>
                </a:moveTo>
                <a:lnTo>
                  <a:pt x="8262937" y="0"/>
                </a:lnTo>
              </a:path>
            </a:pathLst>
          </a:custGeom>
          <a:ln w="3175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10375"/>
            <a:ext cx="9324975" cy="47625"/>
          </a:xfrm>
          <a:custGeom>
            <a:avLst/>
            <a:gdLst/>
            <a:ahLst/>
            <a:cxnLst/>
            <a:rect l="l" t="t" r="r" b="b"/>
            <a:pathLst>
              <a:path w="9324975" h="47625">
                <a:moveTo>
                  <a:pt x="0" y="47625"/>
                </a:moveTo>
                <a:lnTo>
                  <a:pt x="9324975" y="47625"/>
                </a:lnTo>
                <a:lnTo>
                  <a:pt x="9324975" y="0"/>
                </a:lnTo>
                <a:lnTo>
                  <a:pt x="0" y="0"/>
                </a:lnTo>
                <a:lnTo>
                  <a:pt x="0" y="47625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7486650" y="0"/>
            <a:ext cx="4705350" cy="6858000"/>
            <a:chOff x="7486650" y="0"/>
            <a:chExt cx="4705350" cy="6858000"/>
          </a:xfrm>
        </p:grpSpPr>
        <p:sp>
          <p:nvSpPr>
            <p:cNvPr id="5" name="object 5"/>
            <p:cNvSpPr/>
            <p:nvPr/>
          </p:nvSpPr>
          <p:spPr>
            <a:xfrm>
              <a:off x="12172950" y="6810375"/>
              <a:ext cx="19050" cy="47625"/>
            </a:xfrm>
            <a:custGeom>
              <a:avLst/>
              <a:gdLst/>
              <a:ahLst/>
              <a:cxnLst/>
              <a:rect l="l" t="t" r="r" b="b"/>
              <a:pathLst>
                <a:path w="19050" h="47625">
                  <a:moveTo>
                    <a:pt x="0" y="47625"/>
                  </a:moveTo>
                  <a:lnTo>
                    <a:pt x="19050" y="47625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324975" y="0"/>
              <a:ext cx="2847975" cy="6858000"/>
            </a:xfrm>
            <a:custGeom>
              <a:avLst/>
              <a:gdLst/>
              <a:ahLst/>
              <a:cxnLst/>
              <a:rect l="l" t="t" r="r" b="b"/>
              <a:pathLst>
                <a:path w="2847975" h="6858000">
                  <a:moveTo>
                    <a:pt x="28479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47975" y="6858000"/>
                  </a:lnTo>
                  <a:lnTo>
                    <a:pt x="2847975" y="0"/>
                  </a:lnTo>
                  <a:close/>
                </a:path>
              </a:pathLst>
            </a:custGeom>
            <a:solidFill>
              <a:srgbClr val="42A1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6650" y="1641475"/>
              <a:ext cx="3752850" cy="39116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07135" y="425386"/>
            <a:ext cx="325755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14">
                <a:solidFill>
                  <a:srgbClr val="042039"/>
                </a:solidFill>
              </a:rPr>
              <a:t>F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125">
                <a:solidFill>
                  <a:srgbClr val="042039"/>
                </a:solidFill>
              </a:rPr>
              <a:t>rr</a:t>
            </a:r>
            <a:r>
              <a:rPr dirty="0" sz="2000" spc="65">
                <a:solidFill>
                  <a:srgbClr val="042039"/>
                </a:solidFill>
              </a:rPr>
              <a:t>a</a:t>
            </a:r>
            <a:r>
              <a:rPr dirty="0" sz="2000" spc="150">
                <a:solidFill>
                  <a:srgbClr val="042039"/>
                </a:solidFill>
              </a:rPr>
              <a:t>m</a:t>
            </a:r>
            <a:r>
              <a:rPr dirty="0" sz="2000" spc="90">
                <a:solidFill>
                  <a:srgbClr val="042039"/>
                </a:solidFill>
              </a:rPr>
              <a:t>e</a:t>
            </a:r>
            <a:r>
              <a:rPr dirty="0" sz="2000" spc="70">
                <a:solidFill>
                  <a:srgbClr val="042039"/>
                </a:solidFill>
              </a:rPr>
              <a:t>n</a:t>
            </a:r>
            <a:r>
              <a:rPr dirty="0" sz="2000" spc="55">
                <a:solidFill>
                  <a:srgbClr val="042039"/>
                </a:solidFill>
              </a:rPr>
              <a:t>t</a:t>
            </a:r>
            <a:r>
              <a:rPr dirty="0" sz="2000" spc="70">
                <a:solidFill>
                  <a:srgbClr val="042039"/>
                </a:solidFill>
              </a:rPr>
              <a:t>as</a:t>
            </a:r>
            <a:r>
              <a:rPr dirty="0" sz="2000" spc="-125">
                <a:solidFill>
                  <a:srgbClr val="042039"/>
                </a:solidFill>
              </a:rPr>
              <a:t> </a:t>
            </a:r>
            <a:r>
              <a:rPr dirty="0" sz="2000" spc="135">
                <a:solidFill>
                  <a:srgbClr val="042039"/>
                </a:solidFill>
              </a:rPr>
              <a:t>D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170">
                <a:solidFill>
                  <a:srgbClr val="042039"/>
                </a:solidFill>
              </a:rPr>
              <a:t>g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135">
                <a:solidFill>
                  <a:srgbClr val="042039"/>
                </a:solidFill>
              </a:rPr>
              <a:t>t</a:t>
            </a:r>
            <a:r>
              <a:rPr dirty="0" sz="2000" spc="90">
                <a:solidFill>
                  <a:srgbClr val="042039"/>
                </a:solidFill>
              </a:rPr>
              <a:t>a</a:t>
            </a:r>
            <a:r>
              <a:rPr dirty="0" sz="2000" spc="60">
                <a:solidFill>
                  <a:srgbClr val="042039"/>
                </a:solidFill>
              </a:rPr>
              <a:t>i</a:t>
            </a:r>
            <a:r>
              <a:rPr dirty="0" sz="2000" spc="50">
                <a:solidFill>
                  <a:srgbClr val="042039"/>
                </a:solidFill>
              </a:rPr>
              <a:t>s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1033780" y="2529522"/>
            <a:ext cx="5073015" cy="167386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-15">
                <a:latin typeface="Verdana"/>
                <a:cs typeface="Verdana"/>
              </a:rPr>
              <a:t>Coleta</a:t>
            </a:r>
            <a:r>
              <a:rPr dirty="0" sz="1800" spc="8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de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dados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offline</a:t>
            </a:r>
            <a:r>
              <a:rPr dirty="0" sz="1800" spc="1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sincronização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com </a:t>
            </a:r>
            <a:r>
              <a:rPr dirty="0" sz="1800" spc="-6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sistema</a:t>
            </a:r>
            <a:r>
              <a:rPr dirty="0" sz="1800" spc="75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CDHU</a:t>
            </a:r>
            <a:r>
              <a:rPr dirty="0" sz="1800" spc="-85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CRM</a:t>
            </a:r>
            <a:endParaRPr sz="1800">
              <a:latin typeface="Verdana"/>
              <a:cs typeface="Verdana"/>
            </a:endParaRPr>
          </a:p>
          <a:p>
            <a:pPr marL="813435" indent="-343535">
              <a:lnSpc>
                <a:spcPts val="21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dirty="0" sz="1800" spc="-25">
                <a:latin typeface="Verdana"/>
                <a:cs typeface="Verdana"/>
              </a:rPr>
              <a:t>Arrolamento</a:t>
            </a:r>
            <a:r>
              <a:rPr dirty="0" sz="1800" spc="13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das</a:t>
            </a:r>
            <a:r>
              <a:rPr dirty="0" sz="1800" spc="70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famílias;</a:t>
            </a:r>
            <a:endParaRPr sz="1800">
              <a:latin typeface="Verdana"/>
              <a:cs typeface="Verdana"/>
            </a:endParaRPr>
          </a:p>
          <a:p>
            <a:pPr marL="813435" indent="-34353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dirty="0" sz="1800" spc="-20">
                <a:latin typeface="Verdana"/>
                <a:cs typeface="Verdana"/>
              </a:rPr>
              <a:t>Vistoria</a:t>
            </a:r>
            <a:r>
              <a:rPr dirty="0" sz="1800" spc="7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das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edificações;</a:t>
            </a:r>
            <a:endParaRPr sz="1800">
              <a:latin typeface="Verdana"/>
              <a:cs typeface="Verdana"/>
            </a:endParaRPr>
          </a:p>
          <a:p>
            <a:pPr marL="812800" marR="294005" indent="-343535">
              <a:lnSpc>
                <a:spcPts val="2180"/>
              </a:lnSpc>
              <a:spcBef>
                <a:spcPts val="75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dirty="0" sz="1800" spc="-25">
                <a:latin typeface="Verdana"/>
                <a:cs typeface="Verdana"/>
              </a:rPr>
              <a:t>Aplicativo</a:t>
            </a:r>
            <a:r>
              <a:rPr dirty="0" sz="1800" spc="21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de</a:t>
            </a:r>
            <a:r>
              <a:rPr dirty="0" sz="1800" spc="-5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acompanhamento</a:t>
            </a:r>
            <a:r>
              <a:rPr dirty="0" sz="1800" spc="14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do </a:t>
            </a:r>
            <a:r>
              <a:rPr dirty="0" sz="1800" spc="-62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Atendimento</a:t>
            </a:r>
            <a:r>
              <a:rPr dirty="0" sz="1800" spc="204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Técnico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Social.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062" y="461962"/>
            <a:ext cx="325755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14">
                <a:solidFill>
                  <a:srgbClr val="042039"/>
                </a:solidFill>
              </a:rPr>
              <a:t>F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125">
                <a:solidFill>
                  <a:srgbClr val="042039"/>
                </a:solidFill>
              </a:rPr>
              <a:t>rr</a:t>
            </a:r>
            <a:r>
              <a:rPr dirty="0" sz="2000" spc="65">
                <a:solidFill>
                  <a:srgbClr val="042039"/>
                </a:solidFill>
              </a:rPr>
              <a:t>a</a:t>
            </a:r>
            <a:r>
              <a:rPr dirty="0" sz="2000" spc="150">
                <a:solidFill>
                  <a:srgbClr val="042039"/>
                </a:solidFill>
              </a:rPr>
              <a:t>m</a:t>
            </a:r>
            <a:r>
              <a:rPr dirty="0" sz="2000" spc="90">
                <a:solidFill>
                  <a:srgbClr val="042039"/>
                </a:solidFill>
              </a:rPr>
              <a:t>e</a:t>
            </a:r>
            <a:r>
              <a:rPr dirty="0" sz="2000" spc="70">
                <a:solidFill>
                  <a:srgbClr val="042039"/>
                </a:solidFill>
              </a:rPr>
              <a:t>n</a:t>
            </a:r>
            <a:r>
              <a:rPr dirty="0" sz="2000" spc="55">
                <a:solidFill>
                  <a:srgbClr val="042039"/>
                </a:solidFill>
              </a:rPr>
              <a:t>t</a:t>
            </a:r>
            <a:r>
              <a:rPr dirty="0" sz="2000" spc="70">
                <a:solidFill>
                  <a:srgbClr val="042039"/>
                </a:solidFill>
              </a:rPr>
              <a:t>as</a:t>
            </a:r>
            <a:r>
              <a:rPr dirty="0" sz="2000" spc="-125">
                <a:solidFill>
                  <a:srgbClr val="042039"/>
                </a:solidFill>
              </a:rPr>
              <a:t> </a:t>
            </a:r>
            <a:r>
              <a:rPr dirty="0" sz="2000" spc="135">
                <a:solidFill>
                  <a:srgbClr val="042039"/>
                </a:solidFill>
              </a:rPr>
              <a:t>D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170">
                <a:solidFill>
                  <a:srgbClr val="042039"/>
                </a:solidFill>
              </a:rPr>
              <a:t>g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135">
                <a:solidFill>
                  <a:srgbClr val="042039"/>
                </a:solidFill>
              </a:rPr>
              <a:t>t</a:t>
            </a:r>
            <a:r>
              <a:rPr dirty="0" sz="2000" spc="90">
                <a:solidFill>
                  <a:srgbClr val="042039"/>
                </a:solidFill>
              </a:rPr>
              <a:t>a</a:t>
            </a:r>
            <a:r>
              <a:rPr dirty="0" sz="2000" spc="60">
                <a:solidFill>
                  <a:srgbClr val="042039"/>
                </a:solidFill>
              </a:rPr>
              <a:t>i</a:t>
            </a:r>
            <a:r>
              <a:rPr dirty="0" sz="2000" spc="50">
                <a:solidFill>
                  <a:srgbClr val="042039"/>
                </a:solidFill>
              </a:rPr>
              <a:t>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79132" y="1098867"/>
            <a:ext cx="5316855" cy="2217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Verdana"/>
                <a:cs typeface="Verdana"/>
              </a:rPr>
              <a:t>Sistema</a:t>
            </a:r>
            <a:r>
              <a:rPr dirty="0" sz="1800" spc="8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de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gestão</a:t>
            </a:r>
            <a:r>
              <a:rPr dirty="0" sz="1800" spc="7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do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Programa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Viver</a:t>
            </a:r>
            <a:r>
              <a:rPr dirty="0" sz="1800" spc="9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Melhor: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Verdana"/>
              <a:cs typeface="Verdana"/>
            </a:endParaRPr>
          </a:p>
          <a:p>
            <a:pPr marL="12700" marR="18415">
              <a:lnSpc>
                <a:spcPct val="100899"/>
              </a:lnSpc>
            </a:pPr>
            <a:r>
              <a:rPr dirty="0" sz="1800" spc="-15">
                <a:latin typeface="Verdana"/>
                <a:cs typeface="Verdana"/>
              </a:rPr>
              <a:t>Integração</a:t>
            </a:r>
            <a:r>
              <a:rPr dirty="0" sz="1800" spc="6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das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informações</a:t>
            </a:r>
            <a:r>
              <a:rPr dirty="0" sz="1800" spc="7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gestão 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compartilhada</a:t>
            </a:r>
            <a:r>
              <a:rPr dirty="0" sz="1800" spc="14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entre</a:t>
            </a:r>
            <a:r>
              <a:rPr dirty="0" sz="1800" spc="7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áreas</a:t>
            </a:r>
            <a:r>
              <a:rPr dirty="0" sz="1800" spc="6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técnicas</a:t>
            </a:r>
            <a:r>
              <a:rPr dirty="0" sz="1800" spc="6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em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tempo </a:t>
            </a:r>
            <a:r>
              <a:rPr dirty="0" sz="1800" spc="-62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real</a:t>
            </a:r>
            <a:endParaRPr sz="1800">
              <a:latin typeface="Verdana"/>
              <a:cs typeface="Verdana"/>
            </a:endParaRPr>
          </a:p>
          <a:p>
            <a:pPr marL="812800" indent="-34353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dirty="0" sz="1800" spc="-20">
                <a:latin typeface="Verdana"/>
                <a:cs typeface="Verdana"/>
              </a:rPr>
              <a:t>Arrolamento</a:t>
            </a:r>
            <a:endParaRPr sz="1800">
              <a:latin typeface="Verdana"/>
              <a:cs typeface="Verdana"/>
            </a:endParaRPr>
          </a:p>
          <a:p>
            <a:pPr marL="812800" indent="-343535">
              <a:lnSpc>
                <a:spcPts val="2130"/>
              </a:lnSpc>
              <a:spcBef>
                <a:spcPts val="15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dirty="0" sz="1800" spc="-15">
                <a:latin typeface="Verdana"/>
                <a:cs typeface="Verdana"/>
              </a:rPr>
              <a:t>Vistoria</a:t>
            </a:r>
            <a:endParaRPr sz="1800">
              <a:latin typeface="Verdana"/>
              <a:cs typeface="Verdana"/>
            </a:endParaRPr>
          </a:p>
          <a:p>
            <a:pPr marL="812800" indent="-343535">
              <a:lnSpc>
                <a:spcPts val="213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dirty="0" sz="1800" spc="-25">
                <a:latin typeface="Verdana"/>
                <a:cs typeface="Verdana"/>
              </a:rPr>
              <a:t>Atendimento</a:t>
            </a:r>
            <a:r>
              <a:rPr dirty="0" sz="1800" spc="21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Técnico</a:t>
            </a:r>
            <a:r>
              <a:rPr dirty="0" sz="1800" spc="-10">
                <a:latin typeface="Verdana"/>
                <a:cs typeface="Verdana"/>
              </a:rPr>
              <a:t> Social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19650" y="1247775"/>
            <a:ext cx="6943725" cy="5000625"/>
            <a:chOff x="4819650" y="1247775"/>
            <a:chExt cx="6943725" cy="5000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850" y="1247775"/>
              <a:ext cx="5343525" cy="24955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0144" y="2343150"/>
              <a:ext cx="5350256" cy="24479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9650" y="3562350"/>
              <a:ext cx="5657850" cy="2686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37" y="5029834"/>
            <a:ext cx="613791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114">
                <a:solidFill>
                  <a:srgbClr val="042039"/>
                </a:solidFill>
              </a:rPr>
              <a:t>Mapeamento/SSARU</a:t>
            </a:r>
            <a:endParaRPr sz="39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7025" y="4204398"/>
            <a:ext cx="4457700" cy="1205865"/>
            <a:chOff x="2867025" y="4204398"/>
            <a:chExt cx="4457700" cy="1205865"/>
          </a:xfrm>
        </p:grpSpPr>
        <p:sp>
          <p:nvSpPr>
            <p:cNvPr id="3" name="object 3"/>
            <p:cNvSpPr/>
            <p:nvPr/>
          </p:nvSpPr>
          <p:spPr>
            <a:xfrm>
              <a:off x="2867025" y="4552949"/>
              <a:ext cx="4457700" cy="857250"/>
            </a:xfrm>
            <a:custGeom>
              <a:avLst/>
              <a:gdLst/>
              <a:ahLst/>
              <a:cxnLst/>
              <a:rect l="l" t="t" r="r" b="b"/>
              <a:pathLst>
                <a:path w="4457700" h="857250">
                  <a:moveTo>
                    <a:pt x="445770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4457700" y="857250"/>
                  </a:lnTo>
                  <a:lnTo>
                    <a:pt x="4457700" y="0"/>
                  </a:lnTo>
                  <a:close/>
                </a:path>
              </a:pathLst>
            </a:custGeom>
            <a:solidFill>
              <a:srgbClr val="F417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95700" y="4209160"/>
              <a:ext cx="1376045" cy="1015365"/>
            </a:xfrm>
            <a:custGeom>
              <a:avLst/>
              <a:gdLst/>
              <a:ahLst/>
              <a:cxnLst/>
              <a:rect l="l" t="t" r="r" b="b"/>
              <a:pathLst>
                <a:path w="1376045" h="1015364">
                  <a:moveTo>
                    <a:pt x="1375537" y="0"/>
                  </a:moveTo>
                  <a:lnTo>
                    <a:pt x="511175" y="501014"/>
                  </a:lnTo>
                  <a:lnTo>
                    <a:pt x="0" y="501014"/>
                  </a:lnTo>
                  <a:lnTo>
                    <a:pt x="0" y="1015364"/>
                  </a:lnTo>
                  <a:lnTo>
                    <a:pt x="876300" y="1015364"/>
                  </a:lnTo>
                  <a:lnTo>
                    <a:pt x="876300" y="501014"/>
                  </a:lnTo>
                  <a:lnTo>
                    <a:pt x="730250" y="501014"/>
                  </a:lnTo>
                  <a:lnTo>
                    <a:pt x="13755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95700" y="4209160"/>
              <a:ext cx="1376045" cy="1015365"/>
            </a:xfrm>
            <a:custGeom>
              <a:avLst/>
              <a:gdLst/>
              <a:ahLst/>
              <a:cxnLst/>
              <a:rect l="l" t="t" r="r" b="b"/>
              <a:pathLst>
                <a:path w="1376045" h="1015364">
                  <a:moveTo>
                    <a:pt x="0" y="501014"/>
                  </a:moveTo>
                  <a:lnTo>
                    <a:pt x="511175" y="501014"/>
                  </a:lnTo>
                  <a:lnTo>
                    <a:pt x="1375537" y="0"/>
                  </a:lnTo>
                  <a:lnTo>
                    <a:pt x="730250" y="501014"/>
                  </a:lnTo>
                  <a:lnTo>
                    <a:pt x="876300" y="501014"/>
                  </a:lnTo>
                  <a:lnTo>
                    <a:pt x="876300" y="586739"/>
                  </a:lnTo>
                  <a:lnTo>
                    <a:pt x="876300" y="715263"/>
                  </a:lnTo>
                  <a:lnTo>
                    <a:pt x="876300" y="1015364"/>
                  </a:lnTo>
                  <a:lnTo>
                    <a:pt x="730250" y="1015364"/>
                  </a:lnTo>
                  <a:lnTo>
                    <a:pt x="511175" y="1015364"/>
                  </a:lnTo>
                  <a:lnTo>
                    <a:pt x="0" y="1015364"/>
                  </a:lnTo>
                  <a:lnTo>
                    <a:pt x="0" y="715263"/>
                  </a:lnTo>
                  <a:lnTo>
                    <a:pt x="0" y="586739"/>
                  </a:lnTo>
                  <a:lnTo>
                    <a:pt x="0" y="501014"/>
                  </a:lnTo>
                  <a:close/>
                </a:path>
              </a:pathLst>
            </a:custGeom>
            <a:ln w="9525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62989" y="903287"/>
            <a:ext cx="10082530" cy="541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5"/>
              </a:spcBef>
            </a:pPr>
            <a:r>
              <a:rPr dirty="0" sz="1400" spc="20">
                <a:latin typeface="Verdana"/>
                <a:cs typeface="Verdana"/>
              </a:rPr>
              <a:t>O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geocódigo</a:t>
            </a:r>
            <a:r>
              <a:rPr dirty="0" sz="1400" spc="-2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é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composto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pelos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códigos</a:t>
            </a:r>
            <a:r>
              <a:rPr dirty="0" sz="1400" spc="-2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identificam</a:t>
            </a:r>
            <a:r>
              <a:rPr dirty="0" sz="1400" spc="30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projeto,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município,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núcleo,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além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do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Setor,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Quadra,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Número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CDHU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Dígito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identificam</a:t>
            </a:r>
            <a:r>
              <a:rPr dirty="0" sz="1400" spc="-23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cada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edificação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arrolada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pela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SSARU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5079" y="1921827"/>
            <a:ext cx="3466465" cy="46062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98450" marR="126364" indent="-286385">
              <a:lnSpc>
                <a:spcPts val="1430"/>
              </a:lnSpc>
              <a:spcBef>
                <a:spcPts val="155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200" spc="-25" b="1">
                <a:latin typeface="Verdana"/>
                <a:cs typeface="Verdana"/>
              </a:rPr>
              <a:t>Código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do projeto: </a:t>
            </a:r>
            <a:r>
              <a:rPr dirty="0" sz="1200" spc="-10">
                <a:latin typeface="Verdana"/>
                <a:cs typeface="Verdana"/>
              </a:rPr>
              <a:t>numeração que 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identifica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cada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projeto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qual 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SSARU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trabalha.</a:t>
            </a:r>
            <a:endParaRPr sz="1200">
              <a:latin typeface="Verdana"/>
              <a:cs typeface="Verdana"/>
            </a:endParaRPr>
          </a:p>
          <a:p>
            <a:pPr marL="298450" marR="470534" indent="-286385">
              <a:lnSpc>
                <a:spcPct val="101800"/>
              </a:lnSpc>
              <a:spcBef>
                <a:spcPts val="111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200" spc="-25" b="1">
                <a:latin typeface="Verdana"/>
                <a:cs typeface="Verdana"/>
              </a:rPr>
              <a:t>Código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do </a:t>
            </a:r>
            <a:r>
              <a:rPr dirty="0" sz="1200" spc="-35" b="1">
                <a:latin typeface="Verdana"/>
                <a:cs typeface="Verdana"/>
              </a:rPr>
              <a:t>município: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código </a:t>
            </a:r>
            <a:r>
              <a:rPr dirty="0" sz="1200" spc="-5">
                <a:latin typeface="Verdana"/>
                <a:cs typeface="Verdana"/>
              </a:rPr>
              <a:t>do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-15">
                <a:latin typeface="Verdana"/>
                <a:cs typeface="Verdana"/>
              </a:rPr>
              <a:t>un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40">
                <a:latin typeface="Verdana"/>
                <a:cs typeface="Verdana"/>
              </a:rPr>
              <a:t>il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i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  </a:t>
            </a:r>
            <a:r>
              <a:rPr dirty="0" sz="1200">
                <a:latin typeface="Verdana"/>
                <a:cs typeface="Verdana"/>
              </a:rPr>
              <a:t>Geografia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Estatística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(IBGE).</a:t>
            </a:r>
            <a:endParaRPr sz="1200">
              <a:latin typeface="Verdana"/>
              <a:cs typeface="Verdana"/>
            </a:endParaRPr>
          </a:p>
          <a:p>
            <a:pPr marL="298450" marR="592455" indent="-286385">
              <a:lnSpc>
                <a:spcPts val="1430"/>
              </a:lnSpc>
              <a:spcBef>
                <a:spcPts val="1245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200" spc="-25" b="1">
                <a:latin typeface="Verdana"/>
                <a:cs typeface="Verdana"/>
              </a:rPr>
              <a:t>Código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do </a:t>
            </a:r>
            <a:r>
              <a:rPr dirty="0" sz="1200" spc="-30" b="1">
                <a:latin typeface="Verdana"/>
                <a:cs typeface="Verdana"/>
              </a:rPr>
              <a:t>núcleo: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número </a:t>
            </a:r>
            <a:r>
              <a:rPr dirty="0" sz="1200" spc="-10">
                <a:latin typeface="Verdana"/>
                <a:cs typeface="Verdana"/>
              </a:rPr>
              <a:t>que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nú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30">
                <a:latin typeface="Verdana"/>
                <a:cs typeface="Verdana"/>
              </a:rPr>
              <a:t>je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298450" indent="-286385">
              <a:lnSpc>
                <a:spcPct val="100000"/>
              </a:lnSpc>
              <a:spcBef>
                <a:spcPts val="114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200" spc="-10" b="1">
                <a:latin typeface="Verdana"/>
                <a:cs typeface="Verdana"/>
              </a:rPr>
              <a:t>Setor</a:t>
            </a:r>
            <a:r>
              <a:rPr dirty="0" sz="1200" spc="3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do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 spc="-30" b="1">
                <a:latin typeface="Verdana"/>
                <a:cs typeface="Verdana"/>
              </a:rPr>
              <a:t>núcleo:</a:t>
            </a:r>
            <a:r>
              <a:rPr dirty="0" sz="1200" spc="235" b="1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número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que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identifica</a:t>
            </a:r>
            <a:endParaRPr sz="1200">
              <a:latin typeface="Verdana"/>
              <a:cs typeface="Verdana"/>
            </a:endParaRPr>
          </a:p>
          <a:p>
            <a:pPr marL="298450">
              <a:lnSpc>
                <a:spcPct val="100000"/>
              </a:lnSpc>
              <a:spcBef>
                <a:spcPts val="60"/>
              </a:spcBef>
            </a:pP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nú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298450" indent="-286385">
              <a:lnSpc>
                <a:spcPts val="1435"/>
              </a:lnSpc>
              <a:spcBef>
                <a:spcPts val="119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200" b="1">
                <a:latin typeface="Verdana"/>
                <a:cs typeface="Verdana"/>
              </a:rPr>
              <a:t>Quadra:</a:t>
            </a:r>
            <a:r>
              <a:rPr dirty="0" sz="1200" spc="-65" b="1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letra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que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identifica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quadra</a:t>
            </a:r>
            <a:endParaRPr sz="1200">
              <a:latin typeface="Verdana"/>
              <a:cs typeface="Verdana"/>
            </a:endParaRPr>
          </a:p>
          <a:p>
            <a:pPr marL="298450">
              <a:lnSpc>
                <a:spcPts val="1435"/>
              </a:lnSpc>
            </a:pPr>
            <a:r>
              <a:rPr dirty="0" sz="1200">
                <a:latin typeface="Verdana"/>
                <a:cs typeface="Verdana"/>
              </a:rPr>
              <a:t>dentro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núcleo.</a:t>
            </a:r>
            <a:endParaRPr sz="1200">
              <a:latin typeface="Verdana"/>
              <a:cs typeface="Verdana"/>
            </a:endParaRPr>
          </a:p>
          <a:p>
            <a:pPr marL="298450" marR="105410" indent="-286385">
              <a:lnSpc>
                <a:spcPct val="101800"/>
              </a:lnSpc>
              <a:spcBef>
                <a:spcPts val="116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200" spc="-25" b="1">
                <a:latin typeface="Verdana"/>
                <a:cs typeface="Verdana"/>
              </a:rPr>
              <a:t>Número</a:t>
            </a:r>
            <a:r>
              <a:rPr dirty="0" sz="1200" spc="114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CDHU:</a:t>
            </a:r>
            <a:r>
              <a:rPr dirty="0" sz="1200" spc="20" b="1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número</a:t>
            </a:r>
            <a:r>
              <a:rPr dirty="0" sz="1200" spc="12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individual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que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identifica </a:t>
            </a:r>
            <a:r>
              <a:rPr dirty="0" sz="1200" spc="-5">
                <a:latin typeface="Verdana"/>
                <a:cs typeface="Verdana"/>
              </a:rPr>
              <a:t>cada </a:t>
            </a:r>
            <a:r>
              <a:rPr dirty="0" sz="1200" spc="10">
                <a:latin typeface="Verdana"/>
                <a:cs typeface="Verdana"/>
              </a:rPr>
              <a:t>edificação </a:t>
            </a:r>
            <a:r>
              <a:rPr dirty="0" sz="1200">
                <a:latin typeface="Verdana"/>
                <a:cs typeface="Verdana"/>
              </a:rPr>
              <a:t>dentro </a:t>
            </a:r>
            <a:r>
              <a:rPr dirty="0" sz="1200" spc="-5">
                <a:latin typeface="Verdana"/>
                <a:cs typeface="Verdana"/>
              </a:rPr>
              <a:t>da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quadra.</a:t>
            </a:r>
            <a:endParaRPr sz="1200">
              <a:latin typeface="Verdana"/>
              <a:cs typeface="Verdana"/>
            </a:endParaRPr>
          </a:p>
          <a:p>
            <a:pPr marL="298450" marR="14604" indent="-286385">
              <a:lnSpc>
                <a:spcPct val="100400"/>
              </a:lnSpc>
              <a:spcBef>
                <a:spcPts val="1185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200" spc="-45" b="1">
                <a:latin typeface="Verdana"/>
                <a:cs typeface="Verdana"/>
              </a:rPr>
              <a:t>Dígito: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número </a:t>
            </a:r>
            <a:r>
              <a:rPr dirty="0" sz="1200" spc="10">
                <a:latin typeface="Verdana"/>
                <a:cs typeface="Verdana"/>
              </a:rPr>
              <a:t>ou letra </a:t>
            </a:r>
            <a:r>
              <a:rPr dirty="0" sz="1200" spc="-5">
                <a:latin typeface="Verdana"/>
                <a:cs typeface="Verdana"/>
              </a:rPr>
              <a:t>que </a:t>
            </a:r>
            <a:r>
              <a:rPr dirty="0" sz="1200" spc="10">
                <a:latin typeface="Verdana"/>
                <a:cs typeface="Verdana"/>
              </a:rPr>
              <a:t>indica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é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10">
                <a:latin typeface="Verdana"/>
                <a:cs typeface="Verdana"/>
              </a:rPr>
              <a:t>letra </a:t>
            </a:r>
            <a:r>
              <a:rPr dirty="0" sz="1200" spc="-5">
                <a:latin typeface="Verdana"/>
                <a:cs typeface="Verdana"/>
              </a:rPr>
              <a:t>quando </a:t>
            </a:r>
            <a:r>
              <a:rPr dirty="0" sz="1200" spc="-20">
                <a:latin typeface="Verdana"/>
                <a:cs typeface="Verdana"/>
              </a:rPr>
              <a:t>uma </a:t>
            </a:r>
            <a:r>
              <a:rPr dirty="0" sz="1200" spc="-10">
                <a:latin typeface="Verdana"/>
                <a:cs typeface="Verdana"/>
              </a:rPr>
              <a:t>nova </a:t>
            </a:r>
            <a:r>
              <a:rPr dirty="0" sz="1200" spc="10">
                <a:latin typeface="Verdana"/>
                <a:cs typeface="Verdana"/>
              </a:rPr>
              <a:t>casa </a:t>
            </a:r>
            <a:r>
              <a:rPr dirty="0" sz="1200">
                <a:latin typeface="Verdana"/>
                <a:cs typeface="Verdana"/>
              </a:rPr>
              <a:t>é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7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0">
                <a:latin typeface="Verdana"/>
                <a:cs typeface="Verdana"/>
              </a:rPr>
              <a:t>ó</a:t>
            </a:r>
            <a:r>
              <a:rPr dirty="0" sz="1200">
                <a:latin typeface="Verdana"/>
                <a:cs typeface="Verdana"/>
              </a:rPr>
              <a:t>s 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5">
                <a:latin typeface="Verdana"/>
                <a:cs typeface="Verdana"/>
              </a:rPr>
              <a:t>ss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  </a:t>
            </a:r>
            <a:r>
              <a:rPr dirty="0" sz="1200" spc="5">
                <a:latin typeface="Verdana"/>
                <a:cs typeface="Verdana"/>
              </a:rPr>
              <a:t>equipe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mapeamento.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165862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20">
                <a:solidFill>
                  <a:srgbClr val="042039"/>
                </a:solidFill>
              </a:rPr>
              <a:t>Geocódigo</a:t>
            </a:r>
            <a:endParaRPr sz="20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69099" y="3633978"/>
          <a:ext cx="6353810" cy="495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125"/>
                <a:gridCol w="1666875"/>
                <a:gridCol w="1000125"/>
                <a:gridCol w="666750"/>
                <a:gridCol w="352425"/>
                <a:gridCol w="1333500"/>
                <a:gridCol w="333375"/>
              </a:tblGrid>
              <a:tr h="495300">
                <a:tc>
                  <a:txBody>
                    <a:bodyPr/>
                    <a:lstStyle/>
                    <a:p>
                      <a:pPr>
                        <a:lnSpc>
                          <a:spcPts val="3729"/>
                        </a:lnSpc>
                        <a:spcBef>
                          <a:spcPts val="65"/>
                        </a:spcBef>
                      </a:pP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solidFill>
                      <a:srgbClr val="0D5C9C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3729"/>
                        </a:lnSpc>
                        <a:spcBef>
                          <a:spcPts val="65"/>
                        </a:spcBef>
                      </a:pP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solidFill>
                      <a:srgbClr val="00ACE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3729"/>
                        </a:lnSpc>
                        <a:spcBef>
                          <a:spcPts val="65"/>
                        </a:spcBef>
                      </a:pP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solidFill>
                      <a:srgbClr val="0D5C9C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3729"/>
                        </a:lnSpc>
                        <a:spcBef>
                          <a:spcPts val="65"/>
                        </a:spcBef>
                      </a:pP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solidFill>
                      <a:srgbClr val="00ACE6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3729"/>
                        </a:lnSpc>
                        <a:spcBef>
                          <a:spcPts val="65"/>
                        </a:spcBef>
                      </a:pP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solidFill>
                      <a:srgbClr val="0D5C9C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3729"/>
                        </a:lnSpc>
                        <a:spcBef>
                          <a:spcPts val="65"/>
                        </a:spcBef>
                      </a:pP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dirty="0" sz="3200" spc="-555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solidFill>
                      <a:srgbClr val="00ACE6"/>
                    </a:solidFill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3729"/>
                        </a:lnSpc>
                        <a:spcBef>
                          <a:spcPts val="65"/>
                        </a:spcBef>
                      </a:pPr>
                      <a:r>
                        <a:rPr dirty="0" sz="320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B="0" marT="8255">
                    <a:solidFill>
                      <a:srgbClr val="0D5C9C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130541" y="2548001"/>
            <a:ext cx="1084580" cy="999490"/>
          </a:xfrm>
          <a:custGeom>
            <a:avLst/>
            <a:gdLst/>
            <a:ahLst/>
            <a:cxnLst/>
            <a:rect l="l" t="t" r="r" b="b"/>
            <a:pathLst>
              <a:path w="1084580" h="999489">
                <a:moveTo>
                  <a:pt x="74371" y="0"/>
                </a:moveTo>
                <a:lnTo>
                  <a:pt x="242709" y="0"/>
                </a:lnTo>
                <a:lnTo>
                  <a:pt x="495058" y="0"/>
                </a:lnTo>
                <a:lnTo>
                  <a:pt x="1084084" y="0"/>
                </a:lnTo>
                <a:lnTo>
                  <a:pt x="1084084" y="299974"/>
                </a:lnTo>
                <a:lnTo>
                  <a:pt x="1084084" y="428498"/>
                </a:lnTo>
                <a:lnTo>
                  <a:pt x="1084084" y="514350"/>
                </a:lnTo>
                <a:lnTo>
                  <a:pt x="495058" y="514350"/>
                </a:lnTo>
                <a:lnTo>
                  <a:pt x="0" y="999489"/>
                </a:lnTo>
                <a:lnTo>
                  <a:pt x="242709" y="514350"/>
                </a:lnTo>
                <a:lnTo>
                  <a:pt x="74371" y="514350"/>
                </a:lnTo>
                <a:lnTo>
                  <a:pt x="74371" y="428498"/>
                </a:lnTo>
                <a:lnTo>
                  <a:pt x="74371" y="299974"/>
                </a:lnTo>
                <a:lnTo>
                  <a:pt x="74371" y="0"/>
                </a:lnTo>
                <a:close/>
              </a:path>
            </a:pathLst>
          </a:custGeom>
          <a:ln w="9525">
            <a:solidFill>
              <a:srgbClr val="0D5C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13180" y="2552446"/>
            <a:ext cx="784225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7475" marR="5080" indent="-104775">
              <a:lnSpc>
                <a:spcPct val="119900"/>
              </a:lnSpc>
              <a:spcBef>
                <a:spcPts val="100"/>
              </a:spcBef>
            </a:pPr>
            <a:r>
              <a:rPr dirty="0" sz="1200" spc="-15">
                <a:solidFill>
                  <a:srgbClr val="0D5C9C"/>
                </a:solidFill>
                <a:latin typeface="Verdana"/>
                <a:cs typeface="Verdana"/>
              </a:rPr>
              <a:t>C</a:t>
            </a:r>
            <a:r>
              <a:rPr dirty="0" sz="1200" spc="20">
                <a:solidFill>
                  <a:srgbClr val="0D5C9C"/>
                </a:solidFill>
                <a:latin typeface="Verdana"/>
                <a:cs typeface="Verdana"/>
              </a:rPr>
              <a:t>ó</a:t>
            </a:r>
            <a:r>
              <a:rPr dirty="0" sz="1200" spc="-5">
                <a:solidFill>
                  <a:srgbClr val="0D5C9C"/>
                </a:solidFill>
                <a:latin typeface="Verdana"/>
                <a:cs typeface="Verdana"/>
              </a:rPr>
              <a:t>d</a:t>
            </a:r>
            <a:r>
              <a:rPr dirty="0" sz="1200" spc="45">
                <a:solidFill>
                  <a:srgbClr val="0D5C9C"/>
                </a:solidFill>
                <a:latin typeface="Verdana"/>
                <a:cs typeface="Verdana"/>
              </a:rPr>
              <a:t>i</a:t>
            </a:r>
            <a:r>
              <a:rPr dirty="0" sz="1200" spc="-5">
                <a:solidFill>
                  <a:srgbClr val="0D5C9C"/>
                </a:solidFill>
                <a:latin typeface="Verdana"/>
                <a:cs typeface="Verdana"/>
              </a:rPr>
              <a:t>g</a:t>
            </a:r>
            <a:r>
              <a:rPr dirty="0" sz="1200">
                <a:solidFill>
                  <a:srgbClr val="0D5C9C"/>
                </a:solidFill>
                <a:latin typeface="Verdana"/>
                <a:cs typeface="Verdana"/>
              </a:rPr>
              <a:t>o</a:t>
            </a:r>
            <a:r>
              <a:rPr dirty="0" sz="1200" spc="-100">
                <a:solidFill>
                  <a:srgbClr val="0D5C9C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0D5C9C"/>
                </a:solidFill>
                <a:latin typeface="Verdana"/>
                <a:cs typeface="Verdana"/>
              </a:rPr>
              <a:t>do  </a:t>
            </a:r>
            <a:r>
              <a:rPr dirty="0" sz="1200" spc="5">
                <a:solidFill>
                  <a:srgbClr val="0D5C9C"/>
                </a:solidFill>
                <a:latin typeface="Verdana"/>
                <a:cs typeface="Verdana"/>
              </a:rPr>
              <a:t>projeto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9901" y="2548001"/>
            <a:ext cx="1009650" cy="1038225"/>
          </a:xfrm>
          <a:custGeom>
            <a:avLst/>
            <a:gdLst/>
            <a:ahLst/>
            <a:cxnLst/>
            <a:rect l="l" t="t" r="r" b="b"/>
            <a:pathLst>
              <a:path w="1009650" h="1038225">
                <a:moveTo>
                  <a:pt x="0" y="0"/>
                </a:moveTo>
                <a:lnTo>
                  <a:pt x="168275" y="0"/>
                </a:lnTo>
                <a:lnTo>
                  <a:pt x="420624" y="0"/>
                </a:lnTo>
                <a:lnTo>
                  <a:pt x="1009650" y="0"/>
                </a:lnTo>
                <a:lnTo>
                  <a:pt x="1009650" y="299974"/>
                </a:lnTo>
                <a:lnTo>
                  <a:pt x="1009650" y="428498"/>
                </a:lnTo>
                <a:lnTo>
                  <a:pt x="1009650" y="514350"/>
                </a:lnTo>
                <a:lnTo>
                  <a:pt x="420624" y="514350"/>
                </a:lnTo>
                <a:lnTo>
                  <a:pt x="52705" y="1037844"/>
                </a:lnTo>
                <a:lnTo>
                  <a:pt x="168275" y="514350"/>
                </a:lnTo>
                <a:lnTo>
                  <a:pt x="0" y="514350"/>
                </a:lnTo>
                <a:lnTo>
                  <a:pt x="0" y="428498"/>
                </a:lnTo>
                <a:lnTo>
                  <a:pt x="0" y="2999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614041" y="2552446"/>
            <a:ext cx="784225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" marR="5080" indent="-9525">
              <a:lnSpc>
                <a:spcPct val="119900"/>
              </a:lnSpc>
              <a:spcBef>
                <a:spcPts val="100"/>
              </a:spcBef>
            </a:pPr>
            <a:r>
              <a:rPr dirty="0" sz="1200" spc="-15">
                <a:solidFill>
                  <a:srgbClr val="00ACE6"/>
                </a:solidFill>
                <a:latin typeface="Verdana"/>
                <a:cs typeface="Verdana"/>
              </a:rPr>
              <a:t>C</a:t>
            </a:r>
            <a:r>
              <a:rPr dirty="0" sz="1200" spc="20">
                <a:solidFill>
                  <a:srgbClr val="00ACE6"/>
                </a:solidFill>
                <a:latin typeface="Verdana"/>
                <a:cs typeface="Verdana"/>
              </a:rPr>
              <a:t>ó</a:t>
            </a:r>
            <a:r>
              <a:rPr dirty="0" sz="1200" spc="-5">
                <a:solidFill>
                  <a:srgbClr val="00ACE6"/>
                </a:solidFill>
                <a:latin typeface="Verdana"/>
                <a:cs typeface="Verdana"/>
              </a:rPr>
              <a:t>d</a:t>
            </a:r>
            <a:r>
              <a:rPr dirty="0" sz="1200" spc="45">
                <a:solidFill>
                  <a:srgbClr val="00ACE6"/>
                </a:solidFill>
                <a:latin typeface="Verdana"/>
                <a:cs typeface="Verdana"/>
              </a:rPr>
              <a:t>i</a:t>
            </a:r>
            <a:r>
              <a:rPr dirty="0" sz="1200" spc="-5">
                <a:solidFill>
                  <a:srgbClr val="00ACE6"/>
                </a:solidFill>
                <a:latin typeface="Verdana"/>
                <a:cs typeface="Verdana"/>
              </a:rPr>
              <a:t>g</a:t>
            </a:r>
            <a:r>
              <a:rPr dirty="0" sz="1200">
                <a:solidFill>
                  <a:srgbClr val="00ACE6"/>
                </a:solidFill>
                <a:latin typeface="Verdana"/>
                <a:cs typeface="Verdana"/>
              </a:rPr>
              <a:t>o</a:t>
            </a:r>
            <a:r>
              <a:rPr dirty="0" sz="1200" spc="-100">
                <a:solidFill>
                  <a:srgbClr val="00ACE6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00ACE6"/>
                </a:solidFill>
                <a:latin typeface="Verdana"/>
                <a:cs typeface="Verdana"/>
              </a:rPr>
              <a:t>do  </a:t>
            </a:r>
            <a:r>
              <a:rPr dirty="0" sz="1200" spc="-45">
                <a:solidFill>
                  <a:srgbClr val="00ACE6"/>
                </a:solidFill>
                <a:latin typeface="Verdana"/>
                <a:cs typeface="Verdana"/>
              </a:rPr>
              <a:t>m</a:t>
            </a:r>
            <a:r>
              <a:rPr dirty="0" sz="1200" spc="-10">
                <a:solidFill>
                  <a:srgbClr val="00ACE6"/>
                </a:solidFill>
                <a:latin typeface="Verdana"/>
                <a:cs typeface="Verdana"/>
              </a:rPr>
              <a:t>un</a:t>
            </a:r>
            <a:r>
              <a:rPr dirty="0" sz="1200" spc="40">
                <a:solidFill>
                  <a:srgbClr val="00ACE6"/>
                </a:solidFill>
                <a:latin typeface="Verdana"/>
                <a:cs typeface="Verdana"/>
              </a:rPr>
              <a:t>i</a:t>
            </a:r>
            <a:r>
              <a:rPr dirty="0" sz="1200" spc="-30">
                <a:solidFill>
                  <a:srgbClr val="00ACE6"/>
                </a:solidFill>
                <a:latin typeface="Verdana"/>
                <a:cs typeface="Verdana"/>
              </a:rPr>
              <a:t>c</a:t>
            </a:r>
            <a:r>
              <a:rPr dirty="0" sz="1200" spc="40">
                <a:solidFill>
                  <a:srgbClr val="00ACE6"/>
                </a:solidFill>
                <a:latin typeface="Verdana"/>
                <a:cs typeface="Verdana"/>
              </a:rPr>
              <a:t>í</a:t>
            </a:r>
            <a:r>
              <a:rPr dirty="0" sz="1200" spc="-5">
                <a:solidFill>
                  <a:srgbClr val="00ACE6"/>
                </a:solidFill>
                <a:latin typeface="Verdana"/>
                <a:cs typeface="Verdana"/>
              </a:rPr>
              <a:t>p</a:t>
            </a:r>
            <a:r>
              <a:rPr dirty="0" sz="1200" spc="45">
                <a:solidFill>
                  <a:srgbClr val="00ACE6"/>
                </a:solidFill>
                <a:latin typeface="Verdana"/>
                <a:cs typeface="Verdana"/>
              </a:rPr>
              <a:t>i</a:t>
            </a:r>
            <a:r>
              <a:rPr dirty="0" sz="1200">
                <a:solidFill>
                  <a:srgbClr val="00ACE6"/>
                </a:solidFill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05301" y="2548001"/>
            <a:ext cx="1009650" cy="999490"/>
          </a:xfrm>
          <a:custGeom>
            <a:avLst/>
            <a:gdLst/>
            <a:ahLst/>
            <a:cxnLst/>
            <a:rect l="l" t="t" r="r" b="b"/>
            <a:pathLst>
              <a:path w="1009650" h="999489">
                <a:moveTo>
                  <a:pt x="0" y="0"/>
                </a:moveTo>
                <a:lnTo>
                  <a:pt x="168275" y="0"/>
                </a:lnTo>
                <a:lnTo>
                  <a:pt x="420624" y="0"/>
                </a:lnTo>
                <a:lnTo>
                  <a:pt x="1009650" y="0"/>
                </a:lnTo>
                <a:lnTo>
                  <a:pt x="1009650" y="299974"/>
                </a:lnTo>
                <a:lnTo>
                  <a:pt x="1009650" y="428498"/>
                </a:lnTo>
                <a:lnTo>
                  <a:pt x="1009650" y="514350"/>
                </a:lnTo>
                <a:lnTo>
                  <a:pt x="420624" y="514350"/>
                </a:lnTo>
                <a:lnTo>
                  <a:pt x="27304" y="999489"/>
                </a:lnTo>
                <a:lnTo>
                  <a:pt x="168275" y="514350"/>
                </a:lnTo>
                <a:lnTo>
                  <a:pt x="0" y="514350"/>
                </a:lnTo>
                <a:lnTo>
                  <a:pt x="0" y="428498"/>
                </a:lnTo>
                <a:lnTo>
                  <a:pt x="0" y="2999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D5C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08425" y="2552446"/>
            <a:ext cx="784225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marR="5080" indent="-133350">
              <a:lnSpc>
                <a:spcPct val="119900"/>
              </a:lnSpc>
              <a:spcBef>
                <a:spcPts val="100"/>
              </a:spcBef>
            </a:pPr>
            <a:r>
              <a:rPr dirty="0" sz="1200" spc="-15">
                <a:solidFill>
                  <a:srgbClr val="0D5C9C"/>
                </a:solidFill>
                <a:latin typeface="Verdana"/>
                <a:cs typeface="Verdana"/>
              </a:rPr>
              <a:t>C</a:t>
            </a:r>
            <a:r>
              <a:rPr dirty="0" sz="1200" spc="20">
                <a:solidFill>
                  <a:srgbClr val="0D5C9C"/>
                </a:solidFill>
                <a:latin typeface="Verdana"/>
                <a:cs typeface="Verdana"/>
              </a:rPr>
              <a:t>ó</a:t>
            </a:r>
            <a:r>
              <a:rPr dirty="0" sz="1200" spc="-5">
                <a:solidFill>
                  <a:srgbClr val="0D5C9C"/>
                </a:solidFill>
                <a:latin typeface="Verdana"/>
                <a:cs typeface="Verdana"/>
              </a:rPr>
              <a:t>d</a:t>
            </a:r>
            <a:r>
              <a:rPr dirty="0" sz="1200" spc="45">
                <a:solidFill>
                  <a:srgbClr val="0D5C9C"/>
                </a:solidFill>
                <a:latin typeface="Verdana"/>
                <a:cs typeface="Verdana"/>
              </a:rPr>
              <a:t>i</a:t>
            </a:r>
            <a:r>
              <a:rPr dirty="0" sz="1200" spc="-5">
                <a:solidFill>
                  <a:srgbClr val="0D5C9C"/>
                </a:solidFill>
                <a:latin typeface="Verdana"/>
                <a:cs typeface="Verdana"/>
              </a:rPr>
              <a:t>g</a:t>
            </a:r>
            <a:r>
              <a:rPr dirty="0" sz="1200">
                <a:solidFill>
                  <a:srgbClr val="0D5C9C"/>
                </a:solidFill>
                <a:latin typeface="Verdana"/>
                <a:cs typeface="Verdana"/>
              </a:rPr>
              <a:t>o</a:t>
            </a:r>
            <a:r>
              <a:rPr dirty="0" sz="1200" spc="-100">
                <a:solidFill>
                  <a:srgbClr val="0D5C9C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0D5C9C"/>
                </a:solidFill>
                <a:latin typeface="Verdana"/>
                <a:cs typeface="Verdana"/>
              </a:rPr>
              <a:t>do  </a:t>
            </a:r>
            <a:r>
              <a:rPr dirty="0" sz="1200">
                <a:solidFill>
                  <a:srgbClr val="0D5C9C"/>
                </a:solidFill>
                <a:latin typeface="Verdana"/>
                <a:cs typeface="Verdana"/>
              </a:rPr>
              <a:t>núcleo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3109" y="4718558"/>
            <a:ext cx="679450" cy="46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 marR="5080" indent="-76200">
              <a:lnSpc>
                <a:spcPct val="120000"/>
              </a:lnSpc>
              <a:spcBef>
                <a:spcPts val="100"/>
              </a:spcBef>
            </a:pPr>
            <a:r>
              <a:rPr dirty="0" sz="1200" spc="-75">
                <a:solidFill>
                  <a:srgbClr val="00ACE6"/>
                </a:solidFill>
                <a:latin typeface="Verdana"/>
                <a:cs typeface="Verdana"/>
              </a:rPr>
              <a:t>S</a:t>
            </a:r>
            <a:r>
              <a:rPr dirty="0" sz="1200" spc="30">
                <a:solidFill>
                  <a:srgbClr val="00ACE6"/>
                </a:solidFill>
                <a:latin typeface="Verdana"/>
                <a:cs typeface="Verdana"/>
              </a:rPr>
              <a:t>e</a:t>
            </a:r>
            <a:r>
              <a:rPr dirty="0" sz="1200" spc="50">
                <a:solidFill>
                  <a:srgbClr val="00ACE6"/>
                </a:solidFill>
                <a:latin typeface="Verdana"/>
                <a:cs typeface="Verdana"/>
              </a:rPr>
              <a:t>t</a:t>
            </a:r>
            <a:r>
              <a:rPr dirty="0" sz="1200" spc="20">
                <a:solidFill>
                  <a:srgbClr val="00ACE6"/>
                </a:solidFill>
                <a:latin typeface="Verdana"/>
                <a:cs typeface="Verdana"/>
              </a:rPr>
              <a:t>o</a:t>
            </a:r>
            <a:r>
              <a:rPr dirty="0" sz="1200">
                <a:solidFill>
                  <a:srgbClr val="00ACE6"/>
                </a:solidFill>
                <a:latin typeface="Verdana"/>
                <a:cs typeface="Verdana"/>
              </a:rPr>
              <a:t>r</a:t>
            </a:r>
            <a:r>
              <a:rPr dirty="0" sz="1200" spc="-40">
                <a:solidFill>
                  <a:srgbClr val="00ACE6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00ACE6"/>
                </a:solidFill>
                <a:latin typeface="Verdana"/>
                <a:cs typeface="Verdana"/>
              </a:rPr>
              <a:t>do  </a:t>
            </a:r>
            <a:r>
              <a:rPr dirty="0" sz="1200">
                <a:solidFill>
                  <a:srgbClr val="00ACE6"/>
                </a:solidFill>
                <a:latin typeface="Verdana"/>
                <a:cs typeface="Verdana"/>
              </a:rPr>
              <a:t>núcleo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67263" y="4260659"/>
            <a:ext cx="859790" cy="873760"/>
            <a:chOff x="4267263" y="4260659"/>
            <a:chExt cx="859790" cy="873760"/>
          </a:xfrm>
        </p:grpSpPr>
        <p:sp>
          <p:nvSpPr>
            <p:cNvPr id="18" name="object 18"/>
            <p:cNvSpPr/>
            <p:nvPr/>
          </p:nvSpPr>
          <p:spPr>
            <a:xfrm>
              <a:off x="4272026" y="4265421"/>
              <a:ext cx="850265" cy="864235"/>
            </a:xfrm>
            <a:custGeom>
              <a:avLst/>
              <a:gdLst/>
              <a:ahLst/>
              <a:cxnLst/>
              <a:rect l="l" t="t" r="r" b="b"/>
              <a:pathLst>
                <a:path w="850264" h="864235">
                  <a:moveTo>
                    <a:pt x="849884" y="0"/>
                  </a:moveTo>
                  <a:lnTo>
                    <a:pt x="461137" y="578103"/>
                  </a:lnTo>
                  <a:lnTo>
                    <a:pt x="0" y="578103"/>
                  </a:lnTo>
                  <a:lnTo>
                    <a:pt x="0" y="863853"/>
                  </a:lnTo>
                  <a:lnTo>
                    <a:pt x="790575" y="863853"/>
                  </a:lnTo>
                  <a:lnTo>
                    <a:pt x="790575" y="578103"/>
                  </a:lnTo>
                  <a:lnTo>
                    <a:pt x="658749" y="578103"/>
                  </a:lnTo>
                  <a:lnTo>
                    <a:pt x="849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272026" y="4265421"/>
              <a:ext cx="850265" cy="864235"/>
            </a:xfrm>
            <a:custGeom>
              <a:avLst/>
              <a:gdLst/>
              <a:ahLst/>
              <a:cxnLst/>
              <a:rect l="l" t="t" r="r" b="b"/>
              <a:pathLst>
                <a:path w="850264" h="864235">
                  <a:moveTo>
                    <a:pt x="0" y="578103"/>
                  </a:moveTo>
                  <a:lnTo>
                    <a:pt x="461137" y="578103"/>
                  </a:lnTo>
                  <a:lnTo>
                    <a:pt x="849884" y="0"/>
                  </a:lnTo>
                  <a:lnTo>
                    <a:pt x="658749" y="578103"/>
                  </a:lnTo>
                  <a:lnTo>
                    <a:pt x="790575" y="578103"/>
                  </a:lnTo>
                  <a:lnTo>
                    <a:pt x="790575" y="625601"/>
                  </a:lnTo>
                  <a:lnTo>
                    <a:pt x="790575" y="697102"/>
                  </a:lnTo>
                  <a:lnTo>
                    <a:pt x="790575" y="863853"/>
                  </a:lnTo>
                  <a:lnTo>
                    <a:pt x="658749" y="863853"/>
                  </a:lnTo>
                  <a:lnTo>
                    <a:pt x="461137" y="863853"/>
                  </a:lnTo>
                  <a:lnTo>
                    <a:pt x="0" y="863853"/>
                  </a:lnTo>
                  <a:lnTo>
                    <a:pt x="0" y="697102"/>
                  </a:lnTo>
                  <a:lnTo>
                    <a:pt x="0" y="625601"/>
                  </a:lnTo>
                  <a:lnTo>
                    <a:pt x="0" y="578103"/>
                  </a:lnTo>
                  <a:close/>
                </a:path>
              </a:pathLst>
            </a:custGeom>
            <a:ln w="9525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370704" y="4885690"/>
            <a:ext cx="583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>
                <a:solidFill>
                  <a:srgbClr val="0D5C9C"/>
                </a:solidFill>
                <a:latin typeface="Verdana"/>
                <a:cs typeface="Verdana"/>
              </a:rPr>
              <a:t>Q</a:t>
            </a:r>
            <a:r>
              <a:rPr dirty="0" sz="1200" spc="-10">
                <a:solidFill>
                  <a:srgbClr val="0D5C9C"/>
                </a:solidFill>
                <a:latin typeface="Verdana"/>
                <a:cs typeface="Verdana"/>
              </a:rPr>
              <a:t>u</a:t>
            </a:r>
            <a:r>
              <a:rPr dirty="0" sz="1200" spc="25">
                <a:solidFill>
                  <a:srgbClr val="0D5C9C"/>
                </a:solidFill>
                <a:latin typeface="Verdana"/>
                <a:cs typeface="Verdana"/>
              </a:rPr>
              <a:t>a</a:t>
            </a:r>
            <a:r>
              <a:rPr dirty="0" sz="1200" spc="-5">
                <a:solidFill>
                  <a:srgbClr val="0D5C9C"/>
                </a:solidFill>
                <a:latin typeface="Verdana"/>
                <a:cs typeface="Verdana"/>
              </a:rPr>
              <a:t>d</a:t>
            </a:r>
            <a:r>
              <a:rPr dirty="0" sz="1200" spc="-65">
                <a:solidFill>
                  <a:srgbClr val="0D5C9C"/>
                </a:solidFill>
                <a:latin typeface="Verdana"/>
                <a:cs typeface="Verdana"/>
              </a:rPr>
              <a:t>r</a:t>
            </a:r>
            <a:r>
              <a:rPr dirty="0" sz="1200">
                <a:solidFill>
                  <a:srgbClr val="0D5C9C"/>
                </a:solidFill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76913" y="4183697"/>
            <a:ext cx="886460" cy="1045844"/>
            <a:chOff x="5276913" y="4183697"/>
            <a:chExt cx="886460" cy="1045844"/>
          </a:xfrm>
        </p:grpSpPr>
        <p:sp>
          <p:nvSpPr>
            <p:cNvPr id="22" name="object 22"/>
            <p:cNvSpPr/>
            <p:nvPr/>
          </p:nvSpPr>
          <p:spPr>
            <a:xfrm>
              <a:off x="5281676" y="4188459"/>
              <a:ext cx="876935" cy="1036319"/>
            </a:xfrm>
            <a:custGeom>
              <a:avLst/>
              <a:gdLst/>
              <a:ahLst/>
              <a:cxnLst/>
              <a:rect l="l" t="t" r="r" b="b"/>
              <a:pathLst>
                <a:path w="876935" h="1036320">
                  <a:moveTo>
                    <a:pt x="876935" y="0"/>
                  </a:moveTo>
                  <a:lnTo>
                    <a:pt x="461137" y="521715"/>
                  </a:lnTo>
                  <a:lnTo>
                    <a:pt x="0" y="521715"/>
                  </a:lnTo>
                  <a:lnTo>
                    <a:pt x="0" y="1036065"/>
                  </a:lnTo>
                  <a:lnTo>
                    <a:pt x="790575" y="1036065"/>
                  </a:lnTo>
                  <a:lnTo>
                    <a:pt x="790575" y="521715"/>
                  </a:lnTo>
                  <a:lnTo>
                    <a:pt x="658749" y="521715"/>
                  </a:lnTo>
                  <a:lnTo>
                    <a:pt x="876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281676" y="4188459"/>
              <a:ext cx="876935" cy="1036319"/>
            </a:xfrm>
            <a:custGeom>
              <a:avLst/>
              <a:gdLst/>
              <a:ahLst/>
              <a:cxnLst/>
              <a:rect l="l" t="t" r="r" b="b"/>
              <a:pathLst>
                <a:path w="876935" h="1036320">
                  <a:moveTo>
                    <a:pt x="0" y="521715"/>
                  </a:moveTo>
                  <a:lnTo>
                    <a:pt x="461137" y="521715"/>
                  </a:lnTo>
                  <a:lnTo>
                    <a:pt x="876935" y="0"/>
                  </a:lnTo>
                  <a:lnTo>
                    <a:pt x="658749" y="521715"/>
                  </a:lnTo>
                  <a:lnTo>
                    <a:pt x="790575" y="521715"/>
                  </a:lnTo>
                  <a:lnTo>
                    <a:pt x="790575" y="607440"/>
                  </a:lnTo>
                  <a:lnTo>
                    <a:pt x="790575" y="735964"/>
                  </a:lnTo>
                  <a:lnTo>
                    <a:pt x="790575" y="1036065"/>
                  </a:lnTo>
                  <a:lnTo>
                    <a:pt x="658749" y="1036065"/>
                  </a:lnTo>
                  <a:lnTo>
                    <a:pt x="461137" y="1036065"/>
                  </a:lnTo>
                  <a:lnTo>
                    <a:pt x="0" y="1036065"/>
                  </a:lnTo>
                  <a:lnTo>
                    <a:pt x="0" y="735964"/>
                  </a:lnTo>
                  <a:lnTo>
                    <a:pt x="0" y="607440"/>
                  </a:lnTo>
                  <a:lnTo>
                    <a:pt x="0" y="521715"/>
                  </a:lnTo>
                  <a:close/>
                </a:path>
              </a:pathLst>
            </a:custGeom>
            <a:ln w="9525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5360670" y="4718558"/>
            <a:ext cx="622935" cy="46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 marR="5080" indent="-76200">
              <a:lnSpc>
                <a:spcPct val="120000"/>
              </a:lnSpc>
              <a:spcBef>
                <a:spcPts val="100"/>
              </a:spcBef>
            </a:pPr>
            <a:r>
              <a:rPr dirty="0" sz="1200" spc="-5">
                <a:solidFill>
                  <a:srgbClr val="00ACE6"/>
                </a:solidFill>
                <a:latin typeface="Verdana"/>
                <a:cs typeface="Verdana"/>
              </a:rPr>
              <a:t>N</a:t>
            </a:r>
            <a:r>
              <a:rPr dirty="0" sz="1200" spc="-10">
                <a:solidFill>
                  <a:srgbClr val="00ACE6"/>
                </a:solidFill>
                <a:latin typeface="Verdana"/>
                <a:cs typeface="Verdana"/>
              </a:rPr>
              <a:t>ú</a:t>
            </a:r>
            <a:r>
              <a:rPr dirty="0" sz="1200" spc="-45">
                <a:solidFill>
                  <a:srgbClr val="00ACE6"/>
                </a:solidFill>
                <a:latin typeface="Verdana"/>
                <a:cs typeface="Verdana"/>
              </a:rPr>
              <a:t>m</a:t>
            </a:r>
            <a:r>
              <a:rPr dirty="0" sz="1200" spc="30">
                <a:solidFill>
                  <a:srgbClr val="00ACE6"/>
                </a:solidFill>
                <a:latin typeface="Verdana"/>
                <a:cs typeface="Verdana"/>
              </a:rPr>
              <a:t>e</a:t>
            </a:r>
            <a:r>
              <a:rPr dirty="0" sz="1200" spc="-65">
                <a:solidFill>
                  <a:srgbClr val="00ACE6"/>
                </a:solidFill>
                <a:latin typeface="Verdana"/>
                <a:cs typeface="Verdana"/>
              </a:rPr>
              <a:t>r</a:t>
            </a:r>
            <a:r>
              <a:rPr dirty="0" sz="1200">
                <a:solidFill>
                  <a:srgbClr val="00ACE6"/>
                </a:solidFill>
                <a:latin typeface="Verdana"/>
                <a:cs typeface="Verdana"/>
              </a:rPr>
              <a:t>o  </a:t>
            </a:r>
            <a:r>
              <a:rPr dirty="0" sz="1200" spc="-15">
                <a:solidFill>
                  <a:srgbClr val="00ACE6"/>
                </a:solidFill>
                <a:latin typeface="Verdana"/>
                <a:cs typeface="Verdana"/>
              </a:rPr>
              <a:t>CDHU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48463" y="4237164"/>
            <a:ext cx="800100" cy="897255"/>
            <a:chOff x="6248463" y="4237164"/>
            <a:chExt cx="800100" cy="897255"/>
          </a:xfrm>
        </p:grpSpPr>
        <p:sp>
          <p:nvSpPr>
            <p:cNvPr id="26" name="object 26"/>
            <p:cNvSpPr/>
            <p:nvPr/>
          </p:nvSpPr>
          <p:spPr>
            <a:xfrm>
              <a:off x="6253226" y="4241927"/>
              <a:ext cx="790575" cy="887730"/>
            </a:xfrm>
            <a:custGeom>
              <a:avLst/>
              <a:gdLst/>
              <a:ahLst/>
              <a:cxnLst/>
              <a:rect l="l" t="t" r="r" b="b"/>
              <a:pathLst>
                <a:path w="790575" h="887729">
                  <a:moveTo>
                    <a:pt x="598931" y="0"/>
                  </a:moveTo>
                  <a:lnTo>
                    <a:pt x="461137" y="601599"/>
                  </a:lnTo>
                  <a:lnTo>
                    <a:pt x="0" y="601599"/>
                  </a:lnTo>
                  <a:lnTo>
                    <a:pt x="0" y="887349"/>
                  </a:lnTo>
                  <a:lnTo>
                    <a:pt x="790575" y="887349"/>
                  </a:lnTo>
                  <a:lnTo>
                    <a:pt x="790575" y="601599"/>
                  </a:lnTo>
                  <a:lnTo>
                    <a:pt x="658749" y="601599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253226" y="4241927"/>
              <a:ext cx="790575" cy="887730"/>
            </a:xfrm>
            <a:custGeom>
              <a:avLst/>
              <a:gdLst/>
              <a:ahLst/>
              <a:cxnLst/>
              <a:rect l="l" t="t" r="r" b="b"/>
              <a:pathLst>
                <a:path w="790575" h="887729">
                  <a:moveTo>
                    <a:pt x="0" y="601599"/>
                  </a:moveTo>
                  <a:lnTo>
                    <a:pt x="461137" y="601599"/>
                  </a:lnTo>
                  <a:lnTo>
                    <a:pt x="598931" y="0"/>
                  </a:lnTo>
                  <a:lnTo>
                    <a:pt x="658749" y="601599"/>
                  </a:lnTo>
                  <a:lnTo>
                    <a:pt x="790575" y="601599"/>
                  </a:lnTo>
                  <a:lnTo>
                    <a:pt x="790575" y="649097"/>
                  </a:lnTo>
                  <a:lnTo>
                    <a:pt x="790575" y="720598"/>
                  </a:lnTo>
                  <a:lnTo>
                    <a:pt x="790575" y="887349"/>
                  </a:lnTo>
                  <a:lnTo>
                    <a:pt x="658749" y="887349"/>
                  </a:lnTo>
                  <a:lnTo>
                    <a:pt x="461137" y="887349"/>
                  </a:lnTo>
                  <a:lnTo>
                    <a:pt x="0" y="887349"/>
                  </a:lnTo>
                  <a:lnTo>
                    <a:pt x="0" y="720598"/>
                  </a:lnTo>
                  <a:lnTo>
                    <a:pt x="0" y="649097"/>
                  </a:lnTo>
                  <a:lnTo>
                    <a:pt x="0" y="601599"/>
                  </a:lnTo>
                  <a:close/>
                </a:path>
              </a:pathLst>
            </a:custGeom>
            <a:ln w="9524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401815" y="4885690"/>
            <a:ext cx="4895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0D5C9C"/>
                </a:solidFill>
                <a:latin typeface="Verdana"/>
                <a:cs typeface="Verdana"/>
              </a:rPr>
              <a:t>D</a:t>
            </a:r>
            <a:r>
              <a:rPr dirty="0" sz="1200" spc="40">
                <a:solidFill>
                  <a:srgbClr val="0D5C9C"/>
                </a:solidFill>
                <a:latin typeface="Verdana"/>
                <a:cs typeface="Verdana"/>
              </a:rPr>
              <a:t>í</a:t>
            </a:r>
            <a:r>
              <a:rPr dirty="0" sz="1200" spc="-5">
                <a:solidFill>
                  <a:srgbClr val="0D5C9C"/>
                </a:solidFill>
                <a:latin typeface="Verdana"/>
                <a:cs typeface="Verdana"/>
              </a:rPr>
              <a:t>g</a:t>
            </a:r>
            <a:r>
              <a:rPr dirty="0" sz="1200" spc="45">
                <a:solidFill>
                  <a:srgbClr val="0D5C9C"/>
                </a:solidFill>
                <a:latin typeface="Verdana"/>
                <a:cs typeface="Verdana"/>
              </a:rPr>
              <a:t>i</a:t>
            </a:r>
            <a:r>
              <a:rPr dirty="0" sz="1200" spc="50">
                <a:solidFill>
                  <a:srgbClr val="0D5C9C"/>
                </a:solidFill>
                <a:latin typeface="Verdana"/>
                <a:cs typeface="Verdana"/>
              </a:rPr>
              <a:t>t</a:t>
            </a:r>
            <a:r>
              <a:rPr dirty="0" sz="1200">
                <a:solidFill>
                  <a:srgbClr val="0D5C9C"/>
                </a:solidFill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05889" y="5776595"/>
            <a:ext cx="5313045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5080" indent="-38100">
              <a:lnSpc>
                <a:spcPct val="120000"/>
              </a:lnSpc>
              <a:spcBef>
                <a:spcPts val="100"/>
              </a:spcBef>
            </a:pPr>
            <a:r>
              <a:rPr dirty="0" sz="1200" spc="-5">
                <a:solidFill>
                  <a:srgbClr val="F41700"/>
                </a:solidFill>
                <a:latin typeface="Verdana"/>
                <a:cs typeface="Verdana"/>
              </a:rPr>
              <a:t>Chamado</a:t>
            </a:r>
            <a:r>
              <a:rPr dirty="0" sz="1200" spc="-30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41700"/>
                </a:solidFill>
                <a:latin typeface="Verdana"/>
                <a:cs typeface="Verdana"/>
              </a:rPr>
              <a:t>de</a:t>
            </a:r>
            <a:r>
              <a:rPr dirty="0" sz="1200" spc="60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F41700"/>
                </a:solidFill>
                <a:latin typeface="Verdana"/>
                <a:cs typeface="Verdana"/>
              </a:rPr>
              <a:t>SQN</a:t>
            </a:r>
            <a:r>
              <a:rPr dirty="0" sz="1200" spc="2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F41700"/>
                </a:solidFill>
                <a:latin typeface="Verdana"/>
                <a:cs typeface="Verdana"/>
              </a:rPr>
              <a:t>(Setor,</a:t>
            </a:r>
            <a:r>
              <a:rPr dirty="0" sz="1200" spc="3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41700"/>
                </a:solidFill>
                <a:latin typeface="Verdana"/>
                <a:cs typeface="Verdana"/>
              </a:rPr>
              <a:t>Quadra</a:t>
            </a:r>
            <a:r>
              <a:rPr dirty="0" sz="1200" spc="-20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41700"/>
                </a:solidFill>
                <a:latin typeface="Verdana"/>
                <a:cs typeface="Verdana"/>
              </a:rPr>
              <a:t>e</a:t>
            </a:r>
            <a:r>
              <a:rPr dirty="0" sz="1200" spc="-15">
                <a:solidFill>
                  <a:srgbClr val="F41700"/>
                </a:solidFill>
                <a:latin typeface="Verdana"/>
                <a:cs typeface="Verdana"/>
              </a:rPr>
              <a:t> Número)</a:t>
            </a:r>
            <a:r>
              <a:rPr dirty="0" sz="1200" spc="7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41700"/>
                </a:solidFill>
                <a:latin typeface="Verdana"/>
                <a:cs typeface="Verdana"/>
              </a:rPr>
              <a:t>é</a:t>
            </a:r>
            <a:r>
              <a:rPr dirty="0" sz="1200" spc="-1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41700"/>
                </a:solidFill>
                <a:latin typeface="Verdana"/>
                <a:cs typeface="Verdana"/>
              </a:rPr>
              <a:t>a</a:t>
            </a:r>
            <a:r>
              <a:rPr dirty="0" sz="1200" spc="5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41700"/>
                </a:solidFill>
                <a:latin typeface="Verdana"/>
                <a:cs typeface="Verdana"/>
              </a:rPr>
              <a:t>parte</a:t>
            </a:r>
            <a:r>
              <a:rPr dirty="0" sz="1200" spc="-1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41700"/>
                </a:solidFill>
                <a:latin typeface="Verdana"/>
                <a:cs typeface="Verdana"/>
              </a:rPr>
              <a:t>do</a:t>
            </a:r>
            <a:r>
              <a:rPr dirty="0" sz="1200" spc="-2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41700"/>
                </a:solidFill>
                <a:latin typeface="Verdana"/>
                <a:cs typeface="Verdana"/>
              </a:rPr>
              <a:t>código</a:t>
            </a:r>
            <a:r>
              <a:rPr dirty="0" sz="1200" spc="-2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41700"/>
                </a:solidFill>
                <a:latin typeface="Verdana"/>
                <a:cs typeface="Verdana"/>
              </a:rPr>
              <a:t>que </a:t>
            </a:r>
            <a:r>
              <a:rPr dirty="0" sz="1200" spc="-409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41700"/>
                </a:solidFill>
                <a:latin typeface="Verdana"/>
                <a:cs typeface="Verdana"/>
              </a:rPr>
              <a:t>permite</a:t>
            </a:r>
            <a:r>
              <a:rPr dirty="0" sz="1200" spc="-10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F41700"/>
                </a:solidFill>
                <a:latin typeface="Verdana"/>
                <a:cs typeface="Verdana"/>
              </a:rPr>
              <a:t>identificar</a:t>
            </a:r>
            <a:r>
              <a:rPr dirty="0" sz="1200" spc="-18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41700"/>
                </a:solidFill>
                <a:latin typeface="Verdana"/>
                <a:cs typeface="Verdana"/>
              </a:rPr>
              <a:t>a</a:t>
            </a:r>
            <a:r>
              <a:rPr dirty="0" sz="1200" spc="-1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15">
                <a:solidFill>
                  <a:srgbClr val="F41700"/>
                </a:solidFill>
                <a:latin typeface="Verdana"/>
                <a:cs typeface="Verdana"/>
              </a:rPr>
              <a:t>localização</a:t>
            </a:r>
            <a:r>
              <a:rPr dirty="0" sz="1200" spc="-170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41700"/>
                </a:solidFill>
                <a:latin typeface="Verdana"/>
                <a:cs typeface="Verdana"/>
              </a:rPr>
              <a:t>de</a:t>
            </a:r>
            <a:r>
              <a:rPr dirty="0" sz="1200" spc="-90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F41700"/>
                </a:solidFill>
                <a:latin typeface="Verdana"/>
                <a:cs typeface="Verdana"/>
              </a:rPr>
              <a:t>uma</a:t>
            </a:r>
            <a:r>
              <a:rPr dirty="0" sz="1200" spc="6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F41700"/>
                </a:solidFill>
                <a:latin typeface="Verdana"/>
                <a:cs typeface="Verdana"/>
              </a:rPr>
              <a:t>edificação</a:t>
            </a:r>
            <a:r>
              <a:rPr dirty="0" sz="1200" spc="-10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41700"/>
                </a:solidFill>
                <a:latin typeface="Verdana"/>
                <a:cs typeface="Verdana"/>
              </a:rPr>
              <a:t>dentro</a:t>
            </a:r>
            <a:r>
              <a:rPr dirty="0" sz="1200" spc="-25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41700"/>
                </a:solidFill>
                <a:latin typeface="Verdana"/>
                <a:cs typeface="Verdana"/>
              </a:rPr>
              <a:t>do</a:t>
            </a:r>
            <a:r>
              <a:rPr dirty="0" sz="1200" spc="-20">
                <a:solidFill>
                  <a:srgbClr val="F41700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41700"/>
                </a:solidFill>
                <a:latin typeface="Verdana"/>
                <a:cs typeface="Verdana"/>
              </a:rPr>
              <a:t>núcleo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6755" y="1970341"/>
            <a:ext cx="184912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D5C9C"/>
                </a:solidFill>
                <a:latin typeface="Verdana"/>
                <a:cs typeface="Verdana"/>
              </a:rPr>
              <a:t>Exemplo</a:t>
            </a:r>
            <a:r>
              <a:rPr dirty="0" sz="1200" spc="-60">
                <a:solidFill>
                  <a:srgbClr val="0D5C9C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0D5C9C"/>
                </a:solidFill>
                <a:latin typeface="Verdana"/>
                <a:cs typeface="Verdana"/>
              </a:rPr>
              <a:t>de</a:t>
            </a:r>
            <a:r>
              <a:rPr dirty="0" sz="1200" spc="-55">
                <a:solidFill>
                  <a:srgbClr val="0D5C9C"/>
                </a:solidFill>
                <a:latin typeface="Verdana"/>
                <a:cs typeface="Verdana"/>
              </a:rPr>
              <a:t> </a:t>
            </a:r>
            <a:r>
              <a:rPr dirty="0" sz="1200" spc="5">
                <a:solidFill>
                  <a:srgbClr val="0D5C9C"/>
                </a:solidFill>
                <a:latin typeface="Verdana"/>
                <a:cs typeface="Verdana"/>
              </a:rPr>
              <a:t>Geocódigo: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24851" y="1947926"/>
            <a:ext cx="0" cy="4568190"/>
          </a:xfrm>
          <a:custGeom>
            <a:avLst/>
            <a:gdLst/>
            <a:ahLst/>
            <a:cxnLst/>
            <a:rect l="l" t="t" r="r" b="b"/>
            <a:pathLst>
              <a:path w="0" h="4568190">
                <a:moveTo>
                  <a:pt x="0" y="0"/>
                </a:moveTo>
                <a:lnTo>
                  <a:pt x="0" y="4567567"/>
                </a:lnTo>
              </a:path>
            </a:pathLst>
          </a:custGeom>
          <a:ln w="1270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62025" y="4981575"/>
            <a:ext cx="1909445" cy="1077595"/>
          </a:xfrm>
          <a:custGeom>
            <a:avLst/>
            <a:gdLst/>
            <a:ahLst/>
            <a:cxnLst/>
            <a:rect l="l" t="t" r="r" b="b"/>
            <a:pathLst>
              <a:path w="1909445" h="1077595">
                <a:moveTo>
                  <a:pt x="157162" y="1001090"/>
                </a:moveTo>
                <a:lnTo>
                  <a:pt x="157162" y="1077290"/>
                </a:lnTo>
                <a:lnTo>
                  <a:pt x="223837" y="1043952"/>
                </a:lnTo>
                <a:lnTo>
                  <a:pt x="169862" y="1043952"/>
                </a:lnTo>
                <a:lnTo>
                  <a:pt x="169862" y="1034427"/>
                </a:lnTo>
                <a:lnTo>
                  <a:pt x="223837" y="1034427"/>
                </a:lnTo>
                <a:lnTo>
                  <a:pt x="157162" y="1001090"/>
                </a:lnTo>
                <a:close/>
              </a:path>
              <a:path w="1909445" h="1077595">
                <a:moveTo>
                  <a:pt x="1909445" y="0"/>
                </a:moveTo>
                <a:lnTo>
                  <a:pt x="2133" y="0"/>
                </a:lnTo>
                <a:lnTo>
                  <a:pt x="0" y="2158"/>
                </a:lnTo>
                <a:lnTo>
                  <a:pt x="0" y="1041819"/>
                </a:lnTo>
                <a:lnTo>
                  <a:pt x="2133" y="1043952"/>
                </a:lnTo>
                <a:lnTo>
                  <a:pt x="157162" y="1043952"/>
                </a:lnTo>
                <a:lnTo>
                  <a:pt x="157162" y="1039190"/>
                </a:lnTo>
                <a:lnTo>
                  <a:pt x="9525" y="1039190"/>
                </a:lnTo>
                <a:lnTo>
                  <a:pt x="4762" y="1034427"/>
                </a:lnTo>
                <a:lnTo>
                  <a:pt x="9525" y="1034427"/>
                </a:lnTo>
                <a:lnTo>
                  <a:pt x="9525" y="9525"/>
                </a:lnTo>
                <a:lnTo>
                  <a:pt x="4762" y="9525"/>
                </a:lnTo>
                <a:lnTo>
                  <a:pt x="9525" y="4699"/>
                </a:lnTo>
                <a:lnTo>
                  <a:pt x="1909445" y="4699"/>
                </a:lnTo>
                <a:lnTo>
                  <a:pt x="1909445" y="0"/>
                </a:lnTo>
                <a:close/>
              </a:path>
              <a:path w="1909445" h="1077595">
                <a:moveTo>
                  <a:pt x="223837" y="1034427"/>
                </a:moveTo>
                <a:lnTo>
                  <a:pt x="169862" y="1034427"/>
                </a:lnTo>
                <a:lnTo>
                  <a:pt x="169862" y="1043952"/>
                </a:lnTo>
                <a:lnTo>
                  <a:pt x="223837" y="1043952"/>
                </a:lnTo>
                <a:lnTo>
                  <a:pt x="233362" y="1039190"/>
                </a:lnTo>
                <a:lnTo>
                  <a:pt x="223837" y="1034427"/>
                </a:lnTo>
                <a:close/>
              </a:path>
              <a:path w="1909445" h="1077595">
                <a:moveTo>
                  <a:pt x="9525" y="1034427"/>
                </a:moveTo>
                <a:lnTo>
                  <a:pt x="4762" y="1034427"/>
                </a:lnTo>
                <a:lnTo>
                  <a:pt x="9525" y="1039190"/>
                </a:lnTo>
                <a:lnTo>
                  <a:pt x="9525" y="1034427"/>
                </a:lnTo>
                <a:close/>
              </a:path>
              <a:path w="1909445" h="1077595">
                <a:moveTo>
                  <a:pt x="157162" y="1034427"/>
                </a:moveTo>
                <a:lnTo>
                  <a:pt x="9525" y="1034427"/>
                </a:lnTo>
                <a:lnTo>
                  <a:pt x="9525" y="1039190"/>
                </a:lnTo>
                <a:lnTo>
                  <a:pt x="157162" y="1039190"/>
                </a:lnTo>
                <a:lnTo>
                  <a:pt x="157162" y="1034427"/>
                </a:lnTo>
                <a:close/>
              </a:path>
              <a:path w="1909445" h="1077595">
                <a:moveTo>
                  <a:pt x="9525" y="4699"/>
                </a:moveTo>
                <a:lnTo>
                  <a:pt x="4762" y="9525"/>
                </a:lnTo>
                <a:lnTo>
                  <a:pt x="9525" y="9525"/>
                </a:lnTo>
                <a:lnTo>
                  <a:pt x="9525" y="4699"/>
                </a:lnTo>
                <a:close/>
              </a:path>
              <a:path w="1909445" h="1077595">
                <a:moveTo>
                  <a:pt x="1909445" y="4699"/>
                </a:moveTo>
                <a:lnTo>
                  <a:pt x="9525" y="4699"/>
                </a:lnTo>
                <a:lnTo>
                  <a:pt x="9525" y="9525"/>
                </a:lnTo>
                <a:lnTo>
                  <a:pt x="1909445" y="9525"/>
                </a:lnTo>
                <a:lnTo>
                  <a:pt x="1909445" y="4699"/>
                </a:lnTo>
                <a:close/>
              </a:path>
            </a:pathLst>
          </a:custGeom>
          <a:solidFill>
            <a:srgbClr val="F41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2217801"/>
            <a:ext cx="2507615" cy="12700"/>
          </a:xfrm>
          <a:custGeom>
            <a:avLst/>
            <a:gdLst/>
            <a:ahLst/>
            <a:cxnLst/>
            <a:rect l="l" t="t" r="r" b="b"/>
            <a:pathLst>
              <a:path w="2507615" h="12700">
                <a:moveTo>
                  <a:pt x="2507488" y="0"/>
                </a:moveTo>
                <a:lnTo>
                  <a:pt x="0" y="0"/>
                </a:lnTo>
                <a:lnTo>
                  <a:pt x="0" y="12700"/>
                </a:lnTo>
                <a:lnTo>
                  <a:pt x="2507488" y="12700"/>
                </a:lnTo>
                <a:lnTo>
                  <a:pt x="2507488" y="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11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2400"/>
          </a:xfrm>
          <a:custGeom>
            <a:avLst/>
            <a:gdLst/>
            <a:ahLst/>
            <a:cxnLst/>
            <a:rect l="l" t="t" r="r" b="b"/>
            <a:pathLst>
              <a:path w="12192000" h="152400">
                <a:moveTo>
                  <a:pt x="12192000" y="0"/>
                </a:moveTo>
                <a:lnTo>
                  <a:pt x="0" y="0"/>
                </a:lnTo>
                <a:lnTo>
                  <a:pt x="0" y="152400"/>
                </a:lnTo>
                <a:lnTo>
                  <a:pt x="12192000" y="1524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829425" y="4152900"/>
            <a:ext cx="1774189" cy="2315845"/>
            <a:chOff x="6829425" y="4152900"/>
            <a:chExt cx="1774189" cy="2315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9425" y="4152900"/>
              <a:ext cx="1774080" cy="2315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6675" y="4257611"/>
              <a:ext cx="271462" cy="2905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62620" y="4299204"/>
            <a:ext cx="114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86700" y="4533836"/>
            <a:ext cx="271462" cy="290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967344" y="4574920"/>
            <a:ext cx="113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4775" y="4781486"/>
            <a:ext cx="271462" cy="28098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805801" y="4815522"/>
            <a:ext cx="1085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C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20050" y="4962588"/>
            <a:ext cx="271462" cy="28098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097519" y="4998720"/>
            <a:ext cx="114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29550" y="5257863"/>
            <a:ext cx="405130" cy="614680"/>
            <a:chOff x="7829550" y="5257863"/>
            <a:chExt cx="405130" cy="61468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2900" y="5257863"/>
              <a:ext cx="271462" cy="2809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4325" y="5438775"/>
              <a:ext cx="300037" cy="3190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29550" y="5591175"/>
              <a:ext cx="271462" cy="28098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908925" y="5237870"/>
            <a:ext cx="250825" cy="55499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555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endParaRPr sz="900">
              <a:latin typeface="Verdana"/>
              <a:cs typeface="Verdana"/>
            </a:endParaRPr>
          </a:p>
          <a:p>
            <a:pPr marL="127000">
              <a:lnSpc>
                <a:spcPts val="1085"/>
              </a:lnSpc>
              <a:spcBef>
                <a:spcPts val="520"/>
              </a:spcBef>
            </a:pPr>
            <a:r>
              <a:rPr dirty="0" sz="950" spc="15" b="1">
                <a:solidFill>
                  <a:srgbClr val="FFFF00"/>
                </a:solidFill>
                <a:latin typeface="Verdana"/>
                <a:cs typeface="Verdana"/>
              </a:rPr>
              <a:t>C</a:t>
            </a:r>
            <a:endParaRPr sz="950">
              <a:latin typeface="Verdana"/>
              <a:cs typeface="Verdana"/>
            </a:endParaRPr>
          </a:p>
          <a:p>
            <a:pPr marL="12700">
              <a:lnSpc>
                <a:spcPts val="1025"/>
              </a:lnSpc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86675" y="5848350"/>
            <a:ext cx="271462" cy="28098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762240" y="5885179"/>
            <a:ext cx="1085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C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91425" y="5505450"/>
            <a:ext cx="271462" cy="28098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670800" y="5541962"/>
            <a:ext cx="11493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24725" y="5848350"/>
            <a:ext cx="261937" cy="29051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403718" y="5889625"/>
            <a:ext cx="103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77125" y="6096000"/>
            <a:ext cx="280987" cy="28098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561580" y="6136004"/>
            <a:ext cx="120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62800" y="5648325"/>
            <a:ext cx="280987" cy="280987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246366" y="5682932"/>
            <a:ext cx="1206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15150" y="5457825"/>
            <a:ext cx="261937" cy="28098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996430" y="5493384"/>
            <a:ext cx="104139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67550" y="5257863"/>
            <a:ext cx="261937" cy="280987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7144004" y="5295963"/>
            <a:ext cx="10033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F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62825" y="5276913"/>
            <a:ext cx="271462" cy="28098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440930" y="5315267"/>
            <a:ext cx="1085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C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515225" y="5095938"/>
            <a:ext cx="271462" cy="280987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593330" y="5132704"/>
            <a:ext cx="113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B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286625" y="4857686"/>
            <a:ext cx="271462" cy="290512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364476" y="4900295"/>
            <a:ext cx="114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981198"/>
            <a:ext cx="5372099" cy="4829173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475727" y="1743075"/>
            <a:ext cx="1708150" cy="2305050"/>
            <a:chOff x="6475727" y="1743075"/>
            <a:chExt cx="1708150" cy="2305050"/>
          </a:xfrm>
        </p:grpSpPr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75727" y="1743075"/>
              <a:ext cx="1707558" cy="230505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48500" y="2219261"/>
              <a:ext cx="804862" cy="31908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7139051" y="2268156"/>
            <a:ext cx="628015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5" b="1">
                <a:solidFill>
                  <a:srgbClr val="FFFF00"/>
                </a:solidFill>
                <a:latin typeface="Verdana"/>
                <a:cs typeface="Verdana"/>
              </a:rPr>
              <a:t>Setor</a:t>
            </a:r>
            <a:r>
              <a:rPr dirty="0" sz="950" spc="20" b="1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dirty="0" sz="950" spc="5" b="1">
                <a:solidFill>
                  <a:srgbClr val="FFFF00"/>
                </a:solidFill>
                <a:latin typeface="Verdana"/>
                <a:cs typeface="Verdana"/>
              </a:rPr>
              <a:t>01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448550" y="2685986"/>
            <a:ext cx="804862" cy="319087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7536180" y="2735897"/>
            <a:ext cx="628015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5" b="1">
                <a:solidFill>
                  <a:srgbClr val="FFFF00"/>
                </a:solidFill>
                <a:latin typeface="Verdana"/>
                <a:cs typeface="Verdana"/>
              </a:rPr>
              <a:t>Setor</a:t>
            </a:r>
            <a:r>
              <a:rPr dirty="0" sz="950" spc="20" b="1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dirty="0" sz="950" spc="5" b="1">
                <a:solidFill>
                  <a:srgbClr val="FFFF00"/>
                </a:solidFill>
                <a:latin typeface="Verdana"/>
                <a:cs typeface="Verdana"/>
              </a:rPr>
              <a:t>02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000875" y="3324161"/>
            <a:ext cx="804862" cy="319087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7089775" y="3373754"/>
            <a:ext cx="62738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5" b="1">
                <a:solidFill>
                  <a:srgbClr val="FFFF00"/>
                </a:solidFill>
                <a:latin typeface="Verdana"/>
                <a:cs typeface="Verdana"/>
              </a:rPr>
              <a:t>Setor</a:t>
            </a:r>
            <a:r>
              <a:rPr dirty="0" sz="950" spc="20" b="1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dirty="0" sz="950" spc="5" b="1">
                <a:solidFill>
                  <a:srgbClr val="FFFF00"/>
                </a:solidFill>
                <a:latin typeface="Verdana"/>
                <a:cs typeface="Verdana"/>
              </a:rPr>
              <a:t>03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591300" y="2886011"/>
            <a:ext cx="804862" cy="319087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6676390" y="2931795"/>
            <a:ext cx="62738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5" b="1">
                <a:solidFill>
                  <a:srgbClr val="FFFF00"/>
                </a:solidFill>
                <a:latin typeface="Verdana"/>
                <a:cs typeface="Verdana"/>
              </a:rPr>
              <a:t>Setor</a:t>
            </a:r>
            <a:r>
              <a:rPr dirty="0" sz="950" spc="20" b="1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dirty="0" sz="950" spc="5" b="1">
                <a:solidFill>
                  <a:srgbClr val="FFFF00"/>
                </a:solidFill>
                <a:latin typeface="Verdana"/>
                <a:cs typeface="Verdana"/>
              </a:rPr>
              <a:t>04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8712" y="4829175"/>
            <a:ext cx="629920" cy="4527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dirty="0" sz="1400" spc="125" b="1">
                <a:solidFill>
                  <a:srgbClr val="042039"/>
                </a:solidFill>
                <a:latin typeface="Verdana"/>
                <a:cs typeface="Verdana"/>
              </a:rPr>
              <a:t>S</a:t>
            </a:r>
            <a:r>
              <a:rPr dirty="0" sz="1400" spc="114" b="1">
                <a:solidFill>
                  <a:srgbClr val="042039"/>
                </a:solidFill>
                <a:latin typeface="Verdana"/>
                <a:cs typeface="Verdana"/>
              </a:rPr>
              <a:t>e</a:t>
            </a:r>
            <a:r>
              <a:rPr dirty="0" sz="1400" spc="105" b="1">
                <a:solidFill>
                  <a:srgbClr val="042039"/>
                </a:solidFill>
                <a:latin typeface="Verdana"/>
                <a:cs typeface="Verdana"/>
              </a:rPr>
              <a:t>t</a:t>
            </a:r>
            <a:r>
              <a:rPr dirty="0" sz="1400" spc="160" b="1">
                <a:solidFill>
                  <a:srgbClr val="042039"/>
                </a:solidFill>
                <a:latin typeface="Verdana"/>
                <a:cs typeface="Verdana"/>
              </a:rPr>
              <a:t>o</a:t>
            </a:r>
            <a:r>
              <a:rPr dirty="0" sz="1400" spc="15" b="1">
                <a:solidFill>
                  <a:srgbClr val="042039"/>
                </a:solidFill>
                <a:latin typeface="Verdana"/>
                <a:cs typeface="Verdana"/>
              </a:rPr>
              <a:t>r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64"/>
              </a:lnSpc>
            </a:pPr>
            <a:r>
              <a:rPr dirty="0" sz="1400" spc="125" b="1">
                <a:solidFill>
                  <a:srgbClr val="042039"/>
                </a:solidFill>
                <a:latin typeface="Verdana"/>
                <a:cs typeface="Verdana"/>
              </a:rPr>
              <a:t>01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39519" y="3047047"/>
            <a:ext cx="17081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50" b="1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42870" y="4997767"/>
            <a:ext cx="16700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45" b="1">
                <a:solidFill>
                  <a:srgbClr val="042039"/>
                </a:solidFill>
                <a:latin typeface="Verdana"/>
                <a:cs typeface="Verdana"/>
              </a:rPr>
              <a:t>B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21916" y="5792152"/>
            <a:ext cx="16065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45" b="1">
                <a:solidFill>
                  <a:srgbClr val="042039"/>
                </a:solidFill>
                <a:latin typeface="Verdana"/>
                <a:cs typeface="Verdana"/>
              </a:rPr>
              <a:t>C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752600" y="2571750"/>
            <a:ext cx="4219575" cy="2650490"/>
            <a:chOff x="1752600" y="2571750"/>
            <a:chExt cx="4219575" cy="2650490"/>
          </a:xfrm>
        </p:grpSpPr>
        <p:sp>
          <p:nvSpPr>
            <p:cNvPr id="55" name="object 55"/>
            <p:cNvSpPr/>
            <p:nvPr/>
          </p:nvSpPr>
          <p:spPr>
            <a:xfrm>
              <a:off x="1887601" y="2680588"/>
              <a:ext cx="1715770" cy="2541905"/>
            </a:xfrm>
            <a:custGeom>
              <a:avLst/>
              <a:gdLst/>
              <a:ahLst/>
              <a:cxnLst/>
              <a:rect l="l" t="t" r="r" b="b"/>
              <a:pathLst>
                <a:path w="1715770" h="2541904">
                  <a:moveTo>
                    <a:pt x="412877" y="588264"/>
                  </a:moveTo>
                  <a:lnTo>
                    <a:pt x="412064" y="578104"/>
                  </a:lnTo>
                  <a:lnTo>
                    <a:pt x="404622" y="483997"/>
                  </a:lnTo>
                  <a:lnTo>
                    <a:pt x="404241" y="478790"/>
                  </a:lnTo>
                  <a:lnTo>
                    <a:pt x="399542" y="474853"/>
                  </a:lnTo>
                  <a:lnTo>
                    <a:pt x="394335" y="475234"/>
                  </a:lnTo>
                  <a:lnTo>
                    <a:pt x="389128" y="475742"/>
                  </a:lnTo>
                  <a:lnTo>
                    <a:pt x="385191" y="480314"/>
                  </a:lnTo>
                  <a:lnTo>
                    <a:pt x="385572" y="485521"/>
                  </a:lnTo>
                  <a:lnTo>
                    <a:pt x="389750" y="538251"/>
                  </a:lnTo>
                  <a:lnTo>
                    <a:pt x="15748" y="0"/>
                  </a:lnTo>
                  <a:lnTo>
                    <a:pt x="0" y="10922"/>
                  </a:lnTo>
                  <a:lnTo>
                    <a:pt x="374332" y="549351"/>
                  </a:lnTo>
                  <a:lnTo>
                    <a:pt x="321310" y="524637"/>
                  </a:lnTo>
                  <a:lnTo>
                    <a:pt x="315722" y="526669"/>
                  </a:lnTo>
                  <a:lnTo>
                    <a:pt x="313436" y="531495"/>
                  </a:lnTo>
                  <a:lnTo>
                    <a:pt x="311277" y="536194"/>
                  </a:lnTo>
                  <a:lnTo>
                    <a:pt x="313309" y="541909"/>
                  </a:lnTo>
                  <a:lnTo>
                    <a:pt x="412877" y="588264"/>
                  </a:lnTo>
                  <a:close/>
                </a:path>
                <a:path w="1715770" h="2541904">
                  <a:moveTo>
                    <a:pt x="1715770" y="2541524"/>
                  </a:moveTo>
                  <a:lnTo>
                    <a:pt x="1714754" y="2531999"/>
                  </a:lnTo>
                  <a:lnTo>
                    <a:pt x="1704721" y="2437638"/>
                  </a:lnTo>
                  <a:lnTo>
                    <a:pt x="1704213" y="2432431"/>
                  </a:lnTo>
                  <a:lnTo>
                    <a:pt x="1699514" y="2428621"/>
                  </a:lnTo>
                  <a:lnTo>
                    <a:pt x="1688973" y="2429637"/>
                  </a:lnTo>
                  <a:lnTo>
                    <a:pt x="1685290" y="2434336"/>
                  </a:lnTo>
                  <a:lnTo>
                    <a:pt x="1685798" y="2439543"/>
                  </a:lnTo>
                  <a:lnTo>
                    <a:pt x="1691360" y="2492324"/>
                  </a:lnTo>
                  <a:lnTo>
                    <a:pt x="1329944" y="2000123"/>
                  </a:lnTo>
                  <a:lnTo>
                    <a:pt x="1314704" y="2011299"/>
                  </a:lnTo>
                  <a:lnTo>
                    <a:pt x="1676019" y="2503627"/>
                  </a:lnTo>
                  <a:lnTo>
                    <a:pt x="1627378" y="2482469"/>
                  </a:lnTo>
                  <a:lnTo>
                    <a:pt x="1622552" y="2480437"/>
                  </a:lnTo>
                  <a:lnTo>
                    <a:pt x="1616964" y="2482596"/>
                  </a:lnTo>
                  <a:lnTo>
                    <a:pt x="1614805" y="2487422"/>
                  </a:lnTo>
                  <a:lnTo>
                    <a:pt x="1612773" y="2492248"/>
                  </a:lnTo>
                  <a:lnTo>
                    <a:pt x="1614932" y="2497836"/>
                  </a:lnTo>
                  <a:lnTo>
                    <a:pt x="1619758" y="2499995"/>
                  </a:lnTo>
                  <a:lnTo>
                    <a:pt x="1715770" y="2541524"/>
                  </a:lnTo>
                  <a:close/>
                </a:path>
              </a:pathLst>
            </a:custGeom>
            <a:solidFill>
              <a:srgbClr val="F41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219325" y="4029075"/>
              <a:ext cx="447675" cy="428625"/>
            </a:xfrm>
            <a:custGeom>
              <a:avLst/>
              <a:gdLst/>
              <a:ahLst/>
              <a:cxnLst/>
              <a:rect l="l" t="t" r="r" b="b"/>
              <a:pathLst>
                <a:path w="447675" h="428625">
                  <a:moveTo>
                    <a:pt x="0" y="214249"/>
                  </a:moveTo>
                  <a:lnTo>
                    <a:pt x="5911" y="165151"/>
                  </a:lnTo>
                  <a:lnTo>
                    <a:pt x="22750" y="120066"/>
                  </a:lnTo>
                  <a:lnTo>
                    <a:pt x="49175" y="80284"/>
                  </a:lnTo>
                  <a:lnTo>
                    <a:pt x="83845" y="47096"/>
                  </a:lnTo>
                  <a:lnTo>
                    <a:pt x="125417" y="21792"/>
                  </a:lnTo>
                  <a:lnTo>
                    <a:pt x="172549" y="5663"/>
                  </a:lnTo>
                  <a:lnTo>
                    <a:pt x="223900" y="0"/>
                  </a:lnTo>
                  <a:lnTo>
                    <a:pt x="275205" y="5663"/>
                  </a:lnTo>
                  <a:lnTo>
                    <a:pt x="322304" y="21792"/>
                  </a:lnTo>
                  <a:lnTo>
                    <a:pt x="363853" y="47096"/>
                  </a:lnTo>
                  <a:lnTo>
                    <a:pt x="398509" y="80284"/>
                  </a:lnTo>
                  <a:lnTo>
                    <a:pt x="424927" y="120066"/>
                  </a:lnTo>
                  <a:lnTo>
                    <a:pt x="441764" y="165151"/>
                  </a:lnTo>
                  <a:lnTo>
                    <a:pt x="447675" y="214249"/>
                  </a:lnTo>
                  <a:lnTo>
                    <a:pt x="441764" y="263393"/>
                  </a:lnTo>
                  <a:lnTo>
                    <a:pt x="424927" y="308511"/>
                  </a:lnTo>
                  <a:lnTo>
                    <a:pt x="398509" y="348316"/>
                  </a:lnTo>
                  <a:lnTo>
                    <a:pt x="363853" y="381518"/>
                  </a:lnTo>
                  <a:lnTo>
                    <a:pt x="322304" y="406829"/>
                  </a:lnTo>
                  <a:lnTo>
                    <a:pt x="275205" y="422961"/>
                  </a:lnTo>
                  <a:lnTo>
                    <a:pt x="223900" y="428625"/>
                  </a:lnTo>
                  <a:lnTo>
                    <a:pt x="172549" y="422961"/>
                  </a:lnTo>
                  <a:lnTo>
                    <a:pt x="125417" y="406829"/>
                  </a:lnTo>
                  <a:lnTo>
                    <a:pt x="83845" y="381518"/>
                  </a:lnTo>
                  <a:lnTo>
                    <a:pt x="49175" y="348316"/>
                  </a:lnTo>
                  <a:lnTo>
                    <a:pt x="22750" y="308511"/>
                  </a:lnTo>
                  <a:lnTo>
                    <a:pt x="5911" y="263393"/>
                  </a:lnTo>
                  <a:lnTo>
                    <a:pt x="0" y="214249"/>
                  </a:lnTo>
                  <a:close/>
                </a:path>
              </a:pathLst>
            </a:custGeom>
            <a:ln w="76200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52600" y="2571750"/>
              <a:ext cx="200025" cy="180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95625" y="4591050"/>
              <a:ext cx="200025" cy="18097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438650" y="3609975"/>
              <a:ext cx="1533525" cy="952500"/>
            </a:xfrm>
            <a:custGeom>
              <a:avLst/>
              <a:gdLst/>
              <a:ahLst/>
              <a:cxnLst/>
              <a:rect l="l" t="t" r="r" b="b"/>
              <a:pathLst>
                <a:path w="1533525" h="952500">
                  <a:moveTo>
                    <a:pt x="1533525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1533525" y="952500"/>
                  </a:lnTo>
                  <a:lnTo>
                    <a:pt x="15335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8753475" y="3009900"/>
            <a:ext cx="2362200" cy="95250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22860" rIns="0" bIns="0" rtlCol="0" vert="horz">
            <a:spAutoFit/>
          </a:bodyPr>
          <a:lstStyle/>
          <a:p>
            <a:pPr algn="ctr" marL="169545" marR="149860">
              <a:lnSpc>
                <a:spcPct val="120000"/>
              </a:lnSpc>
              <a:spcBef>
                <a:spcPts val="180"/>
              </a:spcBef>
            </a:pPr>
            <a:r>
              <a:rPr dirty="0" sz="1200" spc="15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nu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  </a:t>
            </a:r>
            <a:r>
              <a:rPr dirty="0" sz="1200">
                <a:latin typeface="Verdana"/>
                <a:cs typeface="Verdana"/>
              </a:rPr>
              <a:t>q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do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á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,  </a:t>
            </a:r>
            <a:r>
              <a:rPr dirty="0" sz="1200" spc="-10">
                <a:latin typeface="Verdana"/>
                <a:cs typeface="Verdana"/>
              </a:rPr>
              <a:t>(mão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direita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parede).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53915" y="3621532"/>
            <a:ext cx="1087755" cy="9029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0">
              <a:lnSpc>
                <a:spcPct val="120000"/>
              </a:lnSpc>
              <a:spcBef>
                <a:spcPts val="100"/>
              </a:spcBef>
            </a:pPr>
            <a:r>
              <a:rPr dirty="0" sz="1200" spc="-10">
                <a:latin typeface="Verdana"/>
                <a:cs typeface="Verdana"/>
              </a:rPr>
              <a:t>Numeração 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-10">
                <a:latin typeface="Verdana"/>
                <a:cs typeface="Verdana"/>
              </a:rPr>
              <a:t>mudança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quadra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876550" y="4829175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0" y="195199"/>
                </a:moveTo>
                <a:lnTo>
                  <a:pt x="5154" y="150436"/>
                </a:lnTo>
                <a:lnTo>
                  <a:pt x="19840" y="109347"/>
                </a:lnTo>
                <a:lnTo>
                  <a:pt x="42887" y="73104"/>
                </a:lnTo>
                <a:lnTo>
                  <a:pt x="73128" y="42877"/>
                </a:lnTo>
                <a:lnTo>
                  <a:pt x="109394" y="19837"/>
                </a:lnTo>
                <a:lnTo>
                  <a:pt x="150516" y="5154"/>
                </a:lnTo>
                <a:lnTo>
                  <a:pt x="195325" y="0"/>
                </a:lnTo>
                <a:lnTo>
                  <a:pt x="240088" y="5154"/>
                </a:lnTo>
                <a:lnTo>
                  <a:pt x="281177" y="19837"/>
                </a:lnTo>
                <a:lnTo>
                  <a:pt x="317420" y="42877"/>
                </a:lnTo>
                <a:lnTo>
                  <a:pt x="347647" y="73104"/>
                </a:lnTo>
                <a:lnTo>
                  <a:pt x="370687" y="109347"/>
                </a:lnTo>
                <a:lnTo>
                  <a:pt x="385370" y="150436"/>
                </a:lnTo>
                <a:lnTo>
                  <a:pt x="390525" y="195199"/>
                </a:lnTo>
                <a:lnTo>
                  <a:pt x="385370" y="240008"/>
                </a:lnTo>
                <a:lnTo>
                  <a:pt x="370687" y="281130"/>
                </a:lnTo>
                <a:lnTo>
                  <a:pt x="347647" y="317396"/>
                </a:lnTo>
                <a:lnTo>
                  <a:pt x="317420" y="347637"/>
                </a:lnTo>
                <a:lnTo>
                  <a:pt x="281177" y="370684"/>
                </a:lnTo>
                <a:lnTo>
                  <a:pt x="240088" y="385370"/>
                </a:lnTo>
                <a:lnTo>
                  <a:pt x="195325" y="390525"/>
                </a:lnTo>
                <a:lnTo>
                  <a:pt x="150516" y="385370"/>
                </a:lnTo>
                <a:lnTo>
                  <a:pt x="109394" y="370684"/>
                </a:lnTo>
                <a:lnTo>
                  <a:pt x="73128" y="347637"/>
                </a:lnTo>
                <a:lnTo>
                  <a:pt x="42887" y="317396"/>
                </a:lnTo>
                <a:lnTo>
                  <a:pt x="19840" y="281130"/>
                </a:lnTo>
                <a:lnTo>
                  <a:pt x="5154" y="240008"/>
                </a:lnTo>
                <a:lnTo>
                  <a:pt x="0" y="195199"/>
                </a:lnTo>
                <a:close/>
              </a:path>
            </a:pathLst>
          </a:custGeom>
          <a:ln w="76200">
            <a:solidFill>
              <a:srgbClr val="0D5C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3429000" y="914400"/>
            <a:ext cx="2133600" cy="184785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23495" rIns="0" bIns="0" rtlCol="0" vert="horz">
            <a:spAutoFit/>
          </a:bodyPr>
          <a:lstStyle/>
          <a:p>
            <a:pPr algn="ctr" marL="133350" marR="130175" indent="-2540">
              <a:lnSpc>
                <a:spcPct val="120700"/>
              </a:lnSpc>
              <a:spcBef>
                <a:spcPts val="185"/>
              </a:spcBef>
            </a:pPr>
            <a:r>
              <a:rPr dirty="0" sz="1200" spc="5">
                <a:latin typeface="Verdana"/>
                <a:cs typeface="Verdana"/>
              </a:rPr>
              <a:t>Edificações/domicílios </a:t>
            </a:r>
            <a:r>
              <a:rPr dirty="0" sz="1200" spc="10">
                <a:latin typeface="Verdana"/>
                <a:cs typeface="Verdana"/>
              </a:rPr>
              <a:t> identificados após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5">
                <a:latin typeface="Verdana"/>
                <a:cs typeface="Verdana"/>
              </a:rPr>
              <a:t>ss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17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  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-10">
                <a:latin typeface="Verdana"/>
                <a:cs typeface="Verdana"/>
              </a:rPr>
              <a:t>numeração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casa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45">
                <a:latin typeface="Verdana"/>
                <a:cs typeface="Verdana"/>
              </a:rPr>
              <a:t>l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10">
                <a:latin typeface="Verdana"/>
                <a:cs typeface="Verdana"/>
              </a:rPr>
              <a:t>letra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no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digito.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296400" y="5095875"/>
            <a:ext cx="1819275" cy="73342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29845" rIns="0" bIns="0" rtlCol="0" vert="horz">
            <a:spAutoFit/>
          </a:bodyPr>
          <a:lstStyle/>
          <a:p>
            <a:pPr marL="128905" marR="96520" indent="285750">
              <a:lnSpc>
                <a:spcPct val="120000"/>
              </a:lnSpc>
              <a:spcBef>
                <a:spcPts val="235"/>
              </a:spcBef>
            </a:pPr>
            <a:r>
              <a:rPr dirty="0" sz="1200">
                <a:latin typeface="Verdana"/>
                <a:cs typeface="Verdana"/>
              </a:rPr>
              <a:t>As </a:t>
            </a:r>
            <a:r>
              <a:rPr dirty="0" sz="1200" spc="10">
                <a:latin typeface="Verdana"/>
                <a:cs typeface="Verdana"/>
              </a:rPr>
              <a:t>letras </a:t>
            </a:r>
            <a:r>
              <a:rPr dirty="0" sz="1200" spc="5">
                <a:latin typeface="Verdana"/>
                <a:cs typeface="Verdana"/>
              </a:rPr>
              <a:t>das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m 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mudança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setor.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16951" y="688975"/>
            <a:ext cx="3315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00" spc="-45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Divisão</a:t>
            </a:r>
            <a:r>
              <a:rPr dirty="0" u="heavy" sz="1200" spc="265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-10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da</a:t>
            </a:r>
            <a:r>
              <a:rPr dirty="0" u="heavy" sz="1200" spc="60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10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área</a:t>
            </a:r>
            <a:r>
              <a:rPr dirty="0" u="heavy" sz="1200" spc="-85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10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em</a:t>
            </a:r>
            <a:r>
              <a:rPr dirty="0" u="heavy" sz="1200" spc="-35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setores e</a:t>
            </a:r>
            <a:r>
              <a:rPr dirty="0" u="heavy" sz="1200" spc="70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-10" b="1">
                <a:solidFill>
                  <a:srgbClr val="042039"/>
                </a:solidFill>
                <a:uFill>
                  <a:solidFill>
                    <a:srgbClr val="042039"/>
                  </a:solidFill>
                </a:uFill>
                <a:latin typeface="Verdana"/>
                <a:cs typeface="Verdana"/>
              </a:rPr>
              <a:t>quadras: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355330" y="1024191"/>
            <a:ext cx="307149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41275" marR="20320" indent="-28575">
              <a:lnSpc>
                <a:spcPct val="120000"/>
              </a:lnSpc>
              <a:spcBef>
                <a:spcPts val="100"/>
              </a:spcBef>
            </a:pPr>
            <a:r>
              <a:rPr dirty="0" sz="1200" spc="15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15">
                <a:latin typeface="Verdana"/>
                <a:cs typeface="Verdana"/>
              </a:rPr>
              <a:t>õ</a:t>
            </a:r>
            <a:r>
              <a:rPr dirty="0" sz="1200" spc="-45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25">
                <a:latin typeface="Verdana"/>
                <a:cs typeface="Verdana"/>
              </a:rPr>
              <a:t>/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-35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-35">
                <a:latin typeface="Verdana"/>
                <a:cs typeface="Verdana"/>
              </a:rPr>
              <a:t>l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6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  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0">
                <a:latin typeface="Verdana"/>
                <a:cs typeface="Verdana"/>
              </a:rPr>
              <a:t>é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endParaRPr sz="12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285"/>
              </a:spcBef>
            </a:pPr>
            <a:r>
              <a:rPr dirty="0" sz="1200" spc="10">
                <a:latin typeface="Verdana"/>
                <a:cs typeface="Verdana"/>
              </a:rPr>
              <a:t>independência;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308465" y="1871598"/>
            <a:ext cx="2116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Setores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recebem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números;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80295" y="2243137"/>
            <a:ext cx="19367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Quadras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recebem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letras.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338941" y="2624772"/>
            <a:ext cx="812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52500" y="1242948"/>
            <a:ext cx="2143760" cy="3491865"/>
          </a:xfrm>
          <a:custGeom>
            <a:avLst/>
            <a:gdLst/>
            <a:ahLst/>
            <a:cxnLst/>
            <a:rect l="l" t="t" r="r" b="b"/>
            <a:pathLst>
              <a:path w="2143760" h="3491865">
                <a:moveTo>
                  <a:pt x="811530" y="1422527"/>
                </a:moveTo>
                <a:lnTo>
                  <a:pt x="782866" y="1408176"/>
                </a:lnTo>
                <a:lnTo>
                  <a:pt x="725805" y="1379601"/>
                </a:lnTo>
                <a:lnTo>
                  <a:pt x="725805" y="1408176"/>
                </a:lnTo>
                <a:lnTo>
                  <a:pt x="228600" y="1408176"/>
                </a:lnTo>
                <a:lnTo>
                  <a:pt x="228600" y="0"/>
                </a:lnTo>
                <a:lnTo>
                  <a:pt x="200025" y="127"/>
                </a:lnTo>
                <a:lnTo>
                  <a:pt x="200025" y="1430401"/>
                </a:lnTo>
                <a:lnTo>
                  <a:pt x="206425" y="1436751"/>
                </a:lnTo>
                <a:lnTo>
                  <a:pt x="725805" y="1436751"/>
                </a:lnTo>
                <a:lnTo>
                  <a:pt x="725805" y="1465326"/>
                </a:lnTo>
                <a:lnTo>
                  <a:pt x="783031" y="1436751"/>
                </a:lnTo>
                <a:lnTo>
                  <a:pt x="811530" y="1422527"/>
                </a:lnTo>
                <a:close/>
              </a:path>
              <a:path w="2143760" h="3491865">
                <a:moveTo>
                  <a:pt x="2143760" y="3449066"/>
                </a:moveTo>
                <a:lnTo>
                  <a:pt x="2115096" y="3434715"/>
                </a:lnTo>
                <a:lnTo>
                  <a:pt x="2058035" y="3406140"/>
                </a:lnTo>
                <a:lnTo>
                  <a:pt x="2058035" y="3434715"/>
                </a:lnTo>
                <a:lnTo>
                  <a:pt x="28575" y="3434715"/>
                </a:lnTo>
                <a:lnTo>
                  <a:pt x="28575" y="47625"/>
                </a:lnTo>
                <a:lnTo>
                  <a:pt x="0" y="47752"/>
                </a:lnTo>
                <a:lnTo>
                  <a:pt x="0" y="3456940"/>
                </a:lnTo>
                <a:lnTo>
                  <a:pt x="6400" y="3463290"/>
                </a:lnTo>
                <a:lnTo>
                  <a:pt x="2058035" y="3463290"/>
                </a:lnTo>
                <a:lnTo>
                  <a:pt x="2058035" y="3491865"/>
                </a:lnTo>
                <a:lnTo>
                  <a:pt x="2115261" y="3463290"/>
                </a:lnTo>
                <a:lnTo>
                  <a:pt x="2143760" y="3449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581025" y="800100"/>
            <a:ext cx="2095500" cy="514350"/>
          </a:xfrm>
          <a:prstGeom prst="rect">
            <a:avLst/>
          </a:prstGeom>
          <a:solidFill>
            <a:srgbClr val="FF9F94"/>
          </a:solidFill>
        </p:spPr>
        <p:txBody>
          <a:bodyPr wrap="square" lIns="0" tIns="19050" rIns="0" bIns="0" rtlCol="0" vert="horz">
            <a:spAutoFit/>
          </a:bodyPr>
          <a:lstStyle/>
          <a:p>
            <a:pPr marL="574040" marR="99060" indent="-476884">
              <a:lnSpc>
                <a:spcPct val="119900"/>
              </a:lnSpc>
              <a:spcBef>
                <a:spcPts val="150"/>
              </a:spcBef>
            </a:pP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do  </a:t>
            </a:r>
            <a:r>
              <a:rPr dirty="0" sz="1200" spc="5">
                <a:latin typeface="Verdana"/>
                <a:cs typeface="Verdana"/>
              </a:rPr>
              <a:t>das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quadras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562225" y="2766948"/>
            <a:ext cx="2656205" cy="2931160"/>
          </a:xfrm>
          <a:custGeom>
            <a:avLst/>
            <a:gdLst/>
            <a:ahLst/>
            <a:cxnLst/>
            <a:rect l="l" t="t" r="r" b="b"/>
            <a:pathLst>
              <a:path w="2656204" h="2931160">
                <a:moveTo>
                  <a:pt x="1951482" y="0"/>
                </a:moveTo>
                <a:lnTo>
                  <a:pt x="1922907" y="0"/>
                </a:lnTo>
                <a:lnTo>
                  <a:pt x="1922907" y="417830"/>
                </a:lnTo>
                <a:lnTo>
                  <a:pt x="34925" y="417830"/>
                </a:lnTo>
                <a:lnTo>
                  <a:pt x="28575" y="424180"/>
                </a:lnTo>
                <a:lnTo>
                  <a:pt x="28575" y="1241298"/>
                </a:lnTo>
                <a:lnTo>
                  <a:pt x="0" y="1241298"/>
                </a:lnTo>
                <a:lnTo>
                  <a:pt x="42926" y="1327023"/>
                </a:lnTo>
                <a:lnTo>
                  <a:pt x="78549" y="1255649"/>
                </a:lnTo>
                <a:lnTo>
                  <a:pt x="85725" y="1241298"/>
                </a:lnTo>
                <a:lnTo>
                  <a:pt x="57150" y="1241298"/>
                </a:lnTo>
                <a:lnTo>
                  <a:pt x="57150" y="446405"/>
                </a:lnTo>
                <a:lnTo>
                  <a:pt x="1945132" y="446405"/>
                </a:lnTo>
                <a:lnTo>
                  <a:pt x="1951482" y="439928"/>
                </a:lnTo>
                <a:lnTo>
                  <a:pt x="1951482" y="417830"/>
                </a:lnTo>
                <a:lnTo>
                  <a:pt x="1951482" y="0"/>
                </a:lnTo>
                <a:close/>
              </a:path>
              <a:path w="2656204" h="2931160">
                <a:moveTo>
                  <a:pt x="2655824" y="1800225"/>
                </a:moveTo>
                <a:lnTo>
                  <a:pt x="2627249" y="1800225"/>
                </a:lnTo>
                <a:lnTo>
                  <a:pt x="2627249" y="2902064"/>
                </a:lnTo>
                <a:lnTo>
                  <a:pt x="523875" y="2902064"/>
                </a:lnTo>
                <a:lnTo>
                  <a:pt x="523875" y="2544826"/>
                </a:lnTo>
                <a:lnTo>
                  <a:pt x="552450" y="2544826"/>
                </a:lnTo>
                <a:lnTo>
                  <a:pt x="545338" y="2530602"/>
                </a:lnTo>
                <a:lnTo>
                  <a:pt x="509651" y="2459101"/>
                </a:lnTo>
                <a:lnTo>
                  <a:pt x="466725" y="2544826"/>
                </a:lnTo>
                <a:lnTo>
                  <a:pt x="495300" y="2544826"/>
                </a:lnTo>
                <a:lnTo>
                  <a:pt x="495300" y="2924238"/>
                </a:lnTo>
                <a:lnTo>
                  <a:pt x="501650" y="2930639"/>
                </a:lnTo>
                <a:lnTo>
                  <a:pt x="2649474" y="2930639"/>
                </a:lnTo>
                <a:lnTo>
                  <a:pt x="2655824" y="2924238"/>
                </a:lnTo>
                <a:lnTo>
                  <a:pt x="2655824" y="2916351"/>
                </a:lnTo>
                <a:lnTo>
                  <a:pt x="2655824" y="2902064"/>
                </a:lnTo>
                <a:lnTo>
                  <a:pt x="2655824" y="1800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862951" y="5072633"/>
            <a:ext cx="1446530" cy="583565"/>
          </a:xfrm>
          <a:custGeom>
            <a:avLst/>
            <a:gdLst/>
            <a:ahLst/>
            <a:cxnLst/>
            <a:rect l="l" t="t" r="r" b="b"/>
            <a:pathLst>
              <a:path w="1446529" h="583564">
                <a:moveTo>
                  <a:pt x="1446530" y="388747"/>
                </a:moveTo>
                <a:lnTo>
                  <a:pt x="513664" y="26631"/>
                </a:lnTo>
                <a:lnTo>
                  <a:pt x="515670" y="21463"/>
                </a:lnTo>
                <a:lnTo>
                  <a:pt x="524002" y="0"/>
                </a:lnTo>
                <a:lnTo>
                  <a:pt x="428498" y="9017"/>
                </a:lnTo>
                <a:lnTo>
                  <a:pt x="493014" y="79883"/>
                </a:lnTo>
                <a:lnTo>
                  <a:pt x="503313" y="53314"/>
                </a:lnTo>
                <a:lnTo>
                  <a:pt x="1375625" y="391782"/>
                </a:lnTo>
                <a:lnTo>
                  <a:pt x="83731" y="526262"/>
                </a:lnTo>
                <a:lnTo>
                  <a:pt x="80772" y="497840"/>
                </a:lnTo>
                <a:lnTo>
                  <a:pt x="0" y="549351"/>
                </a:lnTo>
                <a:lnTo>
                  <a:pt x="89662" y="583107"/>
                </a:lnTo>
                <a:lnTo>
                  <a:pt x="86842" y="556158"/>
                </a:lnTo>
                <a:lnTo>
                  <a:pt x="86690" y="554685"/>
                </a:lnTo>
                <a:lnTo>
                  <a:pt x="1433791" y="414350"/>
                </a:lnTo>
                <a:lnTo>
                  <a:pt x="1436243" y="415290"/>
                </a:lnTo>
                <a:lnTo>
                  <a:pt x="1436725" y="414045"/>
                </a:lnTo>
                <a:lnTo>
                  <a:pt x="1440561" y="413639"/>
                </a:lnTo>
                <a:lnTo>
                  <a:pt x="1439786" y="406146"/>
                </a:lnTo>
                <a:lnTo>
                  <a:pt x="1446530" y="388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919973" y="3363086"/>
            <a:ext cx="845185" cy="146685"/>
          </a:xfrm>
          <a:custGeom>
            <a:avLst/>
            <a:gdLst/>
            <a:ahLst/>
            <a:cxnLst/>
            <a:rect l="l" t="t" r="r" b="b"/>
            <a:pathLst>
              <a:path w="845184" h="146685">
                <a:moveTo>
                  <a:pt x="86818" y="28470"/>
                </a:moveTo>
                <a:lnTo>
                  <a:pt x="83484" y="56787"/>
                </a:lnTo>
                <a:lnTo>
                  <a:pt x="841755" y="146303"/>
                </a:lnTo>
                <a:lnTo>
                  <a:pt x="845184" y="117983"/>
                </a:lnTo>
                <a:lnTo>
                  <a:pt x="86818" y="28470"/>
                </a:lnTo>
                <a:close/>
              </a:path>
              <a:path w="845184" h="146685">
                <a:moveTo>
                  <a:pt x="90170" y="0"/>
                </a:moveTo>
                <a:lnTo>
                  <a:pt x="0" y="32512"/>
                </a:lnTo>
                <a:lnTo>
                  <a:pt x="80136" y="85216"/>
                </a:lnTo>
                <a:lnTo>
                  <a:pt x="83484" y="56787"/>
                </a:lnTo>
                <a:lnTo>
                  <a:pt x="69342" y="55117"/>
                </a:lnTo>
                <a:lnTo>
                  <a:pt x="72644" y="26797"/>
                </a:lnTo>
                <a:lnTo>
                  <a:pt x="87015" y="26797"/>
                </a:lnTo>
                <a:lnTo>
                  <a:pt x="90170" y="0"/>
                </a:lnTo>
                <a:close/>
              </a:path>
              <a:path w="845184" h="146685">
                <a:moveTo>
                  <a:pt x="72644" y="26797"/>
                </a:moveTo>
                <a:lnTo>
                  <a:pt x="69342" y="55117"/>
                </a:lnTo>
                <a:lnTo>
                  <a:pt x="83484" y="56787"/>
                </a:lnTo>
                <a:lnTo>
                  <a:pt x="86818" y="28470"/>
                </a:lnTo>
                <a:lnTo>
                  <a:pt x="72644" y="26797"/>
                </a:lnTo>
                <a:close/>
              </a:path>
              <a:path w="845184" h="146685">
                <a:moveTo>
                  <a:pt x="87015" y="26797"/>
                </a:moveTo>
                <a:lnTo>
                  <a:pt x="72644" y="26797"/>
                </a:lnTo>
                <a:lnTo>
                  <a:pt x="86818" y="28470"/>
                </a:lnTo>
                <a:lnTo>
                  <a:pt x="87015" y="26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11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258445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70">
                <a:solidFill>
                  <a:srgbClr val="042039"/>
                </a:solidFill>
              </a:rPr>
              <a:t>A</a:t>
            </a:r>
            <a:r>
              <a:rPr dirty="0" sz="2000" spc="170">
                <a:solidFill>
                  <a:srgbClr val="042039"/>
                </a:solidFill>
              </a:rPr>
              <a:t>c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80">
                <a:solidFill>
                  <a:srgbClr val="042039"/>
                </a:solidFill>
              </a:rPr>
              <a:t>ss</a:t>
            </a:r>
            <a:r>
              <a:rPr dirty="0" sz="2000" spc="90">
                <a:solidFill>
                  <a:srgbClr val="042039"/>
                </a:solidFill>
              </a:rPr>
              <a:t>o</a:t>
            </a:r>
            <a:r>
              <a:rPr dirty="0" sz="2000" spc="-204">
                <a:solidFill>
                  <a:srgbClr val="042039"/>
                </a:solidFill>
              </a:rPr>
              <a:t> </a:t>
            </a:r>
            <a:r>
              <a:rPr dirty="0" sz="2000" spc="160">
                <a:solidFill>
                  <a:srgbClr val="042039"/>
                </a:solidFill>
              </a:rPr>
              <a:t>a</a:t>
            </a:r>
            <a:r>
              <a:rPr dirty="0" sz="2000" spc="90">
                <a:solidFill>
                  <a:srgbClr val="042039"/>
                </a:solidFill>
              </a:rPr>
              <a:t>o</a:t>
            </a:r>
            <a:r>
              <a:rPr dirty="0" sz="2000" spc="30">
                <a:solidFill>
                  <a:srgbClr val="042039"/>
                </a:solidFill>
              </a:rPr>
              <a:t> </a:t>
            </a:r>
            <a:r>
              <a:rPr dirty="0" sz="2000" spc="170">
                <a:solidFill>
                  <a:srgbClr val="042039"/>
                </a:solidFill>
              </a:rPr>
              <a:t>Q</a:t>
            </a:r>
            <a:r>
              <a:rPr dirty="0" sz="2000" spc="125">
                <a:solidFill>
                  <a:srgbClr val="042039"/>
                </a:solidFill>
              </a:rPr>
              <a:t>f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60">
                <a:solidFill>
                  <a:srgbClr val="042039"/>
                </a:solidFill>
              </a:rPr>
              <a:t>l</a:t>
            </a:r>
            <a:r>
              <a:rPr dirty="0" sz="2000" spc="65">
                <a:solidFill>
                  <a:srgbClr val="042039"/>
                </a:solidFill>
              </a:rPr>
              <a:t>d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062989" y="903287"/>
            <a:ext cx="9692640" cy="541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5"/>
              </a:spcBef>
            </a:pPr>
            <a:r>
              <a:rPr dirty="0" sz="1400" spc="25">
                <a:latin typeface="Verdana"/>
                <a:cs typeface="Verdana"/>
              </a:rPr>
              <a:t>Qfield</a:t>
            </a:r>
            <a:r>
              <a:rPr dirty="0" sz="1400" spc="-17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é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um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aplicativo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gratuito,</a:t>
            </a:r>
            <a:r>
              <a:rPr dirty="0" sz="1400" spc="-17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de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licença</a:t>
            </a:r>
            <a:r>
              <a:rPr dirty="0" sz="1400" spc="-21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pública</a:t>
            </a:r>
            <a:r>
              <a:rPr dirty="0" sz="1400" spc="-21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código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aberto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desenvolvido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pela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OPENGIS.ch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baseado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compatível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com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o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QGIS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permite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trabalhar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informações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geográficas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62738" y="1524000"/>
            <a:ext cx="5038725" cy="4552950"/>
            <a:chOff x="6162738" y="1524000"/>
            <a:chExt cx="5038725" cy="4552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2028825"/>
              <a:ext cx="2514600" cy="4038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67501" y="2024062"/>
              <a:ext cx="2524125" cy="4048125"/>
            </a:xfrm>
            <a:custGeom>
              <a:avLst/>
              <a:gdLst/>
              <a:ahLst/>
              <a:cxnLst/>
              <a:rect l="l" t="t" r="r" b="b"/>
              <a:pathLst>
                <a:path w="2524125" h="4048125">
                  <a:moveTo>
                    <a:pt x="0" y="4048125"/>
                  </a:moveTo>
                  <a:lnTo>
                    <a:pt x="2524125" y="4048125"/>
                  </a:lnTo>
                  <a:lnTo>
                    <a:pt x="2524125" y="0"/>
                  </a:lnTo>
                  <a:lnTo>
                    <a:pt x="0" y="0"/>
                  </a:lnTo>
                  <a:lnTo>
                    <a:pt x="0" y="40481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81851" y="2805175"/>
              <a:ext cx="1581150" cy="200025"/>
            </a:xfrm>
            <a:custGeom>
              <a:avLst/>
              <a:gdLst/>
              <a:ahLst/>
              <a:cxnLst/>
              <a:rect l="l" t="t" r="r" b="b"/>
              <a:pathLst>
                <a:path w="1581150" h="200025">
                  <a:moveTo>
                    <a:pt x="0" y="200025"/>
                  </a:moveTo>
                  <a:lnTo>
                    <a:pt x="1581150" y="200025"/>
                  </a:lnTo>
                  <a:lnTo>
                    <a:pt x="1581150" y="0"/>
                  </a:lnTo>
                  <a:lnTo>
                    <a:pt x="0" y="0"/>
                  </a:lnTo>
                  <a:lnTo>
                    <a:pt x="0" y="200025"/>
                  </a:lnTo>
                  <a:close/>
                </a:path>
              </a:pathLst>
            </a:custGeom>
            <a:ln w="28575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29700" y="1552575"/>
              <a:ext cx="2143125" cy="762000"/>
            </a:xfrm>
            <a:custGeom>
              <a:avLst/>
              <a:gdLst/>
              <a:ahLst/>
              <a:cxnLst/>
              <a:rect l="l" t="t" r="r" b="b"/>
              <a:pathLst>
                <a:path w="2143125" h="762000">
                  <a:moveTo>
                    <a:pt x="2143125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143125" y="762000"/>
                  </a:lnTo>
                  <a:lnTo>
                    <a:pt x="21431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29700" y="1552575"/>
              <a:ext cx="2143125" cy="762000"/>
            </a:xfrm>
            <a:custGeom>
              <a:avLst/>
              <a:gdLst/>
              <a:ahLst/>
              <a:cxnLst/>
              <a:rect l="l" t="t" r="r" b="b"/>
              <a:pathLst>
                <a:path w="2143125" h="762000">
                  <a:moveTo>
                    <a:pt x="0" y="762000"/>
                  </a:moveTo>
                  <a:lnTo>
                    <a:pt x="2143125" y="762000"/>
                  </a:lnTo>
                  <a:lnTo>
                    <a:pt x="21431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57150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053512" y="1524000"/>
            <a:ext cx="2095500" cy="75247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53340" rIns="0" bIns="0" rtlCol="0" vert="horz">
            <a:spAutoFit/>
          </a:bodyPr>
          <a:lstStyle/>
          <a:p>
            <a:pPr algn="just" marL="151765" marR="102870" indent="-38100">
              <a:lnSpc>
                <a:spcPct val="120000"/>
              </a:lnSpc>
              <a:spcBef>
                <a:spcPts val="420"/>
              </a:spcBef>
            </a:pPr>
            <a:r>
              <a:rPr dirty="0" sz="1200" spc="20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30">
                <a:latin typeface="Verdana"/>
                <a:cs typeface="Verdana"/>
              </a:rPr>
              <a:t>je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-10">
                <a:latin typeface="Verdana"/>
                <a:cs typeface="Verdana"/>
              </a:rPr>
              <a:t>primeira </a:t>
            </a:r>
            <a:r>
              <a:rPr dirty="0" sz="1200" spc="5">
                <a:latin typeface="Verdana"/>
                <a:cs typeface="Verdana"/>
              </a:rPr>
              <a:t>vez, clique </a:t>
            </a:r>
            <a:r>
              <a:rPr dirty="0" sz="1200" spc="15">
                <a:latin typeface="Verdana"/>
                <a:cs typeface="Verdana"/>
              </a:rPr>
              <a:t>em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35" b="1">
                <a:latin typeface="Verdana"/>
                <a:cs typeface="Verdana"/>
              </a:rPr>
              <a:t>“Abrir</a:t>
            </a:r>
            <a:r>
              <a:rPr dirty="0" sz="1200" spc="17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projeto</a:t>
            </a:r>
            <a:r>
              <a:rPr dirty="0" sz="1200" spc="25" b="1">
                <a:latin typeface="Verdana"/>
                <a:cs typeface="Verdana"/>
              </a:rPr>
              <a:t> </a:t>
            </a:r>
            <a:r>
              <a:rPr dirty="0" sz="1200" spc="-40" b="1">
                <a:latin typeface="Verdana"/>
                <a:cs typeface="Verdana"/>
              </a:rPr>
              <a:t>local”</a:t>
            </a:r>
            <a:r>
              <a:rPr dirty="0" sz="1200" spc="-4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67563" y="3048063"/>
            <a:ext cx="4552950" cy="1476375"/>
            <a:chOff x="6667563" y="3048063"/>
            <a:chExt cx="4552950" cy="1476375"/>
          </a:xfrm>
        </p:grpSpPr>
        <p:sp>
          <p:nvSpPr>
            <p:cNvPr id="12" name="object 12"/>
            <p:cNvSpPr/>
            <p:nvPr/>
          </p:nvSpPr>
          <p:spPr>
            <a:xfrm>
              <a:off x="6681851" y="3062351"/>
              <a:ext cx="1304925" cy="1447800"/>
            </a:xfrm>
            <a:custGeom>
              <a:avLst/>
              <a:gdLst/>
              <a:ahLst/>
              <a:cxnLst/>
              <a:rect l="l" t="t" r="r" b="b"/>
              <a:pathLst>
                <a:path w="1304925" h="1447800">
                  <a:moveTo>
                    <a:pt x="0" y="1447800"/>
                  </a:moveTo>
                  <a:lnTo>
                    <a:pt x="1304925" y="1447800"/>
                  </a:lnTo>
                  <a:lnTo>
                    <a:pt x="1304925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28575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029700" y="3286125"/>
              <a:ext cx="2162175" cy="923925"/>
            </a:xfrm>
            <a:custGeom>
              <a:avLst/>
              <a:gdLst/>
              <a:ahLst/>
              <a:cxnLst/>
              <a:rect l="l" t="t" r="r" b="b"/>
              <a:pathLst>
                <a:path w="2162175" h="923925">
                  <a:moveTo>
                    <a:pt x="2162175" y="0"/>
                  </a:moveTo>
                  <a:lnTo>
                    <a:pt x="0" y="0"/>
                  </a:lnTo>
                  <a:lnTo>
                    <a:pt x="0" y="923925"/>
                  </a:lnTo>
                  <a:lnTo>
                    <a:pt x="2162175" y="923925"/>
                  </a:lnTo>
                  <a:lnTo>
                    <a:pt x="21621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029700" y="3286125"/>
              <a:ext cx="2162175" cy="923925"/>
            </a:xfrm>
            <a:custGeom>
              <a:avLst/>
              <a:gdLst/>
              <a:ahLst/>
              <a:cxnLst/>
              <a:rect l="l" t="t" r="r" b="b"/>
              <a:pathLst>
                <a:path w="2162175" h="923925">
                  <a:moveTo>
                    <a:pt x="0" y="923925"/>
                  </a:moveTo>
                  <a:lnTo>
                    <a:pt x="2162175" y="923925"/>
                  </a:lnTo>
                  <a:lnTo>
                    <a:pt x="2162175" y="0"/>
                  </a:lnTo>
                  <a:lnTo>
                    <a:pt x="0" y="0"/>
                  </a:lnTo>
                  <a:lnTo>
                    <a:pt x="0" y="923925"/>
                  </a:lnTo>
                  <a:close/>
                </a:path>
              </a:pathLst>
            </a:custGeom>
            <a:ln w="57150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029700" y="3257550"/>
            <a:ext cx="2200275" cy="93345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50800" rIns="0" bIns="0" rtlCol="0" vert="horz">
            <a:spAutoFit/>
          </a:bodyPr>
          <a:lstStyle/>
          <a:p>
            <a:pPr algn="ctr" marL="203835" marR="221615" indent="-2540">
              <a:lnSpc>
                <a:spcPct val="119900"/>
              </a:lnSpc>
              <a:spcBef>
                <a:spcPts val="400"/>
              </a:spcBef>
            </a:pPr>
            <a:r>
              <a:rPr dirty="0" sz="1200" spc="10">
                <a:latin typeface="Verdana"/>
                <a:cs typeface="Verdana"/>
              </a:rPr>
              <a:t>Projetos </a:t>
            </a:r>
            <a:r>
              <a:rPr dirty="0" sz="1200" spc="5">
                <a:latin typeface="Verdana"/>
                <a:cs typeface="Verdana"/>
              </a:rPr>
              <a:t>abertos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recentemente </a:t>
            </a:r>
            <a:r>
              <a:rPr dirty="0" sz="1200" spc="-5">
                <a:latin typeface="Verdana"/>
                <a:cs typeface="Verdana"/>
              </a:rPr>
              <a:t>no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45">
                <a:latin typeface="Verdana"/>
                <a:cs typeface="Verdana"/>
              </a:rPr>
              <a:t>l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20">
                <a:latin typeface="Verdana"/>
                <a:cs typeface="Verdana"/>
              </a:rPr>
              <a:t>listagem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76325" y="1828800"/>
            <a:ext cx="2771775" cy="4438650"/>
            <a:chOff x="1076325" y="1828800"/>
            <a:chExt cx="2771775" cy="443865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325" y="1828800"/>
              <a:ext cx="2771775" cy="44386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38576" y="4433951"/>
              <a:ext cx="438150" cy="428625"/>
            </a:xfrm>
            <a:custGeom>
              <a:avLst/>
              <a:gdLst/>
              <a:ahLst/>
              <a:cxnLst/>
              <a:rect l="l" t="t" r="r" b="b"/>
              <a:pathLst>
                <a:path w="438150" h="428625">
                  <a:moveTo>
                    <a:pt x="0" y="428625"/>
                  </a:moveTo>
                  <a:lnTo>
                    <a:pt x="438150" y="428625"/>
                  </a:lnTo>
                  <a:lnTo>
                    <a:pt x="438150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ln w="28575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029075" y="3238500"/>
            <a:ext cx="1400175" cy="95250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22225" rIns="0" bIns="0" rtlCol="0" vert="horz">
            <a:spAutoFit/>
          </a:bodyPr>
          <a:lstStyle/>
          <a:p>
            <a:pPr marL="324485" marR="252095" indent="-76200">
              <a:lnSpc>
                <a:spcPct val="120000"/>
              </a:lnSpc>
              <a:spcBef>
                <a:spcPts val="175"/>
              </a:spcBef>
            </a:pPr>
            <a:r>
              <a:rPr dirty="0" sz="1200" spc="-5">
                <a:latin typeface="Verdana"/>
                <a:cs typeface="Verdana"/>
              </a:rPr>
              <a:t>Para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abrir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aplicativo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m  </a:t>
            </a:r>
            <a:r>
              <a:rPr dirty="0" sz="1200" spc="-30" b="1">
                <a:latin typeface="Verdana"/>
                <a:cs typeface="Verdana"/>
              </a:rPr>
              <a:t>“Qfield”</a:t>
            </a:r>
            <a:r>
              <a:rPr dirty="0" sz="1200" spc="-3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76598" y="4195698"/>
            <a:ext cx="1017905" cy="467995"/>
          </a:xfrm>
          <a:custGeom>
            <a:avLst/>
            <a:gdLst/>
            <a:ahLst/>
            <a:cxnLst/>
            <a:rect l="l" t="t" r="r" b="b"/>
            <a:pathLst>
              <a:path w="1017904" h="467995">
                <a:moveTo>
                  <a:pt x="937005" y="438912"/>
                </a:moveTo>
                <a:lnTo>
                  <a:pt x="0" y="438912"/>
                </a:lnTo>
                <a:lnTo>
                  <a:pt x="0" y="467487"/>
                </a:lnTo>
                <a:lnTo>
                  <a:pt x="959230" y="467487"/>
                </a:lnTo>
                <a:lnTo>
                  <a:pt x="965580" y="461009"/>
                </a:lnTo>
                <a:lnTo>
                  <a:pt x="965580" y="453136"/>
                </a:lnTo>
                <a:lnTo>
                  <a:pt x="937005" y="453136"/>
                </a:lnTo>
                <a:lnTo>
                  <a:pt x="937005" y="438912"/>
                </a:lnTo>
                <a:close/>
              </a:path>
              <a:path w="1017904" h="467995">
                <a:moveTo>
                  <a:pt x="951341" y="56691"/>
                </a:moveTo>
                <a:lnTo>
                  <a:pt x="937065" y="81149"/>
                </a:lnTo>
                <a:lnTo>
                  <a:pt x="937005" y="453136"/>
                </a:lnTo>
                <a:lnTo>
                  <a:pt x="951356" y="438912"/>
                </a:lnTo>
                <a:lnTo>
                  <a:pt x="965580" y="438912"/>
                </a:lnTo>
                <a:lnTo>
                  <a:pt x="965580" y="81149"/>
                </a:lnTo>
                <a:lnTo>
                  <a:pt x="951341" y="56691"/>
                </a:lnTo>
                <a:close/>
              </a:path>
              <a:path w="1017904" h="467995">
                <a:moveTo>
                  <a:pt x="965580" y="438912"/>
                </a:moveTo>
                <a:lnTo>
                  <a:pt x="951356" y="438912"/>
                </a:lnTo>
                <a:lnTo>
                  <a:pt x="937005" y="453136"/>
                </a:lnTo>
                <a:lnTo>
                  <a:pt x="965580" y="453136"/>
                </a:lnTo>
                <a:lnTo>
                  <a:pt x="965580" y="438912"/>
                </a:lnTo>
                <a:close/>
              </a:path>
              <a:path w="1017904" h="467995">
                <a:moveTo>
                  <a:pt x="951356" y="0"/>
                </a:moveTo>
                <a:lnTo>
                  <a:pt x="889000" y="106933"/>
                </a:lnTo>
                <a:lnTo>
                  <a:pt x="884936" y="113664"/>
                </a:lnTo>
                <a:lnTo>
                  <a:pt x="887349" y="122427"/>
                </a:lnTo>
                <a:lnTo>
                  <a:pt x="900938" y="130428"/>
                </a:lnTo>
                <a:lnTo>
                  <a:pt x="909701" y="128143"/>
                </a:lnTo>
                <a:lnTo>
                  <a:pt x="913638" y="121284"/>
                </a:lnTo>
                <a:lnTo>
                  <a:pt x="937005" y="81250"/>
                </a:lnTo>
                <a:lnTo>
                  <a:pt x="937005" y="28320"/>
                </a:lnTo>
                <a:lnTo>
                  <a:pt x="967874" y="28320"/>
                </a:lnTo>
                <a:lnTo>
                  <a:pt x="951356" y="0"/>
                </a:lnTo>
                <a:close/>
              </a:path>
              <a:path w="1017904" h="467995">
                <a:moveTo>
                  <a:pt x="967874" y="28320"/>
                </a:moveTo>
                <a:lnTo>
                  <a:pt x="965580" y="28320"/>
                </a:lnTo>
                <a:lnTo>
                  <a:pt x="965640" y="81250"/>
                </a:lnTo>
                <a:lnTo>
                  <a:pt x="988949" y="121284"/>
                </a:lnTo>
                <a:lnTo>
                  <a:pt x="993013" y="128143"/>
                </a:lnTo>
                <a:lnTo>
                  <a:pt x="1001649" y="130428"/>
                </a:lnTo>
                <a:lnTo>
                  <a:pt x="1008506" y="126364"/>
                </a:lnTo>
                <a:lnTo>
                  <a:pt x="1015364" y="122427"/>
                </a:lnTo>
                <a:lnTo>
                  <a:pt x="1017651" y="113664"/>
                </a:lnTo>
                <a:lnTo>
                  <a:pt x="967874" y="28320"/>
                </a:lnTo>
                <a:close/>
              </a:path>
              <a:path w="1017904" h="467995">
                <a:moveTo>
                  <a:pt x="965580" y="28320"/>
                </a:moveTo>
                <a:lnTo>
                  <a:pt x="937005" y="28320"/>
                </a:lnTo>
                <a:lnTo>
                  <a:pt x="937005" y="81250"/>
                </a:lnTo>
                <a:lnTo>
                  <a:pt x="951341" y="56691"/>
                </a:lnTo>
                <a:lnTo>
                  <a:pt x="939038" y="35559"/>
                </a:lnTo>
                <a:lnTo>
                  <a:pt x="965580" y="35559"/>
                </a:lnTo>
                <a:lnTo>
                  <a:pt x="965580" y="28320"/>
                </a:lnTo>
                <a:close/>
              </a:path>
              <a:path w="1017904" h="467995">
                <a:moveTo>
                  <a:pt x="965580" y="35559"/>
                </a:moveTo>
                <a:lnTo>
                  <a:pt x="963676" y="35559"/>
                </a:lnTo>
                <a:lnTo>
                  <a:pt x="951341" y="56691"/>
                </a:lnTo>
                <a:lnTo>
                  <a:pt x="965580" y="81149"/>
                </a:lnTo>
                <a:lnTo>
                  <a:pt x="965580" y="35559"/>
                </a:lnTo>
                <a:close/>
              </a:path>
              <a:path w="1017904" h="467995">
                <a:moveTo>
                  <a:pt x="963676" y="35559"/>
                </a:moveTo>
                <a:lnTo>
                  <a:pt x="939038" y="35559"/>
                </a:lnTo>
                <a:lnTo>
                  <a:pt x="951341" y="56691"/>
                </a:lnTo>
                <a:lnTo>
                  <a:pt x="963676" y="35559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048872" y="2838596"/>
            <a:ext cx="432434" cy="171450"/>
          </a:xfrm>
          <a:custGeom>
            <a:avLst/>
            <a:gdLst/>
            <a:ahLst/>
            <a:cxnLst/>
            <a:rect l="l" t="t" r="r" b="b"/>
            <a:pathLst>
              <a:path w="432434" h="171450">
                <a:moveTo>
                  <a:pt x="149689" y="0"/>
                </a:moveTo>
                <a:lnTo>
                  <a:pt x="142494" y="2393"/>
                </a:lnTo>
                <a:lnTo>
                  <a:pt x="0" y="85578"/>
                </a:lnTo>
                <a:lnTo>
                  <a:pt x="142494" y="168763"/>
                </a:lnTo>
                <a:lnTo>
                  <a:pt x="149689" y="171156"/>
                </a:lnTo>
                <a:lnTo>
                  <a:pt x="157003" y="170668"/>
                </a:lnTo>
                <a:lnTo>
                  <a:pt x="163603" y="167512"/>
                </a:lnTo>
                <a:lnTo>
                  <a:pt x="168655" y="161905"/>
                </a:lnTo>
                <a:lnTo>
                  <a:pt x="171049" y="154709"/>
                </a:lnTo>
                <a:lnTo>
                  <a:pt x="170560" y="147395"/>
                </a:lnTo>
                <a:lnTo>
                  <a:pt x="167405" y="140795"/>
                </a:lnTo>
                <a:lnTo>
                  <a:pt x="161798" y="135743"/>
                </a:lnTo>
                <a:lnTo>
                  <a:pt x="108458" y="104628"/>
                </a:lnTo>
                <a:lnTo>
                  <a:pt x="37846" y="104628"/>
                </a:lnTo>
                <a:lnTo>
                  <a:pt x="37846" y="66528"/>
                </a:lnTo>
                <a:lnTo>
                  <a:pt x="108458" y="66528"/>
                </a:lnTo>
                <a:lnTo>
                  <a:pt x="161798" y="35413"/>
                </a:lnTo>
                <a:lnTo>
                  <a:pt x="167405" y="30360"/>
                </a:lnTo>
                <a:lnTo>
                  <a:pt x="170561" y="23760"/>
                </a:lnTo>
                <a:lnTo>
                  <a:pt x="171049" y="16446"/>
                </a:lnTo>
                <a:lnTo>
                  <a:pt x="168655" y="9251"/>
                </a:lnTo>
                <a:lnTo>
                  <a:pt x="163603" y="3643"/>
                </a:lnTo>
                <a:lnTo>
                  <a:pt x="157003" y="488"/>
                </a:lnTo>
                <a:lnTo>
                  <a:pt x="149689" y="0"/>
                </a:lnTo>
                <a:close/>
              </a:path>
              <a:path w="432434" h="171450">
                <a:moveTo>
                  <a:pt x="108458" y="66528"/>
                </a:moveTo>
                <a:lnTo>
                  <a:pt x="37846" y="66528"/>
                </a:lnTo>
                <a:lnTo>
                  <a:pt x="37846" y="104628"/>
                </a:lnTo>
                <a:lnTo>
                  <a:pt x="108458" y="104628"/>
                </a:lnTo>
                <a:lnTo>
                  <a:pt x="104103" y="102088"/>
                </a:lnTo>
                <a:lnTo>
                  <a:pt x="47498" y="102088"/>
                </a:lnTo>
                <a:lnTo>
                  <a:pt x="47498" y="69068"/>
                </a:lnTo>
                <a:lnTo>
                  <a:pt x="104103" y="69068"/>
                </a:lnTo>
                <a:lnTo>
                  <a:pt x="108458" y="66528"/>
                </a:lnTo>
                <a:close/>
              </a:path>
              <a:path w="432434" h="171450">
                <a:moveTo>
                  <a:pt x="432180" y="66528"/>
                </a:moveTo>
                <a:lnTo>
                  <a:pt x="108458" y="66528"/>
                </a:lnTo>
                <a:lnTo>
                  <a:pt x="75800" y="85578"/>
                </a:lnTo>
                <a:lnTo>
                  <a:pt x="108458" y="104628"/>
                </a:lnTo>
                <a:lnTo>
                  <a:pt x="432180" y="104628"/>
                </a:lnTo>
                <a:lnTo>
                  <a:pt x="432180" y="66528"/>
                </a:lnTo>
                <a:close/>
              </a:path>
              <a:path w="432434" h="171450">
                <a:moveTo>
                  <a:pt x="47498" y="69068"/>
                </a:moveTo>
                <a:lnTo>
                  <a:pt x="47498" y="102088"/>
                </a:lnTo>
                <a:lnTo>
                  <a:pt x="75800" y="85578"/>
                </a:lnTo>
                <a:lnTo>
                  <a:pt x="47498" y="69068"/>
                </a:lnTo>
                <a:close/>
              </a:path>
              <a:path w="432434" h="171450">
                <a:moveTo>
                  <a:pt x="75800" y="85578"/>
                </a:moveTo>
                <a:lnTo>
                  <a:pt x="47498" y="102088"/>
                </a:lnTo>
                <a:lnTo>
                  <a:pt x="104103" y="102088"/>
                </a:lnTo>
                <a:lnTo>
                  <a:pt x="75800" y="85578"/>
                </a:lnTo>
                <a:close/>
              </a:path>
              <a:path w="432434" h="171450">
                <a:moveTo>
                  <a:pt x="104103" y="69068"/>
                </a:moveTo>
                <a:lnTo>
                  <a:pt x="47498" y="69068"/>
                </a:lnTo>
                <a:lnTo>
                  <a:pt x="75800" y="85578"/>
                </a:lnTo>
                <a:lnTo>
                  <a:pt x="104103" y="69068"/>
                </a:lnTo>
                <a:close/>
              </a:path>
            </a:pathLst>
          </a:custGeom>
          <a:solidFill>
            <a:srgbClr val="F417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7324725" y="2286000"/>
            <a:ext cx="3924300" cy="4352925"/>
            <a:chOff x="7324725" y="2286000"/>
            <a:chExt cx="3924300" cy="435292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9700" y="2324100"/>
              <a:ext cx="2143125" cy="7239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010650" y="2305050"/>
              <a:ext cx="2181225" cy="762000"/>
            </a:xfrm>
            <a:custGeom>
              <a:avLst/>
              <a:gdLst/>
              <a:ahLst/>
              <a:cxnLst/>
              <a:rect l="l" t="t" r="r" b="b"/>
              <a:pathLst>
                <a:path w="2181225" h="762000">
                  <a:moveTo>
                    <a:pt x="0" y="762000"/>
                  </a:moveTo>
                  <a:lnTo>
                    <a:pt x="2181225" y="762000"/>
                  </a:lnTo>
                  <a:lnTo>
                    <a:pt x="21812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38100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262874" y="2624454"/>
              <a:ext cx="768350" cy="294005"/>
            </a:xfrm>
            <a:custGeom>
              <a:avLst/>
              <a:gdLst/>
              <a:ahLst/>
              <a:cxnLst/>
              <a:rect l="l" t="t" r="r" b="b"/>
              <a:pathLst>
                <a:path w="768350" h="294005">
                  <a:moveTo>
                    <a:pt x="369697" y="265430"/>
                  </a:moveTo>
                  <a:lnTo>
                    <a:pt x="0" y="265430"/>
                  </a:lnTo>
                  <a:lnTo>
                    <a:pt x="0" y="294005"/>
                  </a:lnTo>
                  <a:lnTo>
                    <a:pt x="391922" y="294005"/>
                  </a:lnTo>
                  <a:lnTo>
                    <a:pt x="398272" y="287528"/>
                  </a:lnTo>
                  <a:lnTo>
                    <a:pt x="398272" y="279654"/>
                  </a:lnTo>
                  <a:lnTo>
                    <a:pt x="369697" y="279654"/>
                  </a:lnTo>
                  <a:lnTo>
                    <a:pt x="369697" y="265430"/>
                  </a:lnTo>
                  <a:close/>
                </a:path>
                <a:path w="768350" h="294005">
                  <a:moveTo>
                    <a:pt x="686845" y="52070"/>
                  </a:moveTo>
                  <a:lnTo>
                    <a:pt x="376174" y="52070"/>
                  </a:lnTo>
                  <a:lnTo>
                    <a:pt x="369697" y="58420"/>
                  </a:lnTo>
                  <a:lnTo>
                    <a:pt x="369697" y="279654"/>
                  </a:lnTo>
                  <a:lnTo>
                    <a:pt x="384048" y="265430"/>
                  </a:lnTo>
                  <a:lnTo>
                    <a:pt x="398272" y="265430"/>
                  </a:lnTo>
                  <a:lnTo>
                    <a:pt x="398272" y="80645"/>
                  </a:lnTo>
                  <a:lnTo>
                    <a:pt x="384048" y="80645"/>
                  </a:lnTo>
                  <a:lnTo>
                    <a:pt x="398272" y="66421"/>
                  </a:lnTo>
                  <a:lnTo>
                    <a:pt x="711213" y="66421"/>
                  </a:lnTo>
                  <a:lnTo>
                    <a:pt x="686845" y="52070"/>
                  </a:lnTo>
                  <a:close/>
                </a:path>
                <a:path w="768350" h="294005">
                  <a:moveTo>
                    <a:pt x="398272" y="265430"/>
                  </a:moveTo>
                  <a:lnTo>
                    <a:pt x="384048" y="265430"/>
                  </a:lnTo>
                  <a:lnTo>
                    <a:pt x="369697" y="279654"/>
                  </a:lnTo>
                  <a:lnTo>
                    <a:pt x="398272" y="279654"/>
                  </a:lnTo>
                  <a:lnTo>
                    <a:pt x="398272" y="265430"/>
                  </a:lnTo>
                  <a:close/>
                </a:path>
                <a:path w="768350" h="294005">
                  <a:moveTo>
                    <a:pt x="711322" y="66357"/>
                  </a:moveTo>
                  <a:lnTo>
                    <a:pt x="639952" y="107950"/>
                  </a:lnTo>
                  <a:lnTo>
                    <a:pt x="637667" y="116712"/>
                  </a:lnTo>
                  <a:lnTo>
                    <a:pt x="641603" y="123571"/>
                  </a:lnTo>
                  <a:lnTo>
                    <a:pt x="645668" y="130429"/>
                  </a:lnTo>
                  <a:lnTo>
                    <a:pt x="654303" y="132715"/>
                  </a:lnTo>
                  <a:lnTo>
                    <a:pt x="661161" y="128650"/>
                  </a:lnTo>
                  <a:lnTo>
                    <a:pt x="743653" y="80645"/>
                  </a:lnTo>
                  <a:lnTo>
                    <a:pt x="739648" y="80645"/>
                  </a:lnTo>
                  <a:lnTo>
                    <a:pt x="739648" y="78740"/>
                  </a:lnTo>
                  <a:lnTo>
                    <a:pt x="732535" y="78740"/>
                  </a:lnTo>
                  <a:lnTo>
                    <a:pt x="711322" y="66357"/>
                  </a:lnTo>
                  <a:close/>
                </a:path>
                <a:path w="768350" h="294005">
                  <a:moveTo>
                    <a:pt x="398272" y="66421"/>
                  </a:moveTo>
                  <a:lnTo>
                    <a:pt x="384048" y="80645"/>
                  </a:lnTo>
                  <a:lnTo>
                    <a:pt x="398272" y="80645"/>
                  </a:lnTo>
                  <a:lnTo>
                    <a:pt x="398272" y="66421"/>
                  </a:lnTo>
                  <a:close/>
                </a:path>
                <a:path w="768350" h="294005">
                  <a:moveTo>
                    <a:pt x="711213" y="66421"/>
                  </a:moveTo>
                  <a:lnTo>
                    <a:pt x="398272" y="66421"/>
                  </a:lnTo>
                  <a:lnTo>
                    <a:pt x="398272" y="80645"/>
                  </a:lnTo>
                  <a:lnTo>
                    <a:pt x="686845" y="80645"/>
                  </a:lnTo>
                  <a:lnTo>
                    <a:pt x="711213" y="66421"/>
                  </a:lnTo>
                  <a:close/>
                </a:path>
                <a:path w="768350" h="294005">
                  <a:moveTo>
                    <a:pt x="743485" y="52070"/>
                  </a:moveTo>
                  <a:lnTo>
                    <a:pt x="739648" y="52070"/>
                  </a:lnTo>
                  <a:lnTo>
                    <a:pt x="739648" y="80645"/>
                  </a:lnTo>
                  <a:lnTo>
                    <a:pt x="743653" y="80645"/>
                  </a:lnTo>
                  <a:lnTo>
                    <a:pt x="768096" y="66421"/>
                  </a:lnTo>
                  <a:lnTo>
                    <a:pt x="743485" y="52070"/>
                  </a:lnTo>
                  <a:close/>
                </a:path>
                <a:path w="768350" h="294005">
                  <a:moveTo>
                    <a:pt x="732535" y="53975"/>
                  </a:moveTo>
                  <a:lnTo>
                    <a:pt x="711322" y="66357"/>
                  </a:lnTo>
                  <a:lnTo>
                    <a:pt x="732535" y="78740"/>
                  </a:lnTo>
                  <a:lnTo>
                    <a:pt x="732535" y="53975"/>
                  </a:lnTo>
                  <a:close/>
                </a:path>
                <a:path w="768350" h="294005">
                  <a:moveTo>
                    <a:pt x="739648" y="53975"/>
                  </a:moveTo>
                  <a:lnTo>
                    <a:pt x="732535" y="53975"/>
                  </a:lnTo>
                  <a:lnTo>
                    <a:pt x="732535" y="78740"/>
                  </a:lnTo>
                  <a:lnTo>
                    <a:pt x="739648" y="78740"/>
                  </a:lnTo>
                  <a:lnTo>
                    <a:pt x="739648" y="53975"/>
                  </a:lnTo>
                  <a:close/>
                </a:path>
                <a:path w="768350" h="294005">
                  <a:moveTo>
                    <a:pt x="654303" y="0"/>
                  </a:moveTo>
                  <a:lnTo>
                    <a:pt x="645668" y="2286"/>
                  </a:lnTo>
                  <a:lnTo>
                    <a:pt x="641603" y="9144"/>
                  </a:lnTo>
                  <a:lnTo>
                    <a:pt x="637667" y="16002"/>
                  </a:lnTo>
                  <a:lnTo>
                    <a:pt x="639952" y="24765"/>
                  </a:lnTo>
                  <a:lnTo>
                    <a:pt x="711322" y="66357"/>
                  </a:lnTo>
                  <a:lnTo>
                    <a:pt x="732535" y="53975"/>
                  </a:lnTo>
                  <a:lnTo>
                    <a:pt x="739648" y="53975"/>
                  </a:lnTo>
                  <a:lnTo>
                    <a:pt x="739648" y="52070"/>
                  </a:lnTo>
                  <a:lnTo>
                    <a:pt x="743485" y="52070"/>
                  </a:lnTo>
                  <a:lnTo>
                    <a:pt x="654303" y="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0175" y="4238625"/>
              <a:ext cx="2190750" cy="23622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01125" y="4219575"/>
              <a:ext cx="2228850" cy="2400300"/>
            </a:xfrm>
            <a:custGeom>
              <a:avLst/>
              <a:gdLst/>
              <a:ahLst/>
              <a:cxnLst/>
              <a:rect l="l" t="t" r="r" b="b"/>
              <a:pathLst>
                <a:path w="2228850" h="2400300">
                  <a:moveTo>
                    <a:pt x="0" y="2400300"/>
                  </a:moveTo>
                  <a:lnTo>
                    <a:pt x="2228850" y="2400300"/>
                  </a:lnTo>
                  <a:lnTo>
                    <a:pt x="2228850" y="0"/>
                  </a:lnTo>
                  <a:lnTo>
                    <a:pt x="0" y="0"/>
                  </a:lnTo>
                  <a:lnTo>
                    <a:pt x="0" y="2400300"/>
                  </a:lnTo>
                  <a:close/>
                </a:path>
              </a:pathLst>
            </a:custGeom>
            <a:ln w="38100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324725" y="4510023"/>
              <a:ext cx="1702435" cy="976630"/>
            </a:xfrm>
            <a:custGeom>
              <a:avLst/>
              <a:gdLst/>
              <a:ahLst/>
              <a:cxnLst/>
              <a:rect l="l" t="t" r="r" b="b"/>
              <a:pathLst>
                <a:path w="1702434" h="976629">
                  <a:moveTo>
                    <a:pt x="1645235" y="909939"/>
                  </a:moveTo>
                  <a:lnTo>
                    <a:pt x="1580642" y="947547"/>
                  </a:lnTo>
                  <a:lnTo>
                    <a:pt x="1573783" y="951610"/>
                  </a:lnTo>
                  <a:lnTo>
                    <a:pt x="1571498" y="960373"/>
                  </a:lnTo>
                  <a:lnTo>
                    <a:pt x="1575434" y="967104"/>
                  </a:lnTo>
                  <a:lnTo>
                    <a:pt x="1579372" y="973963"/>
                  </a:lnTo>
                  <a:lnTo>
                    <a:pt x="1588134" y="976248"/>
                  </a:lnTo>
                  <a:lnTo>
                    <a:pt x="1677534" y="924179"/>
                  </a:lnTo>
                  <a:lnTo>
                    <a:pt x="1673478" y="924179"/>
                  </a:lnTo>
                  <a:lnTo>
                    <a:pt x="1673478" y="922273"/>
                  </a:lnTo>
                  <a:lnTo>
                    <a:pt x="1666367" y="922273"/>
                  </a:lnTo>
                  <a:lnTo>
                    <a:pt x="1645235" y="909939"/>
                  </a:lnTo>
                  <a:close/>
                </a:path>
                <a:path w="1702434" h="976629">
                  <a:moveTo>
                    <a:pt x="28575" y="0"/>
                  </a:moveTo>
                  <a:lnTo>
                    <a:pt x="0" y="126"/>
                  </a:lnTo>
                  <a:lnTo>
                    <a:pt x="0" y="917829"/>
                  </a:lnTo>
                  <a:lnTo>
                    <a:pt x="6350" y="924179"/>
                  </a:lnTo>
                  <a:lnTo>
                    <a:pt x="1620777" y="924179"/>
                  </a:lnTo>
                  <a:lnTo>
                    <a:pt x="1645208" y="909954"/>
                  </a:lnTo>
                  <a:lnTo>
                    <a:pt x="28575" y="909954"/>
                  </a:lnTo>
                  <a:lnTo>
                    <a:pt x="14224" y="895604"/>
                  </a:lnTo>
                  <a:lnTo>
                    <a:pt x="28575" y="895604"/>
                  </a:lnTo>
                  <a:lnTo>
                    <a:pt x="28575" y="0"/>
                  </a:lnTo>
                  <a:close/>
                </a:path>
                <a:path w="1702434" h="976629">
                  <a:moveTo>
                    <a:pt x="1677316" y="895604"/>
                  </a:moveTo>
                  <a:lnTo>
                    <a:pt x="1673478" y="895604"/>
                  </a:lnTo>
                  <a:lnTo>
                    <a:pt x="1673478" y="924179"/>
                  </a:lnTo>
                  <a:lnTo>
                    <a:pt x="1677534" y="924179"/>
                  </a:lnTo>
                  <a:lnTo>
                    <a:pt x="1701927" y="909954"/>
                  </a:lnTo>
                  <a:lnTo>
                    <a:pt x="1677316" y="895604"/>
                  </a:lnTo>
                  <a:close/>
                </a:path>
                <a:path w="1702434" h="976629">
                  <a:moveTo>
                    <a:pt x="1666367" y="897635"/>
                  </a:moveTo>
                  <a:lnTo>
                    <a:pt x="1645235" y="909939"/>
                  </a:lnTo>
                  <a:lnTo>
                    <a:pt x="1666367" y="922273"/>
                  </a:lnTo>
                  <a:lnTo>
                    <a:pt x="1666367" y="897635"/>
                  </a:lnTo>
                  <a:close/>
                </a:path>
                <a:path w="1702434" h="976629">
                  <a:moveTo>
                    <a:pt x="1673478" y="897635"/>
                  </a:moveTo>
                  <a:lnTo>
                    <a:pt x="1666367" y="897635"/>
                  </a:lnTo>
                  <a:lnTo>
                    <a:pt x="1666367" y="922273"/>
                  </a:lnTo>
                  <a:lnTo>
                    <a:pt x="1673478" y="922273"/>
                  </a:lnTo>
                  <a:lnTo>
                    <a:pt x="1673478" y="897635"/>
                  </a:lnTo>
                  <a:close/>
                </a:path>
                <a:path w="1702434" h="976629">
                  <a:moveTo>
                    <a:pt x="28575" y="895604"/>
                  </a:moveTo>
                  <a:lnTo>
                    <a:pt x="14224" y="895604"/>
                  </a:lnTo>
                  <a:lnTo>
                    <a:pt x="28575" y="909954"/>
                  </a:lnTo>
                  <a:lnTo>
                    <a:pt x="28575" y="895604"/>
                  </a:lnTo>
                  <a:close/>
                </a:path>
                <a:path w="1702434" h="976629">
                  <a:moveTo>
                    <a:pt x="1620676" y="895604"/>
                  </a:moveTo>
                  <a:lnTo>
                    <a:pt x="28575" y="895604"/>
                  </a:lnTo>
                  <a:lnTo>
                    <a:pt x="28575" y="909954"/>
                  </a:lnTo>
                  <a:lnTo>
                    <a:pt x="1645208" y="909954"/>
                  </a:lnTo>
                  <a:lnTo>
                    <a:pt x="1620676" y="895604"/>
                  </a:lnTo>
                  <a:close/>
                </a:path>
                <a:path w="1702434" h="976629">
                  <a:moveTo>
                    <a:pt x="1588134" y="843660"/>
                  </a:moveTo>
                  <a:lnTo>
                    <a:pt x="1579372" y="845947"/>
                  </a:lnTo>
                  <a:lnTo>
                    <a:pt x="1575434" y="852678"/>
                  </a:lnTo>
                  <a:lnTo>
                    <a:pt x="1571498" y="859535"/>
                  </a:lnTo>
                  <a:lnTo>
                    <a:pt x="1573783" y="868298"/>
                  </a:lnTo>
                  <a:lnTo>
                    <a:pt x="1645235" y="909939"/>
                  </a:lnTo>
                  <a:lnTo>
                    <a:pt x="1666367" y="897635"/>
                  </a:lnTo>
                  <a:lnTo>
                    <a:pt x="1673478" y="897635"/>
                  </a:lnTo>
                  <a:lnTo>
                    <a:pt x="1673478" y="895604"/>
                  </a:lnTo>
                  <a:lnTo>
                    <a:pt x="1677316" y="895604"/>
                  </a:lnTo>
                  <a:lnTo>
                    <a:pt x="1588134" y="84366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11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62788" y="3724275"/>
            <a:ext cx="3076575" cy="2162175"/>
            <a:chOff x="6562788" y="3724275"/>
            <a:chExt cx="3076575" cy="2162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2250" y="3757524"/>
              <a:ext cx="3033823" cy="19849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67551" y="3729037"/>
              <a:ext cx="3067050" cy="2152650"/>
            </a:xfrm>
            <a:custGeom>
              <a:avLst/>
              <a:gdLst/>
              <a:ahLst/>
              <a:cxnLst/>
              <a:rect l="l" t="t" r="r" b="b"/>
              <a:pathLst>
                <a:path w="3067050" h="2152650">
                  <a:moveTo>
                    <a:pt x="0" y="2152650"/>
                  </a:moveTo>
                  <a:lnTo>
                    <a:pt x="3067050" y="2152650"/>
                  </a:lnTo>
                  <a:lnTo>
                    <a:pt x="3067050" y="0"/>
                  </a:lnTo>
                  <a:lnTo>
                    <a:pt x="0" y="0"/>
                  </a:lnTo>
                  <a:lnTo>
                    <a:pt x="0" y="21526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62000" y="3752850"/>
            <a:ext cx="3228975" cy="2133600"/>
            <a:chOff x="762000" y="3752850"/>
            <a:chExt cx="3228975" cy="21336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944" y="3803514"/>
              <a:ext cx="3160667" cy="18841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6762" y="3757612"/>
              <a:ext cx="3219450" cy="2124075"/>
            </a:xfrm>
            <a:custGeom>
              <a:avLst/>
              <a:gdLst/>
              <a:ahLst/>
              <a:cxnLst/>
              <a:rect l="l" t="t" r="r" b="b"/>
              <a:pathLst>
                <a:path w="3219450" h="2124075">
                  <a:moveTo>
                    <a:pt x="0" y="2124075"/>
                  </a:moveTo>
                  <a:lnTo>
                    <a:pt x="3219450" y="2124075"/>
                  </a:lnTo>
                  <a:lnTo>
                    <a:pt x="3219450" y="0"/>
                  </a:lnTo>
                  <a:lnTo>
                    <a:pt x="0" y="0"/>
                  </a:lnTo>
                  <a:lnTo>
                    <a:pt x="0" y="2124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572313" y="1609661"/>
            <a:ext cx="3048000" cy="1571625"/>
            <a:chOff x="6572313" y="1609661"/>
            <a:chExt cx="3048000" cy="15716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1775" y="1627091"/>
              <a:ext cx="3021102" cy="15447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77076" y="1614424"/>
              <a:ext cx="3038475" cy="1562100"/>
            </a:xfrm>
            <a:custGeom>
              <a:avLst/>
              <a:gdLst/>
              <a:ahLst/>
              <a:cxnLst/>
              <a:rect l="l" t="t" r="r" b="b"/>
              <a:pathLst>
                <a:path w="3038475" h="1562100">
                  <a:moveTo>
                    <a:pt x="0" y="1562100"/>
                  </a:moveTo>
                  <a:lnTo>
                    <a:pt x="3038475" y="1562100"/>
                  </a:lnTo>
                  <a:lnTo>
                    <a:pt x="3038475" y="0"/>
                  </a:lnTo>
                  <a:lnTo>
                    <a:pt x="0" y="0"/>
                  </a:lnTo>
                  <a:lnTo>
                    <a:pt x="0" y="15621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62000" y="1524000"/>
            <a:ext cx="5277485" cy="1667510"/>
            <a:chOff x="762000" y="1524000"/>
            <a:chExt cx="5277485" cy="16675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525" y="1552575"/>
              <a:ext cx="3182608" cy="16192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6762" y="1547749"/>
              <a:ext cx="3200400" cy="1628775"/>
            </a:xfrm>
            <a:custGeom>
              <a:avLst/>
              <a:gdLst/>
              <a:ahLst/>
              <a:cxnLst/>
              <a:rect l="l" t="t" r="r" b="b"/>
              <a:pathLst>
                <a:path w="3200400" h="1628775">
                  <a:moveTo>
                    <a:pt x="0" y="1628775"/>
                  </a:moveTo>
                  <a:lnTo>
                    <a:pt x="3200400" y="1628775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16287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24275" y="1543050"/>
              <a:ext cx="257175" cy="381000"/>
            </a:xfrm>
            <a:custGeom>
              <a:avLst/>
              <a:gdLst/>
              <a:ahLst/>
              <a:cxnLst/>
              <a:rect l="l" t="t" r="r" b="b"/>
              <a:pathLst>
                <a:path w="257175" h="381000">
                  <a:moveTo>
                    <a:pt x="0" y="381000"/>
                  </a:moveTo>
                  <a:lnTo>
                    <a:pt x="257175" y="381000"/>
                  </a:lnTo>
                  <a:lnTo>
                    <a:pt x="257175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38100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262501" y="2195576"/>
              <a:ext cx="1762125" cy="981075"/>
            </a:xfrm>
            <a:custGeom>
              <a:avLst/>
              <a:gdLst/>
              <a:ahLst/>
              <a:cxnLst/>
              <a:rect l="l" t="t" r="r" b="b"/>
              <a:pathLst>
                <a:path w="1762125" h="981075">
                  <a:moveTo>
                    <a:pt x="1762125" y="0"/>
                  </a:moveTo>
                  <a:lnTo>
                    <a:pt x="0" y="0"/>
                  </a:lnTo>
                  <a:lnTo>
                    <a:pt x="0" y="981075"/>
                  </a:lnTo>
                  <a:lnTo>
                    <a:pt x="1762125" y="981075"/>
                  </a:lnTo>
                  <a:lnTo>
                    <a:pt x="17621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62501" y="2195576"/>
              <a:ext cx="1762125" cy="981075"/>
            </a:xfrm>
            <a:custGeom>
              <a:avLst/>
              <a:gdLst/>
              <a:ahLst/>
              <a:cxnLst/>
              <a:rect l="l" t="t" r="r" b="b"/>
              <a:pathLst>
                <a:path w="1762125" h="981075">
                  <a:moveTo>
                    <a:pt x="0" y="981075"/>
                  </a:moveTo>
                  <a:lnTo>
                    <a:pt x="1762125" y="981075"/>
                  </a:lnTo>
                  <a:lnTo>
                    <a:pt x="1762125" y="0"/>
                  </a:lnTo>
                  <a:lnTo>
                    <a:pt x="0" y="0"/>
                  </a:lnTo>
                  <a:lnTo>
                    <a:pt x="0" y="98107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258445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70">
                <a:solidFill>
                  <a:srgbClr val="042039"/>
                </a:solidFill>
              </a:rPr>
              <a:t>A</a:t>
            </a:r>
            <a:r>
              <a:rPr dirty="0" sz="2000" spc="170">
                <a:solidFill>
                  <a:srgbClr val="042039"/>
                </a:solidFill>
              </a:rPr>
              <a:t>c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80">
                <a:solidFill>
                  <a:srgbClr val="042039"/>
                </a:solidFill>
              </a:rPr>
              <a:t>ss</a:t>
            </a:r>
            <a:r>
              <a:rPr dirty="0" sz="2000" spc="90">
                <a:solidFill>
                  <a:srgbClr val="042039"/>
                </a:solidFill>
              </a:rPr>
              <a:t>o</a:t>
            </a:r>
            <a:r>
              <a:rPr dirty="0" sz="2000" spc="-204">
                <a:solidFill>
                  <a:srgbClr val="042039"/>
                </a:solidFill>
              </a:rPr>
              <a:t> </a:t>
            </a:r>
            <a:r>
              <a:rPr dirty="0" sz="2000" spc="160">
                <a:solidFill>
                  <a:srgbClr val="042039"/>
                </a:solidFill>
              </a:rPr>
              <a:t>a</a:t>
            </a:r>
            <a:r>
              <a:rPr dirty="0" sz="2000" spc="90">
                <a:solidFill>
                  <a:srgbClr val="042039"/>
                </a:solidFill>
              </a:rPr>
              <a:t>o</a:t>
            </a:r>
            <a:r>
              <a:rPr dirty="0" sz="2000" spc="30">
                <a:solidFill>
                  <a:srgbClr val="042039"/>
                </a:solidFill>
              </a:rPr>
              <a:t> </a:t>
            </a:r>
            <a:r>
              <a:rPr dirty="0" sz="2000" spc="170">
                <a:solidFill>
                  <a:srgbClr val="042039"/>
                </a:solidFill>
              </a:rPr>
              <a:t>Q</a:t>
            </a:r>
            <a:r>
              <a:rPr dirty="0" sz="2000" spc="125">
                <a:solidFill>
                  <a:srgbClr val="042039"/>
                </a:solidFill>
              </a:rPr>
              <a:t>f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60">
                <a:solidFill>
                  <a:srgbClr val="042039"/>
                </a:solidFill>
              </a:rPr>
              <a:t>l</a:t>
            </a:r>
            <a:r>
              <a:rPr dirty="0" sz="2000" spc="65">
                <a:solidFill>
                  <a:srgbClr val="042039"/>
                </a:solidFill>
              </a:rPr>
              <a:t>d</a:t>
            </a:r>
            <a:endParaRPr sz="2000"/>
          </a:p>
        </p:txBody>
      </p:sp>
      <p:grpSp>
        <p:nvGrpSpPr>
          <p:cNvPr id="18" name="object 18"/>
          <p:cNvGrpSpPr/>
          <p:nvPr/>
        </p:nvGrpSpPr>
        <p:grpSpPr>
          <a:xfrm>
            <a:off x="8382000" y="1704975"/>
            <a:ext cx="2934335" cy="1686560"/>
            <a:chOff x="8382000" y="1704975"/>
            <a:chExt cx="2934335" cy="1686560"/>
          </a:xfrm>
        </p:grpSpPr>
        <p:sp>
          <p:nvSpPr>
            <p:cNvPr id="19" name="object 19"/>
            <p:cNvSpPr/>
            <p:nvPr/>
          </p:nvSpPr>
          <p:spPr>
            <a:xfrm>
              <a:off x="8401050" y="1724025"/>
              <a:ext cx="1219200" cy="190500"/>
            </a:xfrm>
            <a:custGeom>
              <a:avLst/>
              <a:gdLst/>
              <a:ahLst/>
              <a:cxnLst/>
              <a:rect l="l" t="t" r="r" b="b"/>
              <a:pathLst>
                <a:path w="1219200" h="190500">
                  <a:moveTo>
                    <a:pt x="0" y="190500"/>
                  </a:moveTo>
                  <a:lnTo>
                    <a:pt x="1219200" y="1905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38100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901300" y="2176526"/>
              <a:ext cx="1400175" cy="1200150"/>
            </a:xfrm>
            <a:custGeom>
              <a:avLst/>
              <a:gdLst/>
              <a:ahLst/>
              <a:cxnLst/>
              <a:rect l="l" t="t" r="r" b="b"/>
              <a:pathLst>
                <a:path w="1400175" h="1200150">
                  <a:moveTo>
                    <a:pt x="1400175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1400175" y="1200150"/>
                  </a:lnTo>
                  <a:lnTo>
                    <a:pt x="14001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901300" y="2176526"/>
              <a:ext cx="1400175" cy="1200150"/>
            </a:xfrm>
            <a:custGeom>
              <a:avLst/>
              <a:gdLst/>
              <a:ahLst/>
              <a:cxnLst/>
              <a:rect l="l" t="t" r="r" b="b"/>
              <a:pathLst>
                <a:path w="1400175" h="1200150">
                  <a:moveTo>
                    <a:pt x="0" y="1200150"/>
                  </a:moveTo>
                  <a:lnTo>
                    <a:pt x="1400175" y="1200150"/>
                  </a:lnTo>
                  <a:lnTo>
                    <a:pt x="1400175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4276788" y="2202052"/>
            <a:ext cx="1733550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5270" marR="264795" indent="-3175">
              <a:lnSpc>
                <a:spcPct val="120000"/>
              </a:lnSpc>
              <a:spcBef>
                <a:spcPts val="100"/>
              </a:spcBef>
            </a:pPr>
            <a:r>
              <a:rPr dirty="0" sz="1200" spc="5">
                <a:latin typeface="Verdana"/>
                <a:cs typeface="Verdana"/>
              </a:rPr>
              <a:t>Clique </a:t>
            </a:r>
            <a:r>
              <a:rPr dirty="0" sz="1200">
                <a:latin typeface="Verdana"/>
                <a:cs typeface="Verdana"/>
              </a:rPr>
              <a:t>nos três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rr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  </a:t>
            </a:r>
            <a:r>
              <a:rPr dirty="0" sz="1200" spc="15">
                <a:latin typeface="Verdana"/>
                <a:cs typeface="Verdana"/>
              </a:rPr>
              <a:t>aplicativo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0351" y="2183383"/>
            <a:ext cx="13671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6854" marR="229870" indent="-1905">
              <a:lnSpc>
                <a:spcPct val="119900"/>
              </a:lnSpc>
              <a:spcBef>
                <a:spcPts val="100"/>
              </a:spcBef>
            </a:pPr>
            <a:r>
              <a:rPr dirty="0" sz="1200" spc="-7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>
                <a:latin typeface="Verdana"/>
                <a:cs typeface="Verdana"/>
              </a:rPr>
              <a:t>opção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25" b="1">
                <a:latin typeface="Verdana"/>
                <a:cs typeface="Verdana"/>
              </a:rPr>
              <a:t>“Importar </a:t>
            </a:r>
            <a:r>
              <a:rPr dirty="0" sz="1200" spc="-40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Projeto</a:t>
            </a:r>
            <a:r>
              <a:rPr dirty="0" sz="1200" spc="-4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da </a:t>
            </a:r>
            <a:r>
              <a:rPr dirty="0" sz="1200" spc="-39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Pasta”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52475" y="4991100"/>
            <a:ext cx="5134610" cy="809625"/>
            <a:chOff x="752475" y="4991100"/>
            <a:chExt cx="5134610" cy="809625"/>
          </a:xfrm>
        </p:grpSpPr>
        <p:sp>
          <p:nvSpPr>
            <p:cNvPr id="25" name="object 25"/>
            <p:cNvSpPr/>
            <p:nvPr/>
          </p:nvSpPr>
          <p:spPr>
            <a:xfrm>
              <a:off x="771525" y="5010150"/>
              <a:ext cx="3209925" cy="733425"/>
            </a:xfrm>
            <a:custGeom>
              <a:avLst/>
              <a:gdLst/>
              <a:ahLst/>
              <a:cxnLst/>
              <a:rect l="l" t="t" r="r" b="b"/>
              <a:pathLst>
                <a:path w="3209925" h="733425">
                  <a:moveTo>
                    <a:pt x="0" y="733425"/>
                  </a:moveTo>
                  <a:lnTo>
                    <a:pt x="3209925" y="733425"/>
                  </a:lnTo>
                  <a:lnTo>
                    <a:pt x="3209925" y="0"/>
                  </a:lnTo>
                  <a:lnTo>
                    <a:pt x="0" y="0"/>
                  </a:lnTo>
                  <a:lnTo>
                    <a:pt x="0" y="733425"/>
                  </a:lnTo>
                  <a:close/>
                </a:path>
              </a:pathLst>
            </a:custGeom>
            <a:ln w="38100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62501" y="5053012"/>
              <a:ext cx="1609725" cy="733425"/>
            </a:xfrm>
            <a:custGeom>
              <a:avLst/>
              <a:gdLst/>
              <a:ahLst/>
              <a:cxnLst/>
              <a:rect l="l" t="t" r="r" b="b"/>
              <a:pathLst>
                <a:path w="1609725" h="733425">
                  <a:moveTo>
                    <a:pt x="0" y="733425"/>
                  </a:moveTo>
                  <a:lnTo>
                    <a:pt x="1609725" y="733425"/>
                  </a:lnTo>
                  <a:lnTo>
                    <a:pt x="1609725" y="0"/>
                  </a:lnTo>
                  <a:lnTo>
                    <a:pt x="0" y="0"/>
                  </a:lnTo>
                  <a:lnTo>
                    <a:pt x="0" y="7334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6581775" y="5019675"/>
            <a:ext cx="4791710" cy="1228725"/>
            <a:chOff x="6581775" y="5019675"/>
            <a:chExt cx="4791710" cy="1228725"/>
          </a:xfrm>
        </p:grpSpPr>
        <p:sp>
          <p:nvSpPr>
            <p:cNvPr id="28" name="object 28"/>
            <p:cNvSpPr/>
            <p:nvPr/>
          </p:nvSpPr>
          <p:spPr>
            <a:xfrm>
              <a:off x="6600825" y="5514975"/>
              <a:ext cx="3009900" cy="266700"/>
            </a:xfrm>
            <a:custGeom>
              <a:avLst/>
              <a:gdLst/>
              <a:ahLst/>
              <a:cxnLst/>
              <a:rect l="l" t="t" r="r" b="b"/>
              <a:pathLst>
                <a:path w="3009900" h="266700">
                  <a:moveTo>
                    <a:pt x="0" y="266700"/>
                  </a:moveTo>
                  <a:lnTo>
                    <a:pt x="3009900" y="266700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910826" y="5033962"/>
              <a:ext cx="1447800" cy="1200150"/>
            </a:xfrm>
            <a:custGeom>
              <a:avLst/>
              <a:gdLst/>
              <a:ahLst/>
              <a:cxnLst/>
              <a:rect l="l" t="t" r="r" b="b"/>
              <a:pathLst>
                <a:path w="1447800" h="1200150">
                  <a:moveTo>
                    <a:pt x="0" y="1200150"/>
                  </a:moveTo>
                  <a:lnTo>
                    <a:pt x="1447800" y="120015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276788" y="5038725"/>
            <a:ext cx="1581150" cy="76200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L="131445" marR="132715">
              <a:lnSpc>
                <a:spcPct val="119900"/>
              </a:lnSpc>
              <a:spcBef>
                <a:spcPts val="300"/>
              </a:spcBef>
            </a:pP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5">
                <a:latin typeface="Verdana"/>
                <a:cs typeface="Verdana"/>
              </a:rPr>
              <a:t>contenha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Projeto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25113" y="5019675"/>
            <a:ext cx="1419225" cy="122872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 marL="220345" marR="208279" indent="-5715">
              <a:lnSpc>
                <a:spcPct val="119900"/>
              </a:lnSpc>
              <a:spcBef>
                <a:spcPts val="295"/>
              </a:spcBef>
            </a:pPr>
            <a:r>
              <a:rPr dirty="0" sz="1200">
                <a:latin typeface="Verdana"/>
                <a:cs typeface="Verdana"/>
              </a:rPr>
              <a:t>Com a </a:t>
            </a:r>
            <a:r>
              <a:rPr dirty="0" sz="1200" spc="20">
                <a:latin typeface="Verdana"/>
                <a:cs typeface="Verdana"/>
              </a:rPr>
              <a:t>pasta </a:t>
            </a:r>
            <a:r>
              <a:rPr dirty="0" sz="1200" spc="-41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aberta,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ss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 opção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“Usar </a:t>
            </a:r>
            <a:r>
              <a:rPr dirty="0" sz="1200" spc="-39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esta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pasta”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48213" y="1886013"/>
            <a:ext cx="1790700" cy="333375"/>
            <a:chOff x="4248213" y="1886013"/>
            <a:chExt cx="1790700" cy="333375"/>
          </a:xfrm>
        </p:grpSpPr>
        <p:sp>
          <p:nvSpPr>
            <p:cNvPr id="33" name="object 33"/>
            <p:cNvSpPr/>
            <p:nvPr/>
          </p:nvSpPr>
          <p:spPr>
            <a:xfrm>
              <a:off x="4262501" y="1900301"/>
              <a:ext cx="1762125" cy="304800"/>
            </a:xfrm>
            <a:custGeom>
              <a:avLst/>
              <a:gdLst/>
              <a:ahLst/>
              <a:cxnLst/>
              <a:rect l="l" t="t" r="r" b="b"/>
              <a:pathLst>
                <a:path w="1762125" h="304800">
                  <a:moveTo>
                    <a:pt x="176212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762125" y="304800"/>
                  </a:lnTo>
                  <a:lnTo>
                    <a:pt x="1762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262501" y="1900301"/>
              <a:ext cx="1762125" cy="304800"/>
            </a:xfrm>
            <a:custGeom>
              <a:avLst/>
              <a:gdLst/>
              <a:ahLst/>
              <a:cxnLst/>
              <a:rect l="l" t="t" r="r" b="b"/>
              <a:pathLst>
                <a:path w="1762125" h="304800">
                  <a:moveTo>
                    <a:pt x="0" y="304800"/>
                  </a:moveTo>
                  <a:lnTo>
                    <a:pt x="1762125" y="304800"/>
                  </a:lnTo>
                  <a:lnTo>
                    <a:pt x="176212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4276788" y="1931098"/>
            <a:ext cx="173355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25"/>
              </a:spcBef>
            </a:pPr>
            <a:r>
              <a:rPr dirty="0" sz="1400" spc="15" b="1">
                <a:solidFill>
                  <a:srgbClr val="0D5C9C"/>
                </a:solidFill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896538" y="1886013"/>
            <a:ext cx="1419225" cy="314325"/>
            <a:chOff x="9896538" y="1886013"/>
            <a:chExt cx="1419225" cy="314325"/>
          </a:xfrm>
        </p:grpSpPr>
        <p:sp>
          <p:nvSpPr>
            <p:cNvPr id="37" name="object 37"/>
            <p:cNvSpPr/>
            <p:nvPr/>
          </p:nvSpPr>
          <p:spPr>
            <a:xfrm>
              <a:off x="9910826" y="1900301"/>
              <a:ext cx="1390650" cy="285750"/>
            </a:xfrm>
            <a:custGeom>
              <a:avLst/>
              <a:gdLst/>
              <a:ahLst/>
              <a:cxnLst/>
              <a:rect l="l" t="t" r="r" b="b"/>
              <a:pathLst>
                <a:path w="1390650" h="285750">
                  <a:moveTo>
                    <a:pt x="139065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1390650" y="285750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910826" y="1900301"/>
              <a:ext cx="1390650" cy="285750"/>
            </a:xfrm>
            <a:custGeom>
              <a:avLst/>
              <a:gdLst/>
              <a:ahLst/>
              <a:cxnLst/>
              <a:rect l="l" t="t" r="r" b="b"/>
              <a:pathLst>
                <a:path w="1390650" h="285750">
                  <a:moveTo>
                    <a:pt x="0" y="285750"/>
                  </a:moveTo>
                  <a:lnTo>
                    <a:pt x="1390650" y="285750"/>
                  </a:lnTo>
                  <a:lnTo>
                    <a:pt x="1390650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9915588" y="1923986"/>
            <a:ext cx="137160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25"/>
              </a:spcBef>
            </a:pPr>
            <a:r>
              <a:rPr dirty="0" sz="1400" spc="15" b="1">
                <a:solidFill>
                  <a:srgbClr val="0D5C9C"/>
                </a:solidFill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48213" y="4753038"/>
            <a:ext cx="1638300" cy="314325"/>
            <a:chOff x="4248213" y="4753038"/>
            <a:chExt cx="1638300" cy="314325"/>
          </a:xfrm>
        </p:grpSpPr>
        <p:sp>
          <p:nvSpPr>
            <p:cNvPr id="41" name="object 41"/>
            <p:cNvSpPr/>
            <p:nvPr/>
          </p:nvSpPr>
          <p:spPr>
            <a:xfrm>
              <a:off x="4262501" y="4767326"/>
              <a:ext cx="1609725" cy="285750"/>
            </a:xfrm>
            <a:custGeom>
              <a:avLst/>
              <a:gdLst/>
              <a:ahLst/>
              <a:cxnLst/>
              <a:rect l="l" t="t" r="r" b="b"/>
              <a:pathLst>
                <a:path w="1609725" h="285750">
                  <a:moveTo>
                    <a:pt x="160972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1609725" y="285750"/>
                  </a:lnTo>
                  <a:lnTo>
                    <a:pt x="1609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262501" y="4767326"/>
              <a:ext cx="1609725" cy="285750"/>
            </a:xfrm>
            <a:custGeom>
              <a:avLst/>
              <a:gdLst/>
              <a:ahLst/>
              <a:cxnLst/>
              <a:rect l="l" t="t" r="r" b="b"/>
              <a:pathLst>
                <a:path w="1609725" h="285750">
                  <a:moveTo>
                    <a:pt x="0" y="285750"/>
                  </a:moveTo>
                  <a:lnTo>
                    <a:pt x="1609725" y="285750"/>
                  </a:lnTo>
                  <a:lnTo>
                    <a:pt x="16097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4276788" y="4790757"/>
            <a:ext cx="158115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25"/>
              </a:spcBef>
            </a:pPr>
            <a:r>
              <a:rPr dirty="0" sz="1400" spc="15" b="1">
                <a:solidFill>
                  <a:srgbClr val="0D5C9C"/>
                </a:solidFill>
                <a:latin typeface="Verdana"/>
                <a:cs typeface="Verdana"/>
              </a:rPr>
              <a:t>3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896538" y="4724463"/>
            <a:ext cx="1476375" cy="323850"/>
            <a:chOff x="9896538" y="4724463"/>
            <a:chExt cx="1476375" cy="323850"/>
          </a:xfrm>
        </p:grpSpPr>
        <p:sp>
          <p:nvSpPr>
            <p:cNvPr id="45" name="object 45"/>
            <p:cNvSpPr/>
            <p:nvPr/>
          </p:nvSpPr>
          <p:spPr>
            <a:xfrm>
              <a:off x="9910826" y="4738751"/>
              <a:ext cx="1447800" cy="295275"/>
            </a:xfrm>
            <a:custGeom>
              <a:avLst/>
              <a:gdLst/>
              <a:ahLst/>
              <a:cxnLst/>
              <a:rect l="l" t="t" r="r" b="b"/>
              <a:pathLst>
                <a:path w="1447800" h="295275">
                  <a:moveTo>
                    <a:pt x="144780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447800" y="29527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910826" y="4738751"/>
              <a:ext cx="1447800" cy="295275"/>
            </a:xfrm>
            <a:custGeom>
              <a:avLst/>
              <a:gdLst/>
              <a:ahLst/>
              <a:cxnLst/>
              <a:rect l="l" t="t" r="r" b="b"/>
              <a:pathLst>
                <a:path w="1447800" h="295275">
                  <a:moveTo>
                    <a:pt x="0" y="295275"/>
                  </a:moveTo>
                  <a:lnTo>
                    <a:pt x="1447800" y="295275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9925113" y="4771008"/>
            <a:ext cx="141922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125"/>
              </a:spcBef>
            </a:pPr>
            <a:r>
              <a:rPr dirty="0" sz="1400" spc="15" b="1">
                <a:solidFill>
                  <a:srgbClr val="0D5C9C"/>
                </a:solidFill>
                <a:latin typeface="Verdana"/>
                <a:cs typeface="Verdana"/>
              </a:rPr>
              <a:t>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981450" y="1714500"/>
            <a:ext cx="270510" cy="392430"/>
          </a:xfrm>
          <a:custGeom>
            <a:avLst/>
            <a:gdLst/>
            <a:ahLst/>
            <a:cxnLst/>
            <a:rect l="l" t="t" r="r" b="b"/>
            <a:pathLst>
              <a:path w="270510" h="392430">
                <a:moveTo>
                  <a:pt x="156083" y="277622"/>
                </a:moveTo>
                <a:lnTo>
                  <a:pt x="156083" y="391922"/>
                </a:lnTo>
                <a:lnTo>
                  <a:pt x="232283" y="353822"/>
                </a:lnTo>
                <a:lnTo>
                  <a:pt x="175133" y="353822"/>
                </a:lnTo>
                <a:lnTo>
                  <a:pt x="175133" y="315722"/>
                </a:lnTo>
                <a:lnTo>
                  <a:pt x="232283" y="315722"/>
                </a:lnTo>
                <a:lnTo>
                  <a:pt x="156083" y="277622"/>
                </a:lnTo>
                <a:close/>
              </a:path>
              <a:path w="270510" h="392430">
                <a:moveTo>
                  <a:pt x="116077" y="19050"/>
                </a:moveTo>
                <a:lnTo>
                  <a:pt x="116077" y="334772"/>
                </a:lnTo>
                <a:lnTo>
                  <a:pt x="117590" y="342195"/>
                </a:lnTo>
                <a:lnTo>
                  <a:pt x="121697" y="348249"/>
                </a:lnTo>
                <a:lnTo>
                  <a:pt x="127758" y="352327"/>
                </a:lnTo>
                <a:lnTo>
                  <a:pt x="135127" y="353822"/>
                </a:lnTo>
                <a:lnTo>
                  <a:pt x="156083" y="353822"/>
                </a:lnTo>
                <a:lnTo>
                  <a:pt x="156083" y="334772"/>
                </a:lnTo>
                <a:lnTo>
                  <a:pt x="154177" y="334772"/>
                </a:lnTo>
                <a:lnTo>
                  <a:pt x="135127" y="315722"/>
                </a:lnTo>
                <a:lnTo>
                  <a:pt x="154177" y="315722"/>
                </a:lnTo>
                <a:lnTo>
                  <a:pt x="154177" y="38100"/>
                </a:lnTo>
                <a:lnTo>
                  <a:pt x="135127" y="38100"/>
                </a:lnTo>
                <a:lnTo>
                  <a:pt x="116077" y="19050"/>
                </a:lnTo>
                <a:close/>
              </a:path>
              <a:path w="270510" h="392430">
                <a:moveTo>
                  <a:pt x="232283" y="315722"/>
                </a:moveTo>
                <a:lnTo>
                  <a:pt x="175133" y="315722"/>
                </a:lnTo>
                <a:lnTo>
                  <a:pt x="175133" y="353822"/>
                </a:lnTo>
                <a:lnTo>
                  <a:pt x="232283" y="353822"/>
                </a:lnTo>
                <a:lnTo>
                  <a:pt x="270383" y="334772"/>
                </a:lnTo>
                <a:lnTo>
                  <a:pt x="232283" y="315722"/>
                </a:lnTo>
                <a:close/>
              </a:path>
              <a:path w="270510" h="392430">
                <a:moveTo>
                  <a:pt x="154177" y="315722"/>
                </a:moveTo>
                <a:lnTo>
                  <a:pt x="135127" y="315722"/>
                </a:lnTo>
                <a:lnTo>
                  <a:pt x="154177" y="334772"/>
                </a:lnTo>
                <a:lnTo>
                  <a:pt x="154177" y="315722"/>
                </a:lnTo>
                <a:close/>
              </a:path>
              <a:path w="270510" h="392430">
                <a:moveTo>
                  <a:pt x="156083" y="315722"/>
                </a:moveTo>
                <a:lnTo>
                  <a:pt x="154177" y="315722"/>
                </a:lnTo>
                <a:lnTo>
                  <a:pt x="154177" y="334772"/>
                </a:lnTo>
                <a:lnTo>
                  <a:pt x="156083" y="334772"/>
                </a:lnTo>
                <a:lnTo>
                  <a:pt x="156083" y="315722"/>
                </a:lnTo>
                <a:close/>
              </a:path>
              <a:path w="270510" h="392430">
                <a:moveTo>
                  <a:pt x="135127" y="0"/>
                </a:moveTo>
                <a:lnTo>
                  <a:pt x="0" y="0"/>
                </a:lnTo>
                <a:lnTo>
                  <a:pt x="0" y="38100"/>
                </a:lnTo>
                <a:lnTo>
                  <a:pt x="116077" y="38100"/>
                </a:lnTo>
                <a:lnTo>
                  <a:pt x="116077" y="19050"/>
                </a:lnTo>
                <a:lnTo>
                  <a:pt x="154177" y="19050"/>
                </a:lnTo>
                <a:lnTo>
                  <a:pt x="152683" y="11626"/>
                </a:lnTo>
                <a:lnTo>
                  <a:pt x="148605" y="5572"/>
                </a:lnTo>
                <a:lnTo>
                  <a:pt x="142551" y="1494"/>
                </a:lnTo>
                <a:lnTo>
                  <a:pt x="135127" y="0"/>
                </a:lnTo>
                <a:close/>
              </a:path>
              <a:path w="270510" h="392430">
                <a:moveTo>
                  <a:pt x="154177" y="19050"/>
                </a:moveTo>
                <a:lnTo>
                  <a:pt x="116077" y="19050"/>
                </a:lnTo>
                <a:lnTo>
                  <a:pt x="135127" y="38100"/>
                </a:lnTo>
                <a:lnTo>
                  <a:pt x="154177" y="38100"/>
                </a:lnTo>
                <a:lnTo>
                  <a:pt x="154177" y="1905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981450" y="4848225"/>
            <a:ext cx="271780" cy="552450"/>
          </a:xfrm>
          <a:custGeom>
            <a:avLst/>
            <a:gdLst/>
            <a:ahLst/>
            <a:cxnLst/>
            <a:rect l="l" t="t" r="r" b="b"/>
            <a:pathLst>
              <a:path w="271779" h="552450">
                <a:moveTo>
                  <a:pt x="116839" y="514223"/>
                </a:moveTo>
                <a:lnTo>
                  <a:pt x="0" y="514223"/>
                </a:lnTo>
                <a:lnTo>
                  <a:pt x="0" y="552322"/>
                </a:lnTo>
                <a:lnTo>
                  <a:pt x="135889" y="552322"/>
                </a:lnTo>
                <a:lnTo>
                  <a:pt x="143313" y="550828"/>
                </a:lnTo>
                <a:lnTo>
                  <a:pt x="149367" y="546750"/>
                </a:lnTo>
                <a:lnTo>
                  <a:pt x="153445" y="540696"/>
                </a:lnTo>
                <a:lnTo>
                  <a:pt x="154939" y="533272"/>
                </a:lnTo>
                <a:lnTo>
                  <a:pt x="116839" y="533272"/>
                </a:lnTo>
                <a:lnTo>
                  <a:pt x="116839" y="514223"/>
                </a:lnTo>
                <a:close/>
              </a:path>
              <a:path w="271779" h="552450">
                <a:moveTo>
                  <a:pt x="157479" y="38100"/>
                </a:moveTo>
                <a:lnTo>
                  <a:pt x="135889" y="38100"/>
                </a:lnTo>
                <a:lnTo>
                  <a:pt x="128466" y="39594"/>
                </a:lnTo>
                <a:lnTo>
                  <a:pt x="122412" y="43672"/>
                </a:lnTo>
                <a:lnTo>
                  <a:pt x="118334" y="49726"/>
                </a:lnTo>
                <a:lnTo>
                  <a:pt x="116839" y="57150"/>
                </a:lnTo>
                <a:lnTo>
                  <a:pt x="116839" y="533272"/>
                </a:lnTo>
                <a:lnTo>
                  <a:pt x="135889" y="514223"/>
                </a:lnTo>
                <a:lnTo>
                  <a:pt x="154939" y="514223"/>
                </a:lnTo>
                <a:lnTo>
                  <a:pt x="154939" y="76200"/>
                </a:lnTo>
                <a:lnTo>
                  <a:pt x="135889" y="76200"/>
                </a:lnTo>
                <a:lnTo>
                  <a:pt x="154939" y="57150"/>
                </a:lnTo>
                <a:lnTo>
                  <a:pt x="157479" y="57150"/>
                </a:lnTo>
                <a:lnTo>
                  <a:pt x="157479" y="38100"/>
                </a:lnTo>
                <a:close/>
              </a:path>
              <a:path w="271779" h="552450">
                <a:moveTo>
                  <a:pt x="154939" y="514223"/>
                </a:moveTo>
                <a:lnTo>
                  <a:pt x="135889" y="514223"/>
                </a:lnTo>
                <a:lnTo>
                  <a:pt x="116839" y="533272"/>
                </a:lnTo>
                <a:lnTo>
                  <a:pt x="154939" y="533272"/>
                </a:lnTo>
                <a:lnTo>
                  <a:pt x="154939" y="514223"/>
                </a:lnTo>
                <a:close/>
              </a:path>
              <a:path w="271779" h="552450">
                <a:moveTo>
                  <a:pt x="157479" y="0"/>
                </a:moveTo>
                <a:lnTo>
                  <a:pt x="157479" y="114300"/>
                </a:lnTo>
                <a:lnTo>
                  <a:pt x="233679" y="76200"/>
                </a:lnTo>
                <a:lnTo>
                  <a:pt x="176529" y="76200"/>
                </a:lnTo>
                <a:lnTo>
                  <a:pt x="176529" y="38100"/>
                </a:lnTo>
                <a:lnTo>
                  <a:pt x="233679" y="38100"/>
                </a:lnTo>
                <a:lnTo>
                  <a:pt x="157479" y="0"/>
                </a:lnTo>
                <a:close/>
              </a:path>
              <a:path w="271779" h="552450">
                <a:moveTo>
                  <a:pt x="154939" y="57150"/>
                </a:moveTo>
                <a:lnTo>
                  <a:pt x="135889" y="76200"/>
                </a:lnTo>
                <a:lnTo>
                  <a:pt x="154939" y="76200"/>
                </a:lnTo>
                <a:lnTo>
                  <a:pt x="154939" y="57150"/>
                </a:lnTo>
                <a:close/>
              </a:path>
              <a:path w="271779" h="552450">
                <a:moveTo>
                  <a:pt x="157479" y="57150"/>
                </a:moveTo>
                <a:lnTo>
                  <a:pt x="154939" y="57150"/>
                </a:lnTo>
                <a:lnTo>
                  <a:pt x="154939" y="76200"/>
                </a:lnTo>
                <a:lnTo>
                  <a:pt x="157479" y="76200"/>
                </a:lnTo>
                <a:lnTo>
                  <a:pt x="157479" y="57150"/>
                </a:lnTo>
                <a:close/>
              </a:path>
              <a:path w="271779" h="552450">
                <a:moveTo>
                  <a:pt x="233679" y="38100"/>
                </a:moveTo>
                <a:lnTo>
                  <a:pt x="176529" y="38100"/>
                </a:lnTo>
                <a:lnTo>
                  <a:pt x="176529" y="76200"/>
                </a:lnTo>
                <a:lnTo>
                  <a:pt x="233679" y="76200"/>
                </a:lnTo>
                <a:lnTo>
                  <a:pt x="271779" y="57150"/>
                </a:lnTo>
                <a:lnTo>
                  <a:pt x="233679" y="3810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620250" y="1800225"/>
            <a:ext cx="281940" cy="295275"/>
          </a:xfrm>
          <a:custGeom>
            <a:avLst/>
            <a:gdLst/>
            <a:ahLst/>
            <a:cxnLst/>
            <a:rect l="l" t="t" r="r" b="b"/>
            <a:pathLst>
              <a:path w="281940" h="295275">
                <a:moveTo>
                  <a:pt x="167258" y="180594"/>
                </a:moveTo>
                <a:lnTo>
                  <a:pt x="167258" y="294894"/>
                </a:lnTo>
                <a:lnTo>
                  <a:pt x="243458" y="256794"/>
                </a:lnTo>
                <a:lnTo>
                  <a:pt x="186308" y="256794"/>
                </a:lnTo>
                <a:lnTo>
                  <a:pt x="186308" y="218694"/>
                </a:lnTo>
                <a:lnTo>
                  <a:pt x="243458" y="218694"/>
                </a:lnTo>
                <a:lnTo>
                  <a:pt x="167258" y="180594"/>
                </a:lnTo>
                <a:close/>
              </a:path>
              <a:path w="281940" h="295275">
                <a:moveTo>
                  <a:pt x="121793" y="19050"/>
                </a:moveTo>
                <a:lnTo>
                  <a:pt x="121793" y="237744"/>
                </a:lnTo>
                <a:lnTo>
                  <a:pt x="123287" y="245167"/>
                </a:lnTo>
                <a:lnTo>
                  <a:pt x="127365" y="251221"/>
                </a:lnTo>
                <a:lnTo>
                  <a:pt x="133419" y="255299"/>
                </a:lnTo>
                <a:lnTo>
                  <a:pt x="140843" y="256794"/>
                </a:lnTo>
                <a:lnTo>
                  <a:pt x="167258" y="256794"/>
                </a:lnTo>
                <a:lnTo>
                  <a:pt x="167258" y="237744"/>
                </a:lnTo>
                <a:lnTo>
                  <a:pt x="159893" y="237744"/>
                </a:lnTo>
                <a:lnTo>
                  <a:pt x="140843" y="218694"/>
                </a:lnTo>
                <a:lnTo>
                  <a:pt x="159893" y="218694"/>
                </a:lnTo>
                <a:lnTo>
                  <a:pt x="159893" y="38100"/>
                </a:lnTo>
                <a:lnTo>
                  <a:pt x="140843" y="38100"/>
                </a:lnTo>
                <a:lnTo>
                  <a:pt x="121793" y="19050"/>
                </a:lnTo>
                <a:close/>
              </a:path>
              <a:path w="281940" h="295275">
                <a:moveTo>
                  <a:pt x="243458" y="218694"/>
                </a:moveTo>
                <a:lnTo>
                  <a:pt x="186308" y="218694"/>
                </a:lnTo>
                <a:lnTo>
                  <a:pt x="186308" y="256794"/>
                </a:lnTo>
                <a:lnTo>
                  <a:pt x="243458" y="256794"/>
                </a:lnTo>
                <a:lnTo>
                  <a:pt x="281558" y="237744"/>
                </a:lnTo>
                <a:lnTo>
                  <a:pt x="243458" y="218694"/>
                </a:lnTo>
                <a:close/>
              </a:path>
              <a:path w="281940" h="295275">
                <a:moveTo>
                  <a:pt x="159893" y="218694"/>
                </a:moveTo>
                <a:lnTo>
                  <a:pt x="140843" y="218694"/>
                </a:lnTo>
                <a:lnTo>
                  <a:pt x="159893" y="237744"/>
                </a:lnTo>
                <a:lnTo>
                  <a:pt x="159893" y="218694"/>
                </a:lnTo>
                <a:close/>
              </a:path>
              <a:path w="281940" h="295275">
                <a:moveTo>
                  <a:pt x="167258" y="218694"/>
                </a:moveTo>
                <a:lnTo>
                  <a:pt x="159893" y="218694"/>
                </a:lnTo>
                <a:lnTo>
                  <a:pt x="159893" y="237744"/>
                </a:lnTo>
                <a:lnTo>
                  <a:pt x="167258" y="237744"/>
                </a:lnTo>
                <a:lnTo>
                  <a:pt x="167258" y="218694"/>
                </a:lnTo>
                <a:close/>
              </a:path>
              <a:path w="281940" h="295275">
                <a:moveTo>
                  <a:pt x="140843" y="0"/>
                </a:moveTo>
                <a:lnTo>
                  <a:pt x="0" y="0"/>
                </a:lnTo>
                <a:lnTo>
                  <a:pt x="0" y="38100"/>
                </a:lnTo>
                <a:lnTo>
                  <a:pt x="121793" y="38100"/>
                </a:lnTo>
                <a:lnTo>
                  <a:pt x="121793" y="19050"/>
                </a:lnTo>
                <a:lnTo>
                  <a:pt x="159893" y="19050"/>
                </a:lnTo>
                <a:lnTo>
                  <a:pt x="158380" y="11626"/>
                </a:lnTo>
                <a:lnTo>
                  <a:pt x="154273" y="5572"/>
                </a:lnTo>
                <a:lnTo>
                  <a:pt x="148212" y="1494"/>
                </a:lnTo>
                <a:lnTo>
                  <a:pt x="140843" y="0"/>
                </a:lnTo>
                <a:close/>
              </a:path>
              <a:path w="281940" h="295275">
                <a:moveTo>
                  <a:pt x="159893" y="19050"/>
                </a:moveTo>
                <a:lnTo>
                  <a:pt x="121793" y="19050"/>
                </a:lnTo>
                <a:lnTo>
                  <a:pt x="140843" y="38100"/>
                </a:lnTo>
                <a:lnTo>
                  <a:pt x="159893" y="38100"/>
                </a:lnTo>
                <a:lnTo>
                  <a:pt x="159893" y="1905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610725" y="4829175"/>
            <a:ext cx="291465" cy="843915"/>
          </a:xfrm>
          <a:custGeom>
            <a:avLst/>
            <a:gdLst/>
            <a:ahLst/>
            <a:cxnLst/>
            <a:rect l="l" t="t" r="r" b="b"/>
            <a:pathLst>
              <a:path w="291465" h="843914">
                <a:moveTo>
                  <a:pt x="126492" y="805408"/>
                </a:moveTo>
                <a:lnTo>
                  <a:pt x="0" y="805408"/>
                </a:lnTo>
                <a:lnTo>
                  <a:pt x="0" y="843508"/>
                </a:lnTo>
                <a:lnTo>
                  <a:pt x="145542" y="843508"/>
                </a:lnTo>
                <a:lnTo>
                  <a:pt x="152965" y="842010"/>
                </a:lnTo>
                <a:lnTo>
                  <a:pt x="159019" y="837926"/>
                </a:lnTo>
                <a:lnTo>
                  <a:pt x="163097" y="831871"/>
                </a:lnTo>
                <a:lnTo>
                  <a:pt x="164592" y="824458"/>
                </a:lnTo>
                <a:lnTo>
                  <a:pt x="126492" y="824458"/>
                </a:lnTo>
                <a:lnTo>
                  <a:pt x="126492" y="805408"/>
                </a:lnTo>
                <a:close/>
              </a:path>
              <a:path w="291465" h="843914">
                <a:moveTo>
                  <a:pt x="176783" y="38100"/>
                </a:moveTo>
                <a:lnTo>
                  <a:pt x="145542" y="38100"/>
                </a:lnTo>
                <a:lnTo>
                  <a:pt x="138118" y="39594"/>
                </a:lnTo>
                <a:lnTo>
                  <a:pt x="132064" y="43672"/>
                </a:lnTo>
                <a:lnTo>
                  <a:pt x="127986" y="49726"/>
                </a:lnTo>
                <a:lnTo>
                  <a:pt x="126492" y="57150"/>
                </a:lnTo>
                <a:lnTo>
                  <a:pt x="126492" y="824458"/>
                </a:lnTo>
                <a:lnTo>
                  <a:pt x="145542" y="805408"/>
                </a:lnTo>
                <a:lnTo>
                  <a:pt x="164592" y="805408"/>
                </a:lnTo>
                <a:lnTo>
                  <a:pt x="164592" y="76200"/>
                </a:lnTo>
                <a:lnTo>
                  <a:pt x="145542" y="76200"/>
                </a:lnTo>
                <a:lnTo>
                  <a:pt x="164592" y="57150"/>
                </a:lnTo>
                <a:lnTo>
                  <a:pt x="176783" y="57150"/>
                </a:lnTo>
                <a:lnTo>
                  <a:pt x="176783" y="38100"/>
                </a:lnTo>
                <a:close/>
              </a:path>
              <a:path w="291465" h="843914">
                <a:moveTo>
                  <a:pt x="164592" y="805408"/>
                </a:moveTo>
                <a:lnTo>
                  <a:pt x="145542" y="805408"/>
                </a:lnTo>
                <a:lnTo>
                  <a:pt x="126492" y="824458"/>
                </a:lnTo>
                <a:lnTo>
                  <a:pt x="164592" y="824458"/>
                </a:lnTo>
                <a:lnTo>
                  <a:pt x="164592" y="805408"/>
                </a:lnTo>
                <a:close/>
              </a:path>
              <a:path w="291465" h="843914">
                <a:moveTo>
                  <a:pt x="176783" y="0"/>
                </a:moveTo>
                <a:lnTo>
                  <a:pt x="176783" y="114300"/>
                </a:lnTo>
                <a:lnTo>
                  <a:pt x="252983" y="76200"/>
                </a:lnTo>
                <a:lnTo>
                  <a:pt x="195833" y="76200"/>
                </a:lnTo>
                <a:lnTo>
                  <a:pt x="195833" y="38100"/>
                </a:lnTo>
                <a:lnTo>
                  <a:pt x="252983" y="38100"/>
                </a:lnTo>
                <a:lnTo>
                  <a:pt x="176783" y="0"/>
                </a:lnTo>
                <a:close/>
              </a:path>
              <a:path w="291465" h="843914">
                <a:moveTo>
                  <a:pt x="164592" y="57150"/>
                </a:moveTo>
                <a:lnTo>
                  <a:pt x="145542" y="76200"/>
                </a:lnTo>
                <a:lnTo>
                  <a:pt x="164592" y="76200"/>
                </a:lnTo>
                <a:lnTo>
                  <a:pt x="164592" y="57150"/>
                </a:lnTo>
                <a:close/>
              </a:path>
              <a:path w="291465" h="843914">
                <a:moveTo>
                  <a:pt x="176783" y="57150"/>
                </a:moveTo>
                <a:lnTo>
                  <a:pt x="164592" y="57150"/>
                </a:lnTo>
                <a:lnTo>
                  <a:pt x="164592" y="76200"/>
                </a:lnTo>
                <a:lnTo>
                  <a:pt x="176783" y="76200"/>
                </a:lnTo>
                <a:lnTo>
                  <a:pt x="176783" y="57150"/>
                </a:lnTo>
                <a:close/>
              </a:path>
              <a:path w="291465" h="843914">
                <a:moveTo>
                  <a:pt x="252983" y="38100"/>
                </a:moveTo>
                <a:lnTo>
                  <a:pt x="195833" y="38100"/>
                </a:lnTo>
                <a:lnTo>
                  <a:pt x="195833" y="76200"/>
                </a:lnTo>
                <a:lnTo>
                  <a:pt x="252983" y="76200"/>
                </a:lnTo>
                <a:lnTo>
                  <a:pt x="291083" y="57150"/>
                </a:lnTo>
                <a:lnTo>
                  <a:pt x="252983" y="3810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11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4638" y="1552575"/>
            <a:ext cx="2971800" cy="4733925"/>
            <a:chOff x="6124638" y="1552575"/>
            <a:chExt cx="2971800" cy="4733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4100" y="1562100"/>
              <a:ext cx="2952750" cy="4714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29401" y="1557337"/>
              <a:ext cx="2962275" cy="4724400"/>
            </a:xfrm>
            <a:custGeom>
              <a:avLst/>
              <a:gdLst/>
              <a:ahLst/>
              <a:cxnLst/>
              <a:rect l="l" t="t" r="r" b="b"/>
              <a:pathLst>
                <a:path w="2962275" h="4724400">
                  <a:moveTo>
                    <a:pt x="0" y="4724400"/>
                  </a:moveTo>
                  <a:lnTo>
                    <a:pt x="2962275" y="4724400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971550" y="1552575"/>
            <a:ext cx="3048000" cy="4733925"/>
            <a:chOff x="971550" y="1552575"/>
            <a:chExt cx="3048000" cy="47339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275" y="1562100"/>
              <a:ext cx="2952750" cy="47148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512" y="1557337"/>
              <a:ext cx="2962275" cy="4724400"/>
            </a:xfrm>
            <a:custGeom>
              <a:avLst/>
              <a:gdLst/>
              <a:ahLst/>
              <a:cxnLst/>
              <a:rect l="l" t="t" r="r" b="b"/>
              <a:pathLst>
                <a:path w="2962275" h="4724400">
                  <a:moveTo>
                    <a:pt x="0" y="4724400"/>
                  </a:moveTo>
                  <a:lnTo>
                    <a:pt x="2962275" y="4724400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90600" y="1581150"/>
              <a:ext cx="457200" cy="361950"/>
            </a:xfrm>
            <a:custGeom>
              <a:avLst/>
              <a:gdLst/>
              <a:ahLst/>
              <a:cxnLst/>
              <a:rect l="l" t="t" r="r" b="b"/>
              <a:pathLst>
                <a:path w="457200" h="361950">
                  <a:moveTo>
                    <a:pt x="0" y="361950"/>
                  </a:moveTo>
                  <a:lnTo>
                    <a:pt x="457200" y="36195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200588" y="1866963"/>
            <a:ext cx="1447800" cy="1514475"/>
            <a:chOff x="4200588" y="1866963"/>
            <a:chExt cx="1447800" cy="1514475"/>
          </a:xfrm>
        </p:grpSpPr>
        <p:sp>
          <p:nvSpPr>
            <p:cNvPr id="10" name="object 10"/>
            <p:cNvSpPr/>
            <p:nvPr/>
          </p:nvSpPr>
          <p:spPr>
            <a:xfrm>
              <a:off x="4214876" y="1881251"/>
              <a:ext cx="1419225" cy="1485900"/>
            </a:xfrm>
            <a:custGeom>
              <a:avLst/>
              <a:gdLst/>
              <a:ahLst/>
              <a:cxnLst/>
              <a:rect l="l" t="t" r="r" b="b"/>
              <a:pathLst>
                <a:path w="1419225" h="1485900">
                  <a:moveTo>
                    <a:pt x="1419225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1419225" y="1485900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14876" y="1881251"/>
              <a:ext cx="1419225" cy="1485900"/>
            </a:xfrm>
            <a:custGeom>
              <a:avLst/>
              <a:gdLst/>
              <a:ahLst/>
              <a:cxnLst/>
              <a:rect l="l" t="t" r="r" b="b"/>
              <a:pathLst>
                <a:path w="1419225" h="1485900">
                  <a:moveTo>
                    <a:pt x="0" y="1485900"/>
                  </a:moveTo>
                  <a:lnTo>
                    <a:pt x="1419225" y="1485900"/>
                  </a:lnTo>
                  <a:lnTo>
                    <a:pt x="1419225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200588" y="1866963"/>
            <a:ext cx="1447800" cy="151447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89865" marR="193040" indent="6350">
              <a:lnSpc>
                <a:spcPct val="120000"/>
              </a:lnSpc>
              <a:spcBef>
                <a:spcPts val="275"/>
              </a:spcBef>
            </a:pPr>
            <a:r>
              <a:rPr dirty="0" sz="1200" spc="20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50">
                <a:latin typeface="Verdana"/>
                <a:cs typeface="Verdana"/>
              </a:rPr>
              <a:t>i</a:t>
            </a:r>
            <a:r>
              <a:rPr dirty="0" sz="1200" spc="-25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45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qu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-10">
                <a:latin typeface="Verdana"/>
                <a:cs typeface="Verdana"/>
              </a:rPr>
              <a:t>no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Ícone: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52625" y="1752600"/>
            <a:ext cx="3805554" cy="1524000"/>
            <a:chOff x="1452625" y="1752600"/>
            <a:chExt cx="3805554" cy="15240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9746" y="2628900"/>
              <a:ext cx="678052" cy="6477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52625" y="1752600"/>
              <a:ext cx="2764155" cy="939800"/>
            </a:xfrm>
            <a:custGeom>
              <a:avLst/>
              <a:gdLst/>
              <a:ahLst/>
              <a:cxnLst/>
              <a:rect l="l" t="t" r="r" b="b"/>
              <a:pathLst>
                <a:path w="2764154" h="939800">
                  <a:moveTo>
                    <a:pt x="2707001" y="872935"/>
                  </a:moveTo>
                  <a:lnTo>
                    <a:pt x="2635758" y="914526"/>
                  </a:lnTo>
                  <a:lnTo>
                    <a:pt x="2633345" y="923289"/>
                  </a:lnTo>
                  <a:lnTo>
                    <a:pt x="2637409" y="930148"/>
                  </a:lnTo>
                  <a:lnTo>
                    <a:pt x="2641346" y="936878"/>
                  </a:lnTo>
                  <a:lnTo>
                    <a:pt x="2650109" y="939291"/>
                  </a:lnTo>
                  <a:lnTo>
                    <a:pt x="2739193" y="887222"/>
                  </a:lnTo>
                  <a:lnTo>
                    <a:pt x="2735453" y="887222"/>
                  </a:lnTo>
                  <a:lnTo>
                    <a:pt x="2735453" y="885316"/>
                  </a:lnTo>
                  <a:lnTo>
                    <a:pt x="2728214" y="885316"/>
                  </a:lnTo>
                  <a:lnTo>
                    <a:pt x="2707001" y="872935"/>
                  </a:lnTo>
                  <a:close/>
                </a:path>
                <a:path w="2764154" h="939800">
                  <a:moveTo>
                    <a:pt x="1367536" y="14224"/>
                  </a:moveTo>
                  <a:lnTo>
                    <a:pt x="1367536" y="880745"/>
                  </a:lnTo>
                  <a:lnTo>
                    <a:pt x="1373886" y="887222"/>
                  </a:lnTo>
                  <a:lnTo>
                    <a:pt x="2682529" y="887222"/>
                  </a:lnTo>
                  <a:lnTo>
                    <a:pt x="2707001" y="872935"/>
                  </a:lnTo>
                  <a:lnTo>
                    <a:pt x="1396111" y="872871"/>
                  </a:lnTo>
                  <a:lnTo>
                    <a:pt x="1381887" y="858647"/>
                  </a:lnTo>
                  <a:lnTo>
                    <a:pt x="1396111" y="858647"/>
                  </a:lnTo>
                  <a:lnTo>
                    <a:pt x="1396111" y="28575"/>
                  </a:lnTo>
                  <a:lnTo>
                    <a:pt x="1381887" y="28575"/>
                  </a:lnTo>
                  <a:lnTo>
                    <a:pt x="1367536" y="14224"/>
                  </a:lnTo>
                  <a:close/>
                </a:path>
                <a:path w="2764154" h="939800">
                  <a:moveTo>
                    <a:pt x="2739410" y="858647"/>
                  </a:moveTo>
                  <a:lnTo>
                    <a:pt x="2735453" y="858647"/>
                  </a:lnTo>
                  <a:lnTo>
                    <a:pt x="2735453" y="887222"/>
                  </a:lnTo>
                  <a:lnTo>
                    <a:pt x="2739193" y="887222"/>
                  </a:lnTo>
                  <a:lnTo>
                    <a:pt x="2763774" y="872871"/>
                  </a:lnTo>
                  <a:lnTo>
                    <a:pt x="2739410" y="858647"/>
                  </a:lnTo>
                  <a:close/>
                </a:path>
                <a:path w="2764154" h="939800">
                  <a:moveTo>
                    <a:pt x="2728214" y="860551"/>
                  </a:moveTo>
                  <a:lnTo>
                    <a:pt x="2707001" y="872935"/>
                  </a:lnTo>
                  <a:lnTo>
                    <a:pt x="2728214" y="885316"/>
                  </a:lnTo>
                  <a:lnTo>
                    <a:pt x="2728214" y="860551"/>
                  </a:lnTo>
                  <a:close/>
                </a:path>
                <a:path w="2764154" h="939800">
                  <a:moveTo>
                    <a:pt x="2735453" y="860551"/>
                  </a:moveTo>
                  <a:lnTo>
                    <a:pt x="2728214" y="860551"/>
                  </a:lnTo>
                  <a:lnTo>
                    <a:pt x="2728214" y="885316"/>
                  </a:lnTo>
                  <a:lnTo>
                    <a:pt x="2735453" y="885316"/>
                  </a:lnTo>
                  <a:lnTo>
                    <a:pt x="2735453" y="860551"/>
                  </a:lnTo>
                  <a:close/>
                </a:path>
                <a:path w="2764154" h="939800">
                  <a:moveTo>
                    <a:pt x="2650109" y="806576"/>
                  </a:moveTo>
                  <a:lnTo>
                    <a:pt x="2641346" y="808863"/>
                  </a:lnTo>
                  <a:lnTo>
                    <a:pt x="2637409" y="815721"/>
                  </a:lnTo>
                  <a:lnTo>
                    <a:pt x="2633345" y="822578"/>
                  </a:lnTo>
                  <a:lnTo>
                    <a:pt x="2635758" y="831214"/>
                  </a:lnTo>
                  <a:lnTo>
                    <a:pt x="2642489" y="835278"/>
                  </a:lnTo>
                  <a:lnTo>
                    <a:pt x="2707001" y="872935"/>
                  </a:lnTo>
                  <a:lnTo>
                    <a:pt x="2728214" y="860551"/>
                  </a:lnTo>
                  <a:lnTo>
                    <a:pt x="2735453" y="860551"/>
                  </a:lnTo>
                  <a:lnTo>
                    <a:pt x="2735453" y="858647"/>
                  </a:lnTo>
                  <a:lnTo>
                    <a:pt x="2739410" y="858647"/>
                  </a:lnTo>
                  <a:lnTo>
                    <a:pt x="2650109" y="806576"/>
                  </a:lnTo>
                  <a:close/>
                </a:path>
                <a:path w="2764154" h="939800">
                  <a:moveTo>
                    <a:pt x="1396111" y="858647"/>
                  </a:moveTo>
                  <a:lnTo>
                    <a:pt x="1381887" y="858647"/>
                  </a:lnTo>
                  <a:lnTo>
                    <a:pt x="1396111" y="872871"/>
                  </a:lnTo>
                  <a:lnTo>
                    <a:pt x="1396111" y="858647"/>
                  </a:lnTo>
                  <a:close/>
                </a:path>
                <a:path w="2764154" h="939800">
                  <a:moveTo>
                    <a:pt x="2682523" y="858647"/>
                  </a:moveTo>
                  <a:lnTo>
                    <a:pt x="1396111" y="858647"/>
                  </a:lnTo>
                  <a:lnTo>
                    <a:pt x="1396111" y="872871"/>
                  </a:lnTo>
                  <a:lnTo>
                    <a:pt x="2706891" y="872871"/>
                  </a:lnTo>
                  <a:lnTo>
                    <a:pt x="2682523" y="858647"/>
                  </a:lnTo>
                  <a:close/>
                </a:path>
                <a:path w="2764154" h="939800">
                  <a:moveTo>
                    <a:pt x="1389761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367536" y="28575"/>
                  </a:lnTo>
                  <a:lnTo>
                    <a:pt x="1367536" y="14224"/>
                  </a:lnTo>
                  <a:lnTo>
                    <a:pt x="1396111" y="14224"/>
                  </a:lnTo>
                  <a:lnTo>
                    <a:pt x="1396111" y="6350"/>
                  </a:lnTo>
                  <a:lnTo>
                    <a:pt x="1389761" y="0"/>
                  </a:lnTo>
                  <a:close/>
                </a:path>
                <a:path w="2764154" h="939800">
                  <a:moveTo>
                    <a:pt x="1396111" y="14224"/>
                  </a:moveTo>
                  <a:lnTo>
                    <a:pt x="1367536" y="14224"/>
                  </a:lnTo>
                  <a:lnTo>
                    <a:pt x="1381887" y="28575"/>
                  </a:lnTo>
                  <a:lnTo>
                    <a:pt x="1396111" y="28575"/>
                  </a:lnTo>
                  <a:lnTo>
                    <a:pt x="1396111" y="14224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9401238" y="1466913"/>
            <a:ext cx="2114550" cy="54292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2384" rIns="0" bIns="0" rtlCol="0" vert="horz">
            <a:spAutoFit/>
          </a:bodyPr>
          <a:lstStyle/>
          <a:p>
            <a:pPr marL="306070" marR="189230" indent="-114935">
              <a:lnSpc>
                <a:spcPct val="120000"/>
              </a:lnSpc>
              <a:spcBef>
                <a:spcPts val="254"/>
              </a:spcBef>
            </a:pP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50">
                <a:latin typeface="Verdana"/>
                <a:cs typeface="Verdana"/>
              </a:rPr>
              <a:t>it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40">
                <a:latin typeface="Verdana"/>
                <a:cs typeface="Verdana"/>
              </a:rPr>
              <a:t>y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35" b="1">
                <a:latin typeface="Verdana"/>
                <a:cs typeface="Verdana"/>
              </a:rPr>
              <a:t>“</a:t>
            </a:r>
            <a:r>
              <a:rPr dirty="0" sz="1200" b="1">
                <a:latin typeface="Verdana"/>
                <a:cs typeface="Verdana"/>
              </a:rPr>
              <a:t>E</a:t>
            </a:r>
            <a:r>
              <a:rPr dirty="0" sz="1200" spc="-20" b="1">
                <a:latin typeface="Verdana"/>
                <a:cs typeface="Verdana"/>
              </a:rPr>
              <a:t>d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15" b="1">
                <a:latin typeface="Verdana"/>
                <a:cs typeface="Verdana"/>
              </a:rPr>
              <a:t>f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-35" b="1">
                <a:latin typeface="Verdana"/>
                <a:cs typeface="Verdana"/>
              </a:rPr>
              <a:t>c</a:t>
            </a:r>
            <a:r>
              <a:rPr dirty="0" sz="1200" spc="20" b="1">
                <a:latin typeface="Verdana"/>
                <a:cs typeface="Verdana"/>
              </a:rPr>
              <a:t>a</a:t>
            </a:r>
            <a:r>
              <a:rPr dirty="0" sz="1200" spc="-35" b="1">
                <a:latin typeface="Verdana"/>
                <a:cs typeface="Verdana"/>
              </a:rPr>
              <a:t>ç</a:t>
            </a:r>
            <a:r>
              <a:rPr dirty="0" sz="1200" b="1">
                <a:latin typeface="Verdana"/>
                <a:cs typeface="Verdana"/>
              </a:rPr>
              <a:t>õ</a:t>
            </a:r>
            <a:r>
              <a:rPr dirty="0" sz="1200" spc="20" b="1">
                <a:latin typeface="Verdana"/>
                <a:cs typeface="Verdana"/>
              </a:rPr>
              <a:t>e</a:t>
            </a:r>
            <a:r>
              <a:rPr dirty="0" sz="1200" spc="-30" b="1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”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401238" y="2143188"/>
            <a:ext cx="2114550" cy="1514475"/>
            <a:chOff x="9401238" y="2143188"/>
            <a:chExt cx="2114550" cy="1514475"/>
          </a:xfrm>
        </p:grpSpPr>
        <p:sp>
          <p:nvSpPr>
            <p:cNvPr id="18" name="object 18"/>
            <p:cNvSpPr/>
            <p:nvPr/>
          </p:nvSpPr>
          <p:spPr>
            <a:xfrm>
              <a:off x="9415526" y="2157476"/>
              <a:ext cx="2085975" cy="1485900"/>
            </a:xfrm>
            <a:custGeom>
              <a:avLst/>
              <a:gdLst/>
              <a:ahLst/>
              <a:cxnLst/>
              <a:rect l="l" t="t" r="r" b="b"/>
              <a:pathLst>
                <a:path w="2085975" h="1485900">
                  <a:moveTo>
                    <a:pt x="2085975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2085975" y="1485900"/>
                  </a:lnTo>
                  <a:lnTo>
                    <a:pt x="20859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15526" y="2157476"/>
              <a:ext cx="2085975" cy="1485900"/>
            </a:xfrm>
            <a:custGeom>
              <a:avLst/>
              <a:gdLst/>
              <a:ahLst/>
              <a:cxnLst/>
              <a:rect l="l" t="t" r="r" b="b"/>
              <a:pathLst>
                <a:path w="2085975" h="1485900">
                  <a:moveTo>
                    <a:pt x="0" y="1485900"/>
                  </a:moveTo>
                  <a:lnTo>
                    <a:pt x="2085975" y="1485900"/>
                  </a:lnTo>
                  <a:lnTo>
                    <a:pt x="2085975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9401238" y="2143188"/>
            <a:ext cx="2114550" cy="151447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72085" marR="159385" indent="-6985">
              <a:lnSpc>
                <a:spcPct val="120000"/>
              </a:lnSpc>
              <a:spcBef>
                <a:spcPts val="275"/>
              </a:spcBef>
            </a:pP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“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25">
                <a:latin typeface="Verdana"/>
                <a:cs typeface="Verdana"/>
              </a:rPr>
              <a:t>á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45">
                <a:latin typeface="Verdana"/>
                <a:cs typeface="Verdana"/>
              </a:rPr>
              <a:t>is</a:t>
            </a:r>
            <a:r>
              <a:rPr dirty="0" sz="1200">
                <a:latin typeface="Verdana"/>
                <a:cs typeface="Verdana"/>
              </a:rPr>
              <a:t>”</a:t>
            </a:r>
            <a:r>
              <a:rPr dirty="0" sz="1200" spc="-1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15">
                <a:latin typeface="Verdana"/>
                <a:cs typeface="Verdana"/>
              </a:rPr>
              <a:t>direita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para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habilitar</a:t>
            </a:r>
            <a:r>
              <a:rPr dirty="0" sz="1200" spc="2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edição.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81825" y="1571625"/>
            <a:ext cx="3790950" cy="2000250"/>
            <a:chOff x="6981825" y="1571625"/>
            <a:chExt cx="3790950" cy="200025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7450" y="2914650"/>
              <a:ext cx="695325" cy="65722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00875" y="1590675"/>
              <a:ext cx="323850" cy="314325"/>
            </a:xfrm>
            <a:custGeom>
              <a:avLst/>
              <a:gdLst/>
              <a:ahLst/>
              <a:cxnLst/>
              <a:rect l="l" t="t" r="r" b="b"/>
              <a:pathLst>
                <a:path w="323850" h="314325">
                  <a:moveTo>
                    <a:pt x="0" y="314325"/>
                  </a:moveTo>
                  <a:lnTo>
                    <a:pt x="323850" y="314325"/>
                  </a:lnTo>
                  <a:lnTo>
                    <a:pt x="323850" y="0"/>
                  </a:lnTo>
                  <a:lnTo>
                    <a:pt x="0" y="0"/>
                  </a:lnTo>
                  <a:lnTo>
                    <a:pt x="0" y="31432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329550" y="1733550"/>
              <a:ext cx="2083435" cy="1233170"/>
            </a:xfrm>
            <a:custGeom>
              <a:avLst/>
              <a:gdLst/>
              <a:ahLst/>
              <a:cxnLst/>
              <a:rect l="l" t="t" r="r" b="b"/>
              <a:pathLst>
                <a:path w="2083434" h="1233170">
                  <a:moveTo>
                    <a:pt x="2026280" y="1166812"/>
                  </a:moveTo>
                  <a:lnTo>
                    <a:pt x="1954910" y="1208404"/>
                  </a:lnTo>
                  <a:lnTo>
                    <a:pt x="1952625" y="1217167"/>
                  </a:lnTo>
                  <a:lnTo>
                    <a:pt x="1956562" y="1224026"/>
                  </a:lnTo>
                  <a:lnTo>
                    <a:pt x="1960626" y="1230884"/>
                  </a:lnTo>
                  <a:lnTo>
                    <a:pt x="1969389" y="1233170"/>
                  </a:lnTo>
                  <a:lnTo>
                    <a:pt x="1976120" y="1229105"/>
                  </a:lnTo>
                  <a:lnTo>
                    <a:pt x="2058611" y="1181100"/>
                  </a:lnTo>
                  <a:lnTo>
                    <a:pt x="2054605" y="1181100"/>
                  </a:lnTo>
                  <a:lnTo>
                    <a:pt x="2054605" y="1179195"/>
                  </a:lnTo>
                  <a:lnTo>
                    <a:pt x="2047494" y="1179195"/>
                  </a:lnTo>
                  <a:lnTo>
                    <a:pt x="2026280" y="1166812"/>
                  </a:lnTo>
                  <a:close/>
                </a:path>
                <a:path w="2083434" h="1233170">
                  <a:moveTo>
                    <a:pt x="1027176" y="14224"/>
                  </a:moveTo>
                  <a:lnTo>
                    <a:pt x="1027176" y="1174750"/>
                  </a:lnTo>
                  <a:lnTo>
                    <a:pt x="1033526" y="1181100"/>
                  </a:lnTo>
                  <a:lnTo>
                    <a:pt x="2001803" y="1181100"/>
                  </a:lnTo>
                  <a:lnTo>
                    <a:pt x="2026171" y="1166876"/>
                  </a:lnTo>
                  <a:lnTo>
                    <a:pt x="1055751" y="1166876"/>
                  </a:lnTo>
                  <a:lnTo>
                    <a:pt x="1041400" y="1152525"/>
                  </a:lnTo>
                  <a:lnTo>
                    <a:pt x="1055751" y="1152525"/>
                  </a:lnTo>
                  <a:lnTo>
                    <a:pt x="1055751" y="28575"/>
                  </a:lnTo>
                  <a:lnTo>
                    <a:pt x="1041400" y="28575"/>
                  </a:lnTo>
                  <a:lnTo>
                    <a:pt x="1027176" y="14224"/>
                  </a:lnTo>
                  <a:close/>
                </a:path>
                <a:path w="2083434" h="1233170">
                  <a:moveTo>
                    <a:pt x="2058443" y="1152525"/>
                  </a:moveTo>
                  <a:lnTo>
                    <a:pt x="2054605" y="1152525"/>
                  </a:lnTo>
                  <a:lnTo>
                    <a:pt x="2054605" y="1181100"/>
                  </a:lnTo>
                  <a:lnTo>
                    <a:pt x="2058611" y="1181100"/>
                  </a:lnTo>
                  <a:lnTo>
                    <a:pt x="2083053" y="1166876"/>
                  </a:lnTo>
                  <a:lnTo>
                    <a:pt x="2058443" y="1152525"/>
                  </a:lnTo>
                  <a:close/>
                </a:path>
                <a:path w="2083434" h="1233170">
                  <a:moveTo>
                    <a:pt x="2047494" y="1154429"/>
                  </a:moveTo>
                  <a:lnTo>
                    <a:pt x="2026280" y="1166812"/>
                  </a:lnTo>
                  <a:lnTo>
                    <a:pt x="2047494" y="1179195"/>
                  </a:lnTo>
                  <a:lnTo>
                    <a:pt x="2047494" y="1154429"/>
                  </a:lnTo>
                  <a:close/>
                </a:path>
                <a:path w="2083434" h="1233170">
                  <a:moveTo>
                    <a:pt x="2054605" y="1154429"/>
                  </a:moveTo>
                  <a:lnTo>
                    <a:pt x="2047494" y="1154429"/>
                  </a:lnTo>
                  <a:lnTo>
                    <a:pt x="2047494" y="1179195"/>
                  </a:lnTo>
                  <a:lnTo>
                    <a:pt x="2054605" y="1179195"/>
                  </a:lnTo>
                  <a:lnTo>
                    <a:pt x="2054605" y="1154429"/>
                  </a:lnTo>
                  <a:close/>
                </a:path>
                <a:path w="2083434" h="1233170">
                  <a:moveTo>
                    <a:pt x="1055751" y="1152525"/>
                  </a:moveTo>
                  <a:lnTo>
                    <a:pt x="1041400" y="1152525"/>
                  </a:lnTo>
                  <a:lnTo>
                    <a:pt x="1055751" y="1166876"/>
                  </a:lnTo>
                  <a:lnTo>
                    <a:pt x="1055751" y="1152525"/>
                  </a:lnTo>
                  <a:close/>
                </a:path>
                <a:path w="2083434" h="1233170">
                  <a:moveTo>
                    <a:pt x="2001803" y="1152525"/>
                  </a:moveTo>
                  <a:lnTo>
                    <a:pt x="1055751" y="1152525"/>
                  </a:lnTo>
                  <a:lnTo>
                    <a:pt x="1055751" y="1166876"/>
                  </a:lnTo>
                  <a:lnTo>
                    <a:pt x="2026171" y="1166876"/>
                  </a:lnTo>
                  <a:lnTo>
                    <a:pt x="2001803" y="1152525"/>
                  </a:lnTo>
                  <a:close/>
                </a:path>
                <a:path w="2083434" h="1233170">
                  <a:moveTo>
                    <a:pt x="1969389" y="1100454"/>
                  </a:moveTo>
                  <a:lnTo>
                    <a:pt x="1960626" y="1102740"/>
                  </a:lnTo>
                  <a:lnTo>
                    <a:pt x="1956562" y="1109599"/>
                  </a:lnTo>
                  <a:lnTo>
                    <a:pt x="1952625" y="1116457"/>
                  </a:lnTo>
                  <a:lnTo>
                    <a:pt x="1954910" y="1125220"/>
                  </a:lnTo>
                  <a:lnTo>
                    <a:pt x="2026280" y="1166812"/>
                  </a:lnTo>
                  <a:lnTo>
                    <a:pt x="2047494" y="1154429"/>
                  </a:lnTo>
                  <a:lnTo>
                    <a:pt x="2054605" y="1154429"/>
                  </a:lnTo>
                  <a:lnTo>
                    <a:pt x="2054605" y="1152525"/>
                  </a:lnTo>
                  <a:lnTo>
                    <a:pt x="2058443" y="1152525"/>
                  </a:lnTo>
                  <a:lnTo>
                    <a:pt x="1976120" y="1104519"/>
                  </a:lnTo>
                  <a:lnTo>
                    <a:pt x="1969389" y="1100454"/>
                  </a:lnTo>
                  <a:close/>
                </a:path>
                <a:path w="2083434" h="1233170">
                  <a:moveTo>
                    <a:pt x="1049401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027176" y="28575"/>
                  </a:lnTo>
                  <a:lnTo>
                    <a:pt x="1027176" y="14224"/>
                  </a:lnTo>
                  <a:lnTo>
                    <a:pt x="1055751" y="14224"/>
                  </a:lnTo>
                  <a:lnTo>
                    <a:pt x="1055751" y="6350"/>
                  </a:lnTo>
                  <a:lnTo>
                    <a:pt x="1049401" y="0"/>
                  </a:lnTo>
                  <a:close/>
                </a:path>
                <a:path w="2083434" h="1233170">
                  <a:moveTo>
                    <a:pt x="1055751" y="14224"/>
                  </a:moveTo>
                  <a:lnTo>
                    <a:pt x="1027176" y="14224"/>
                  </a:lnTo>
                  <a:lnTo>
                    <a:pt x="1041400" y="28575"/>
                  </a:lnTo>
                  <a:lnTo>
                    <a:pt x="1055751" y="28575"/>
                  </a:lnTo>
                  <a:lnTo>
                    <a:pt x="1055751" y="14224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9372663" y="3800538"/>
            <a:ext cx="2114550" cy="76200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0480" rIns="0" bIns="0" rtlCol="0" vert="horz">
            <a:spAutoFit/>
          </a:bodyPr>
          <a:lstStyle/>
          <a:p>
            <a:pPr algn="ctr" marL="115570" marR="101600">
              <a:lnSpc>
                <a:spcPct val="120000"/>
              </a:lnSpc>
              <a:spcBef>
                <a:spcPts val="240"/>
              </a:spcBef>
            </a:pPr>
            <a:r>
              <a:rPr dirty="0" sz="1200" spc="20">
                <a:latin typeface="Verdana"/>
                <a:cs typeface="Verdana"/>
              </a:rPr>
              <a:t>Atente </a:t>
            </a:r>
            <a:r>
              <a:rPr dirty="0" sz="1200" spc="-10">
                <a:latin typeface="Verdana"/>
                <a:cs typeface="Verdana"/>
              </a:rPr>
              <a:t>para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15">
                <a:latin typeface="Verdana"/>
                <a:cs typeface="Verdana"/>
              </a:rPr>
              <a:t>“lápis”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8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50">
                <a:latin typeface="Verdana"/>
                <a:cs typeface="Verdana"/>
              </a:rPr>
              <a:t>i</a:t>
            </a:r>
            <a:r>
              <a:rPr dirty="0" sz="1200" spc="45">
                <a:latin typeface="Verdana"/>
                <a:cs typeface="Verdana"/>
              </a:rPr>
              <a:t>li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do 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processo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edição.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11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17</a:t>
            </a:fld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217424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30">
                <a:solidFill>
                  <a:srgbClr val="042039"/>
                </a:solidFill>
              </a:rPr>
              <a:t>Tela</a:t>
            </a:r>
            <a:r>
              <a:rPr dirty="0" sz="2000" spc="-120">
                <a:solidFill>
                  <a:srgbClr val="042039"/>
                </a:solidFill>
              </a:rPr>
              <a:t> </a:t>
            </a:r>
            <a:r>
              <a:rPr dirty="0" sz="2000" spc="130">
                <a:solidFill>
                  <a:srgbClr val="042039"/>
                </a:solidFill>
              </a:rPr>
              <a:t>do</a:t>
            </a:r>
            <a:r>
              <a:rPr dirty="0" sz="2000" spc="-80">
                <a:solidFill>
                  <a:srgbClr val="042039"/>
                </a:solidFill>
              </a:rPr>
              <a:t> </a:t>
            </a:r>
            <a:r>
              <a:rPr dirty="0" sz="2000" spc="120">
                <a:solidFill>
                  <a:srgbClr val="042039"/>
                </a:solidFill>
              </a:rPr>
              <a:t>Qfield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850"/>
            <a:ext cx="6962775" cy="485775"/>
          </a:xfrm>
          <a:custGeom>
            <a:avLst/>
            <a:gdLst/>
            <a:ahLst/>
            <a:cxnLst/>
            <a:rect l="l" t="t" r="r" b="b"/>
            <a:pathLst>
              <a:path w="6962775" h="485775">
                <a:moveTo>
                  <a:pt x="6719951" y="0"/>
                </a:moveTo>
                <a:lnTo>
                  <a:pt x="0" y="0"/>
                </a:lnTo>
                <a:lnTo>
                  <a:pt x="0" y="485775"/>
                </a:lnTo>
                <a:lnTo>
                  <a:pt x="6719951" y="485775"/>
                </a:lnTo>
                <a:lnTo>
                  <a:pt x="6962775" y="242950"/>
                </a:lnTo>
                <a:lnTo>
                  <a:pt x="67199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5062" y="912050"/>
            <a:ext cx="9935845" cy="461391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just" marL="12700" marR="6985">
              <a:lnSpc>
                <a:spcPct val="120000"/>
              </a:lnSpc>
              <a:spcBef>
                <a:spcPts val="60"/>
              </a:spcBef>
            </a:pPr>
            <a:r>
              <a:rPr dirty="0" sz="1800" spc="-5">
                <a:latin typeface="Verdana"/>
                <a:cs typeface="Verdana"/>
              </a:rPr>
              <a:t>Este documento </a:t>
            </a:r>
            <a:r>
              <a:rPr dirty="0" sz="1800">
                <a:latin typeface="Verdana"/>
                <a:cs typeface="Verdana"/>
              </a:rPr>
              <a:t>é </a:t>
            </a:r>
            <a:r>
              <a:rPr dirty="0" sz="1800" spc="10">
                <a:latin typeface="Verdana"/>
                <a:cs typeface="Verdana"/>
              </a:rPr>
              <a:t>uma </a:t>
            </a:r>
            <a:r>
              <a:rPr dirty="0" sz="1800" spc="-15">
                <a:latin typeface="Verdana"/>
                <a:cs typeface="Verdana"/>
              </a:rPr>
              <a:t>versão </a:t>
            </a:r>
            <a:r>
              <a:rPr dirty="0" sz="1800" spc="-10">
                <a:latin typeface="Verdana"/>
                <a:cs typeface="Verdana"/>
              </a:rPr>
              <a:t>voltada </a:t>
            </a:r>
            <a:r>
              <a:rPr dirty="0" sz="1800" spc="-15">
                <a:latin typeface="Verdana"/>
                <a:cs typeface="Verdana"/>
              </a:rPr>
              <a:t>para </a:t>
            </a:r>
            <a:r>
              <a:rPr dirty="0" sz="1800" spc="-5">
                <a:latin typeface="Verdana"/>
                <a:cs typeface="Verdana"/>
              </a:rPr>
              <a:t>treinamento </a:t>
            </a:r>
            <a:r>
              <a:rPr dirty="0" sz="1800">
                <a:latin typeface="Verdana"/>
                <a:cs typeface="Verdana"/>
              </a:rPr>
              <a:t>do </a:t>
            </a:r>
            <a:r>
              <a:rPr dirty="0" sz="1800" spc="-10">
                <a:latin typeface="Verdana"/>
                <a:cs typeface="Verdana"/>
              </a:rPr>
              <a:t>técnico </a:t>
            </a:r>
            <a:r>
              <a:rPr dirty="0" sz="1800">
                <a:latin typeface="Verdana"/>
                <a:cs typeface="Verdana"/>
              </a:rPr>
              <a:t>social </a:t>
            </a:r>
            <a:r>
              <a:rPr dirty="0" sz="1800" spc="15">
                <a:latin typeface="Verdana"/>
                <a:cs typeface="Verdana"/>
              </a:rPr>
              <a:t>que </a:t>
            </a:r>
            <a:r>
              <a:rPr dirty="0" sz="1800">
                <a:latin typeface="Verdana"/>
                <a:cs typeface="Verdana"/>
              </a:rPr>
              <a:t>atuará 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no </a:t>
            </a:r>
            <a:r>
              <a:rPr dirty="0" sz="1800" spc="-15">
                <a:latin typeface="Verdana"/>
                <a:cs typeface="Verdana"/>
              </a:rPr>
              <a:t>Programa </a:t>
            </a:r>
            <a:r>
              <a:rPr dirty="0" sz="1800" spc="-10">
                <a:latin typeface="Verdana"/>
                <a:cs typeface="Verdana"/>
              </a:rPr>
              <a:t>Viver </a:t>
            </a:r>
            <a:r>
              <a:rPr dirty="0" sz="1800">
                <a:latin typeface="Verdana"/>
                <a:cs typeface="Verdana"/>
              </a:rPr>
              <a:t>Melhor e tem </a:t>
            </a:r>
            <a:r>
              <a:rPr dirty="0" sz="1800" spc="10">
                <a:latin typeface="Verdana"/>
                <a:cs typeface="Verdana"/>
              </a:rPr>
              <a:t>como </a:t>
            </a:r>
            <a:r>
              <a:rPr dirty="0" sz="1800" spc="-10">
                <a:latin typeface="Verdana"/>
                <a:cs typeface="Verdana"/>
              </a:rPr>
              <a:t>objetivo </a:t>
            </a:r>
            <a:r>
              <a:rPr dirty="0" sz="1800">
                <a:latin typeface="Verdana"/>
                <a:cs typeface="Verdana"/>
              </a:rPr>
              <a:t>ser </a:t>
            </a:r>
            <a:r>
              <a:rPr dirty="0" sz="1800" spc="-10">
                <a:latin typeface="Verdana"/>
                <a:cs typeface="Verdana"/>
              </a:rPr>
              <a:t>um </a:t>
            </a:r>
            <a:r>
              <a:rPr dirty="0" sz="1800" spc="-5">
                <a:latin typeface="Verdana"/>
                <a:cs typeface="Verdana"/>
              </a:rPr>
              <a:t>material consultivo </a:t>
            </a:r>
            <a:r>
              <a:rPr dirty="0" sz="1800" spc="-20">
                <a:latin typeface="Verdana"/>
                <a:cs typeface="Verdana"/>
              </a:rPr>
              <a:t>às </a:t>
            </a:r>
            <a:r>
              <a:rPr dirty="0" sz="1800" spc="5">
                <a:latin typeface="Verdana"/>
                <a:cs typeface="Verdana"/>
              </a:rPr>
              <a:t>equipes </a:t>
            </a:r>
            <a:r>
              <a:rPr dirty="0" sz="1800" spc="-62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técnicas </a:t>
            </a:r>
            <a:r>
              <a:rPr dirty="0" sz="1800" spc="-5">
                <a:latin typeface="Verdana"/>
                <a:cs typeface="Verdana"/>
              </a:rPr>
              <a:t>sociais </a:t>
            </a:r>
            <a:r>
              <a:rPr dirty="0" sz="1800" spc="-15">
                <a:latin typeface="Verdana"/>
                <a:cs typeface="Verdana"/>
              </a:rPr>
              <a:t>para </a:t>
            </a:r>
            <a:r>
              <a:rPr dirty="0" sz="1800">
                <a:latin typeface="Verdana"/>
                <a:cs typeface="Verdana"/>
              </a:rPr>
              <a:t>a utilização do </a:t>
            </a:r>
            <a:r>
              <a:rPr dirty="0" sz="1800" spc="-10">
                <a:latin typeface="Verdana"/>
                <a:cs typeface="Verdana"/>
              </a:rPr>
              <a:t>sistema </a:t>
            </a:r>
            <a:r>
              <a:rPr dirty="0" sz="1800" spc="10">
                <a:latin typeface="Verdana"/>
                <a:cs typeface="Verdana"/>
              </a:rPr>
              <a:t>CRM </a:t>
            </a:r>
            <a:r>
              <a:rPr dirty="0" sz="1800">
                <a:latin typeface="Verdana"/>
                <a:cs typeface="Verdana"/>
              </a:rPr>
              <a:t>e </a:t>
            </a:r>
            <a:r>
              <a:rPr dirty="0" sz="1800" spc="5">
                <a:latin typeface="Verdana"/>
                <a:cs typeface="Verdana"/>
              </a:rPr>
              <a:t>dos </a:t>
            </a:r>
            <a:r>
              <a:rPr dirty="0" sz="1800" spc="-5">
                <a:latin typeface="Verdana"/>
                <a:cs typeface="Verdana"/>
              </a:rPr>
              <a:t>aplicativos </a:t>
            </a:r>
            <a:r>
              <a:rPr dirty="0" sz="1800">
                <a:latin typeface="Verdana"/>
                <a:cs typeface="Verdana"/>
              </a:rPr>
              <a:t>de </a:t>
            </a:r>
            <a:r>
              <a:rPr dirty="0" sz="1800" spc="-10">
                <a:latin typeface="Verdana"/>
                <a:cs typeface="Verdana"/>
              </a:rPr>
              <a:t>arrolamento </a:t>
            </a:r>
            <a:r>
              <a:rPr dirty="0" sz="1800">
                <a:latin typeface="Verdana"/>
                <a:cs typeface="Verdana"/>
              </a:rPr>
              <a:t>e 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 </a:t>
            </a:r>
            <a:r>
              <a:rPr dirty="0" sz="1800" spc="10">
                <a:latin typeface="Verdana"/>
                <a:cs typeface="Verdana"/>
              </a:rPr>
              <a:t>AIP </a:t>
            </a:r>
            <a:r>
              <a:rPr dirty="0" sz="1800" spc="-5">
                <a:latin typeface="Verdana"/>
                <a:cs typeface="Verdana"/>
              </a:rPr>
              <a:t>dentro </a:t>
            </a:r>
            <a:r>
              <a:rPr dirty="0" sz="1800" spc="-15">
                <a:latin typeface="Verdana"/>
                <a:cs typeface="Verdana"/>
              </a:rPr>
              <a:t>das </a:t>
            </a:r>
            <a:r>
              <a:rPr dirty="0" sz="1800" spc="-5">
                <a:latin typeface="Verdana"/>
                <a:cs typeface="Verdana"/>
              </a:rPr>
              <a:t>diferentes modalidades </a:t>
            </a:r>
            <a:r>
              <a:rPr dirty="0" sz="1800">
                <a:latin typeface="Verdana"/>
                <a:cs typeface="Verdana"/>
              </a:rPr>
              <a:t>de </a:t>
            </a:r>
            <a:r>
              <a:rPr dirty="0" sz="1800" spc="-5">
                <a:latin typeface="Verdana"/>
                <a:cs typeface="Verdana"/>
              </a:rPr>
              <a:t>intervenção </a:t>
            </a:r>
            <a:r>
              <a:rPr dirty="0" sz="1800">
                <a:latin typeface="Verdana"/>
                <a:cs typeface="Verdana"/>
              </a:rPr>
              <a:t>da Superintendência </a:t>
            </a:r>
            <a:r>
              <a:rPr dirty="0" sz="1800" spc="5">
                <a:latin typeface="Verdana"/>
                <a:cs typeface="Verdana"/>
              </a:rPr>
              <a:t>Social 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Ações</a:t>
            </a:r>
            <a:r>
              <a:rPr dirty="0" sz="1800" spc="-6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em</a:t>
            </a:r>
            <a:r>
              <a:rPr dirty="0" sz="1800" spc="9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Recuperação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Urbana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(SSARU).</a:t>
            </a:r>
            <a:endParaRPr sz="1800">
              <a:latin typeface="Verdana"/>
              <a:cs typeface="Verdana"/>
            </a:endParaRPr>
          </a:p>
          <a:p>
            <a:pPr algn="just" marL="12700" marR="5080">
              <a:lnSpc>
                <a:spcPct val="119400"/>
              </a:lnSpc>
              <a:spcBef>
                <a:spcPts val="1255"/>
              </a:spcBef>
            </a:pPr>
            <a:r>
              <a:rPr dirty="0" sz="1800" spc="-20">
                <a:latin typeface="Verdana"/>
                <a:cs typeface="Verdana"/>
              </a:rPr>
              <a:t>As</a:t>
            </a:r>
            <a:r>
              <a:rPr dirty="0" sz="1800" spc="16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informações</a:t>
            </a:r>
            <a:r>
              <a:rPr dirty="0" sz="1800" spc="17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aqui</a:t>
            </a:r>
            <a:r>
              <a:rPr dirty="0" sz="1800" spc="15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apresentadas</a:t>
            </a:r>
            <a:r>
              <a:rPr dirty="0" sz="1800" spc="17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buscam</a:t>
            </a:r>
            <a:r>
              <a:rPr dirty="0" sz="1800" spc="10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demonstrar</a:t>
            </a:r>
            <a:r>
              <a:rPr dirty="0" sz="1800" spc="17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17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maneira</a:t>
            </a:r>
            <a:r>
              <a:rPr dirty="0" sz="1800" spc="16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visual</a:t>
            </a:r>
            <a:r>
              <a:rPr dirty="0" sz="1800" spc="155">
                <a:latin typeface="Verdana"/>
                <a:cs typeface="Verdana"/>
              </a:rPr>
              <a:t> </a:t>
            </a:r>
            <a:r>
              <a:rPr dirty="0" sz="1800" spc="15">
                <a:latin typeface="Verdana"/>
                <a:cs typeface="Verdana"/>
              </a:rPr>
              <a:t>os</a:t>
            </a:r>
            <a:r>
              <a:rPr dirty="0" sz="1800" spc="16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campos </a:t>
            </a:r>
            <a:r>
              <a:rPr dirty="0" sz="1800" spc="-6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 </a:t>
            </a:r>
            <a:r>
              <a:rPr dirty="0" sz="1800" spc="15">
                <a:latin typeface="Verdana"/>
                <a:cs typeface="Verdana"/>
              </a:rPr>
              <a:t>os </a:t>
            </a:r>
            <a:r>
              <a:rPr dirty="0" sz="1800" spc="-5">
                <a:latin typeface="Verdana"/>
                <a:cs typeface="Verdana"/>
              </a:rPr>
              <a:t>caminhos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5">
                <a:latin typeface="Verdana"/>
                <a:cs typeface="Verdana"/>
              </a:rPr>
              <a:t> acesso </a:t>
            </a:r>
            <a:r>
              <a:rPr dirty="0" sz="1800" spc="-15">
                <a:latin typeface="Verdana"/>
                <a:cs typeface="Verdana"/>
              </a:rPr>
              <a:t>para </a:t>
            </a:r>
            <a:r>
              <a:rPr dirty="0" sz="1800" spc="-20">
                <a:latin typeface="Verdana"/>
                <a:cs typeface="Verdana"/>
              </a:rPr>
              <a:t>as </a:t>
            </a:r>
            <a:r>
              <a:rPr dirty="0" sz="1800" spc="-5">
                <a:latin typeface="Verdana"/>
                <a:cs typeface="Verdana"/>
              </a:rPr>
              <a:t>principais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funcionalidades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das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ferramentas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do 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40">
                <a:latin typeface="Verdana"/>
                <a:cs typeface="Verdana"/>
              </a:rPr>
              <a:t>Trabalho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Técnico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Social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(TTS),</a:t>
            </a:r>
            <a:r>
              <a:rPr dirty="0" sz="1800" spc="-5">
                <a:latin typeface="Verdana"/>
                <a:cs typeface="Verdana"/>
              </a:rPr>
              <a:t> exemplificando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algumas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das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atividades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serem 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realizadas</a:t>
            </a:r>
            <a:r>
              <a:rPr dirty="0" sz="1800" spc="15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pelas</a:t>
            </a:r>
            <a:r>
              <a:rPr dirty="0" sz="1800" spc="15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equipes</a:t>
            </a:r>
            <a:r>
              <a:rPr dirty="0" sz="1800" spc="8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técnicas</a:t>
            </a:r>
            <a:r>
              <a:rPr dirty="0" sz="1800" spc="85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por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meio</a:t>
            </a:r>
            <a:r>
              <a:rPr dirty="0" sz="1800" spc="1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imagens</a:t>
            </a:r>
            <a:r>
              <a:rPr dirty="0" sz="1800" spc="8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texto.</a:t>
            </a:r>
            <a:endParaRPr sz="1800">
              <a:latin typeface="Verdana"/>
              <a:cs typeface="Verdana"/>
            </a:endParaRPr>
          </a:p>
          <a:p>
            <a:pPr algn="just" marL="12700" marR="5080">
              <a:lnSpc>
                <a:spcPct val="120500"/>
              </a:lnSpc>
              <a:spcBef>
                <a:spcPts val="1230"/>
              </a:spcBef>
            </a:pPr>
            <a:r>
              <a:rPr dirty="0" sz="1800" spc="-10">
                <a:latin typeface="Verdana"/>
                <a:cs typeface="Verdana"/>
              </a:rPr>
              <a:t>Em </a:t>
            </a:r>
            <a:r>
              <a:rPr dirty="0" sz="1800" spc="5">
                <a:latin typeface="Verdana"/>
                <a:cs typeface="Verdana"/>
              </a:rPr>
              <a:t>caso </a:t>
            </a:r>
            <a:r>
              <a:rPr dirty="0" sz="1800">
                <a:latin typeface="Verdana"/>
                <a:cs typeface="Verdana"/>
              </a:rPr>
              <a:t>de </a:t>
            </a:r>
            <a:r>
              <a:rPr dirty="0" sz="1800" spc="-20">
                <a:latin typeface="Verdana"/>
                <a:cs typeface="Verdana"/>
              </a:rPr>
              <a:t>dúvidas </a:t>
            </a:r>
            <a:r>
              <a:rPr dirty="0" sz="1800" spc="15">
                <a:latin typeface="Verdana"/>
                <a:cs typeface="Verdana"/>
              </a:rPr>
              <a:t>ou </a:t>
            </a:r>
            <a:r>
              <a:rPr dirty="0" sz="1800" spc="-5">
                <a:latin typeface="Verdana"/>
                <a:cs typeface="Verdana"/>
              </a:rPr>
              <a:t>sugestões </a:t>
            </a:r>
            <a:r>
              <a:rPr dirty="0" sz="1800" spc="5">
                <a:latin typeface="Verdana"/>
                <a:cs typeface="Verdana"/>
              </a:rPr>
              <a:t>sobre </a:t>
            </a:r>
            <a:r>
              <a:rPr dirty="0" sz="1800" spc="-20">
                <a:latin typeface="Verdana"/>
                <a:cs typeface="Verdana"/>
              </a:rPr>
              <a:t>as </a:t>
            </a:r>
            <a:r>
              <a:rPr dirty="0" sz="1800" spc="-5">
                <a:latin typeface="Verdana"/>
                <a:cs typeface="Verdana"/>
              </a:rPr>
              <a:t>informações </a:t>
            </a:r>
            <a:r>
              <a:rPr dirty="0" sz="1800" spc="-15">
                <a:latin typeface="Verdana"/>
                <a:cs typeface="Verdana"/>
              </a:rPr>
              <a:t>apresentadas </a:t>
            </a:r>
            <a:r>
              <a:rPr dirty="0" sz="1800" spc="15">
                <a:latin typeface="Verdana"/>
                <a:cs typeface="Verdana"/>
              </a:rPr>
              <a:t>ou se </a:t>
            </a:r>
            <a:r>
              <a:rPr dirty="0" sz="1800">
                <a:latin typeface="Verdana"/>
                <a:cs typeface="Verdana"/>
              </a:rPr>
              <a:t>houver 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outras </a:t>
            </a:r>
            <a:r>
              <a:rPr dirty="0" sz="1800" spc="-10">
                <a:latin typeface="Verdana"/>
                <a:cs typeface="Verdana"/>
              </a:rPr>
              <a:t>questões que </a:t>
            </a:r>
            <a:r>
              <a:rPr dirty="0" sz="1800" spc="5">
                <a:latin typeface="Verdana"/>
                <a:cs typeface="Verdana"/>
              </a:rPr>
              <a:t>possam </a:t>
            </a:r>
            <a:r>
              <a:rPr dirty="0" sz="1800" spc="-5">
                <a:latin typeface="Verdana"/>
                <a:cs typeface="Verdana"/>
              </a:rPr>
              <a:t>aparecer </a:t>
            </a:r>
            <a:r>
              <a:rPr dirty="0" sz="1800" spc="-10">
                <a:latin typeface="Verdana"/>
                <a:cs typeface="Verdana"/>
              </a:rPr>
              <a:t>durante </a:t>
            </a:r>
            <a:r>
              <a:rPr dirty="0" sz="1800">
                <a:latin typeface="Verdana"/>
                <a:cs typeface="Verdana"/>
              </a:rPr>
              <a:t>a </a:t>
            </a:r>
            <a:r>
              <a:rPr dirty="0" sz="1800" spc="-5">
                <a:latin typeface="Verdana"/>
                <a:cs typeface="Verdana"/>
              </a:rPr>
              <a:t>realização </a:t>
            </a:r>
            <a:r>
              <a:rPr dirty="0" sz="1800">
                <a:latin typeface="Verdana"/>
                <a:cs typeface="Verdana"/>
              </a:rPr>
              <a:t>do </a:t>
            </a:r>
            <a:r>
              <a:rPr dirty="0" sz="1800" spc="-10">
                <a:latin typeface="Verdana"/>
                <a:cs typeface="Verdana"/>
              </a:rPr>
              <a:t>trabalho, </a:t>
            </a:r>
            <a:r>
              <a:rPr dirty="0" sz="1800">
                <a:latin typeface="Verdana"/>
                <a:cs typeface="Verdana"/>
              </a:rPr>
              <a:t>a </a:t>
            </a:r>
            <a:r>
              <a:rPr dirty="0" sz="1800" spc="-5">
                <a:latin typeface="Verdana"/>
                <a:cs typeface="Verdana"/>
              </a:rPr>
              <a:t>equipe </a:t>
            </a:r>
            <a:r>
              <a:rPr dirty="0" sz="1800">
                <a:latin typeface="Verdana"/>
                <a:cs typeface="Verdana"/>
              </a:rPr>
              <a:t>do 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Núcleo </a:t>
            </a:r>
            <a:r>
              <a:rPr dirty="0" sz="1800">
                <a:latin typeface="Verdana"/>
                <a:cs typeface="Verdana"/>
              </a:rPr>
              <a:t>de </a:t>
            </a:r>
            <a:r>
              <a:rPr dirty="0" sz="1800" spc="-10">
                <a:latin typeface="Verdana"/>
                <a:cs typeface="Verdana"/>
              </a:rPr>
              <a:t>Apoio </a:t>
            </a:r>
            <a:r>
              <a:rPr dirty="0" sz="1800">
                <a:latin typeface="Verdana"/>
                <a:cs typeface="Verdana"/>
              </a:rPr>
              <a:t>à </a:t>
            </a:r>
            <a:r>
              <a:rPr dirty="0" sz="1800" spc="-5">
                <a:latin typeface="Verdana"/>
                <a:cs typeface="Verdana"/>
              </a:rPr>
              <a:t>Informação </a:t>
            </a:r>
            <a:r>
              <a:rPr dirty="0" sz="1800">
                <a:latin typeface="Verdana"/>
                <a:cs typeface="Verdana"/>
              </a:rPr>
              <a:t>e </a:t>
            </a:r>
            <a:r>
              <a:rPr dirty="0" sz="1800" spc="-5">
                <a:latin typeface="Verdana"/>
                <a:cs typeface="Verdana"/>
              </a:rPr>
              <a:t>Controle (NAIC) </a:t>
            </a:r>
            <a:r>
              <a:rPr dirty="0" sz="1800" spc="-10">
                <a:latin typeface="Verdana"/>
                <a:cs typeface="Verdana"/>
              </a:rPr>
              <a:t>está </a:t>
            </a:r>
            <a:r>
              <a:rPr dirty="0" sz="1800">
                <a:latin typeface="Verdana"/>
                <a:cs typeface="Verdana"/>
              </a:rPr>
              <a:t>à </a:t>
            </a:r>
            <a:r>
              <a:rPr dirty="0" sz="1800" spc="5">
                <a:latin typeface="Verdana"/>
                <a:cs typeface="Verdana"/>
              </a:rPr>
              <a:t>disposição </a:t>
            </a:r>
            <a:r>
              <a:rPr dirty="0" sz="1800" spc="-15">
                <a:latin typeface="Verdana"/>
                <a:cs typeface="Verdana"/>
              </a:rPr>
              <a:t>para </a:t>
            </a:r>
            <a:r>
              <a:rPr dirty="0" sz="1800" spc="-5">
                <a:latin typeface="Verdana"/>
                <a:cs typeface="Verdana"/>
              </a:rPr>
              <a:t>conversar </a:t>
            </a:r>
            <a:r>
              <a:rPr dirty="0" sz="1800">
                <a:latin typeface="Verdana"/>
                <a:cs typeface="Verdana"/>
              </a:rPr>
              <a:t>e 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buscar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novas</a:t>
            </a:r>
            <a:r>
              <a:rPr dirty="0" sz="1800" spc="5">
                <a:latin typeface="Verdana"/>
                <a:cs typeface="Verdana"/>
              </a:rPr>
              <a:t> soluções.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214439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5">
                <a:solidFill>
                  <a:srgbClr val="FFFFFF"/>
                </a:solidFill>
              </a:rPr>
              <a:t>Apresentação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910441" y="6479222"/>
            <a:ext cx="1714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D5C9C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15113" y="1562100"/>
            <a:ext cx="2990850" cy="4772025"/>
            <a:chOff x="6115113" y="1562100"/>
            <a:chExt cx="2990850" cy="4772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4575" y="1571625"/>
              <a:ext cx="2971800" cy="47529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19876" y="1566862"/>
              <a:ext cx="2981325" cy="4762500"/>
            </a:xfrm>
            <a:custGeom>
              <a:avLst/>
              <a:gdLst/>
              <a:ahLst/>
              <a:cxnLst/>
              <a:rect l="l" t="t" r="r" b="b"/>
              <a:pathLst>
                <a:path w="2981325" h="4762500">
                  <a:moveTo>
                    <a:pt x="0" y="4762500"/>
                  </a:moveTo>
                  <a:lnTo>
                    <a:pt x="2981325" y="4762500"/>
                  </a:lnTo>
                  <a:lnTo>
                    <a:pt x="2981325" y="0"/>
                  </a:lnTo>
                  <a:lnTo>
                    <a:pt x="0" y="0"/>
                  </a:lnTo>
                  <a:lnTo>
                    <a:pt x="0" y="4762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47750" y="1562100"/>
            <a:ext cx="2990850" cy="4772025"/>
            <a:chOff x="1047750" y="1562100"/>
            <a:chExt cx="2990850" cy="47720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275" y="1571625"/>
              <a:ext cx="2971800" cy="4752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512" y="1566862"/>
              <a:ext cx="2981325" cy="4762500"/>
            </a:xfrm>
            <a:custGeom>
              <a:avLst/>
              <a:gdLst/>
              <a:ahLst/>
              <a:cxnLst/>
              <a:rect l="l" t="t" r="r" b="b"/>
              <a:pathLst>
                <a:path w="2981325" h="4762500">
                  <a:moveTo>
                    <a:pt x="0" y="4762500"/>
                  </a:moveTo>
                  <a:lnTo>
                    <a:pt x="2981325" y="4762500"/>
                  </a:lnTo>
                  <a:lnTo>
                    <a:pt x="2981325" y="0"/>
                  </a:lnTo>
                  <a:lnTo>
                    <a:pt x="0" y="0"/>
                  </a:lnTo>
                  <a:lnTo>
                    <a:pt x="0" y="4762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45358" y="2117725"/>
              <a:ext cx="922019" cy="913765"/>
            </a:xfrm>
            <a:custGeom>
              <a:avLst/>
              <a:gdLst/>
              <a:ahLst/>
              <a:cxnLst/>
              <a:rect l="l" t="t" r="r" b="b"/>
              <a:pathLst>
                <a:path w="922020" h="913764">
                  <a:moveTo>
                    <a:pt x="0" y="464820"/>
                  </a:moveTo>
                  <a:lnTo>
                    <a:pt x="524382" y="0"/>
                  </a:lnTo>
                  <a:lnTo>
                    <a:pt x="922019" y="448437"/>
                  </a:lnTo>
                  <a:lnTo>
                    <a:pt x="397637" y="913257"/>
                  </a:lnTo>
                  <a:lnTo>
                    <a:pt x="0" y="46482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200588" y="3476625"/>
            <a:ext cx="1447800" cy="2400300"/>
            <a:chOff x="4200588" y="3476625"/>
            <a:chExt cx="1447800" cy="2400300"/>
          </a:xfrm>
        </p:grpSpPr>
        <p:sp>
          <p:nvSpPr>
            <p:cNvPr id="10" name="object 10"/>
            <p:cNvSpPr/>
            <p:nvPr/>
          </p:nvSpPr>
          <p:spPr>
            <a:xfrm>
              <a:off x="4214876" y="3490912"/>
              <a:ext cx="1419225" cy="2371725"/>
            </a:xfrm>
            <a:custGeom>
              <a:avLst/>
              <a:gdLst/>
              <a:ahLst/>
              <a:cxnLst/>
              <a:rect l="l" t="t" r="r" b="b"/>
              <a:pathLst>
                <a:path w="1419225" h="2371725">
                  <a:moveTo>
                    <a:pt x="1419225" y="0"/>
                  </a:moveTo>
                  <a:lnTo>
                    <a:pt x="0" y="0"/>
                  </a:lnTo>
                  <a:lnTo>
                    <a:pt x="0" y="2371725"/>
                  </a:lnTo>
                  <a:lnTo>
                    <a:pt x="1419225" y="2371725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14876" y="3490912"/>
              <a:ext cx="1419225" cy="2371725"/>
            </a:xfrm>
            <a:custGeom>
              <a:avLst/>
              <a:gdLst/>
              <a:ahLst/>
              <a:cxnLst/>
              <a:rect l="l" t="t" r="r" b="b"/>
              <a:pathLst>
                <a:path w="1419225" h="2371725">
                  <a:moveTo>
                    <a:pt x="0" y="2371725"/>
                  </a:moveTo>
                  <a:lnTo>
                    <a:pt x="1419225" y="2371725"/>
                  </a:lnTo>
                  <a:lnTo>
                    <a:pt x="1419225" y="0"/>
                  </a:lnTo>
                  <a:lnTo>
                    <a:pt x="0" y="0"/>
                  </a:lnTo>
                  <a:lnTo>
                    <a:pt x="0" y="23717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200588" y="3476625"/>
            <a:ext cx="1447800" cy="24003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32715" marR="130810">
              <a:lnSpc>
                <a:spcPct val="120800"/>
              </a:lnSpc>
              <a:spcBef>
                <a:spcPts val="270"/>
              </a:spcBef>
            </a:pPr>
            <a:r>
              <a:rPr dirty="0" sz="1200">
                <a:latin typeface="Verdana"/>
                <a:cs typeface="Verdana"/>
              </a:rPr>
              <a:t>Após a </a:t>
            </a:r>
            <a:r>
              <a:rPr dirty="0" sz="1200" spc="20">
                <a:latin typeface="Verdana"/>
                <a:cs typeface="Verdana"/>
              </a:rPr>
              <a:t>seleção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da </a:t>
            </a:r>
            <a:r>
              <a:rPr dirty="0" sz="1200" spc="15">
                <a:latin typeface="Verdana"/>
                <a:cs typeface="Verdana"/>
              </a:rPr>
              <a:t>edificação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no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mapa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clique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no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número</a:t>
            </a:r>
            <a:r>
              <a:rPr dirty="0" sz="1200" spc="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que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aparece </a:t>
            </a:r>
            <a:r>
              <a:rPr dirty="0" sz="1200" spc="-10">
                <a:latin typeface="Verdana"/>
                <a:cs typeface="Verdana"/>
              </a:rPr>
              <a:t>no 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campo 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5" b="1">
                <a:latin typeface="Verdana"/>
                <a:cs typeface="Verdana"/>
              </a:rPr>
              <a:t>“edificações”.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300355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20">
                <a:solidFill>
                  <a:srgbClr val="042039"/>
                </a:solidFill>
              </a:rPr>
              <a:t>Processo</a:t>
            </a:r>
            <a:r>
              <a:rPr dirty="0" sz="2000" spc="-160">
                <a:solidFill>
                  <a:srgbClr val="042039"/>
                </a:solidFill>
              </a:rPr>
              <a:t> </a:t>
            </a:r>
            <a:r>
              <a:rPr dirty="0" sz="2000" spc="125">
                <a:solidFill>
                  <a:srgbClr val="042039"/>
                </a:solidFill>
              </a:rPr>
              <a:t>de</a:t>
            </a:r>
            <a:r>
              <a:rPr dirty="0" sz="2000" spc="-30">
                <a:solidFill>
                  <a:srgbClr val="042039"/>
                </a:solidFill>
              </a:rPr>
              <a:t> </a:t>
            </a:r>
            <a:r>
              <a:rPr dirty="0" sz="2000" spc="135">
                <a:solidFill>
                  <a:srgbClr val="042039"/>
                </a:solidFill>
              </a:rPr>
              <a:t>edição</a:t>
            </a:r>
            <a:endParaRPr sz="2000"/>
          </a:p>
        </p:txBody>
      </p:sp>
      <p:sp>
        <p:nvSpPr>
          <p:cNvPr id="14" name="object 14"/>
          <p:cNvSpPr txBox="1"/>
          <p:nvPr/>
        </p:nvSpPr>
        <p:spPr>
          <a:xfrm>
            <a:off x="4200588" y="1866963"/>
            <a:ext cx="1447800" cy="142875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113664" marR="114935" indent="5080">
              <a:lnSpc>
                <a:spcPct val="120000"/>
              </a:lnSpc>
              <a:spcBef>
                <a:spcPts val="275"/>
              </a:spcBef>
            </a:pPr>
            <a:r>
              <a:rPr dirty="0" sz="1200" spc="20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>
                <a:latin typeface="Verdana"/>
                <a:cs typeface="Verdana"/>
              </a:rPr>
              <a:t>preenchimento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dos </a:t>
            </a:r>
            <a:r>
              <a:rPr dirty="0" sz="1200" spc="5">
                <a:latin typeface="Verdana"/>
                <a:cs typeface="Verdana"/>
              </a:rPr>
              <a:t>dados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-25" b="1">
                <a:latin typeface="Verdana"/>
                <a:cs typeface="Verdana"/>
              </a:rPr>
              <a:t>“edificação</a:t>
            </a:r>
            <a:r>
              <a:rPr dirty="0" sz="1200" spc="110" b="1">
                <a:latin typeface="Verdana"/>
                <a:cs typeface="Verdana"/>
              </a:rPr>
              <a:t> </a:t>
            </a:r>
            <a:r>
              <a:rPr dirty="0" sz="1200" spc="-15" b="1">
                <a:latin typeface="Verdana"/>
                <a:cs typeface="Verdana"/>
              </a:rPr>
              <a:t>no </a:t>
            </a:r>
            <a:r>
              <a:rPr dirty="0" sz="1200" spc="-39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mapa”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401238" y="2143061"/>
            <a:ext cx="2114550" cy="1743075"/>
            <a:chOff x="9401238" y="2143061"/>
            <a:chExt cx="2114550" cy="1743075"/>
          </a:xfrm>
        </p:grpSpPr>
        <p:sp>
          <p:nvSpPr>
            <p:cNvPr id="16" name="object 16"/>
            <p:cNvSpPr/>
            <p:nvPr/>
          </p:nvSpPr>
          <p:spPr>
            <a:xfrm>
              <a:off x="9415526" y="2157348"/>
              <a:ext cx="2085975" cy="1714500"/>
            </a:xfrm>
            <a:custGeom>
              <a:avLst/>
              <a:gdLst/>
              <a:ahLst/>
              <a:cxnLst/>
              <a:rect l="l" t="t" r="r" b="b"/>
              <a:pathLst>
                <a:path w="2085975" h="1714500">
                  <a:moveTo>
                    <a:pt x="2085975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2085975" y="1714500"/>
                  </a:lnTo>
                  <a:lnTo>
                    <a:pt x="20859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15526" y="2157348"/>
              <a:ext cx="2085975" cy="1714500"/>
            </a:xfrm>
            <a:custGeom>
              <a:avLst/>
              <a:gdLst/>
              <a:ahLst/>
              <a:cxnLst/>
              <a:rect l="l" t="t" r="r" b="b"/>
              <a:pathLst>
                <a:path w="2085975" h="1714500">
                  <a:moveTo>
                    <a:pt x="0" y="1714500"/>
                  </a:moveTo>
                  <a:lnTo>
                    <a:pt x="2085975" y="1714500"/>
                  </a:lnTo>
                  <a:lnTo>
                    <a:pt x="2085975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9401238" y="2143061"/>
            <a:ext cx="2114550" cy="174307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14935" marR="113664" indent="1905">
              <a:lnSpc>
                <a:spcPct val="120000"/>
              </a:lnSpc>
              <a:spcBef>
                <a:spcPts val="275"/>
              </a:spcBef>
            </a:pPr>
            <a:r>
              <a:rPr dirty="0" sz="1200" spc="-5">
                <a:latin typeface="Verdana"/>
                <a:cs typeface="Verdana"/>
              </a:rPr>
              <a:t>No menu que </a:t>
            </a:r>
            <a:r>
              <a:rPr dirty="0" sz="1200" spc="20">
                <a:latin typeface="Verdana"/>
                <a:cs typeface="Verdana"/>
              </a:rPr>
              <a:t>se </a:t>
            </a:r>
            <a:r>
              <a:rPr dirty="0" sz="1200">
                <a:latin typeface="Verdana"/>
                <a:cs typeface="Verdana"/>
              </a:rPr>
              <a:t>abre, </a:t>
            </a:r>
            <a:r>
              <a:rPr dirty="0" sz="1200" spc="5">
                <a:latin typeface="Verdana"/>
                <a:cs typeface="Verdana"/>
              </a:rPr>
              <a:t> clique </a:t>
            </a:r>
            <a:r>
              <a:rPr dirty="0" sz="1200" spc="-5">
                <a:latin typeface="Verdana"/>
                <a:cs typeface="Verdana"/>
              </a:rPr>
              <a:t>no </a:t>
            </a:r>
            <a:r>
              <a:rPr dirty="0" sz="1200" spc="5">
                <a:latin typeface="Verdana"/>
                <a:cs typeface="Verdana"/>
              </a:rPr>
              <a:t>ícone </a:t>
            </a:r>
            <a:r>
              <a:rPr dirty="0" sz="1200" spc="-5">
                <a:latin typeface="Verdana"/>
                <a:cs typeface="Verdana"/>
              </a:rPr>
              <a:t>da </a:t>
            </a:r>
            <a:r>
              <a:rPr dirty="0" sz="1200" spc="10">
                <a:latin typeface="Verdana"/>
                <a:cs typeface="Verdana"/>
              </a:rPr>
              <a:t>letra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9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  </a:t>
            </a:r>
            <a:r>
              <a:rPr dirty="0" sz="1200" spc="-5">
                <a:latin typeface="Verdana"/>
                <a:cs typeface="Verdana"/>
              </a:rPr>
              <a:t>do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polígono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715375" y="3181350"/>
            <a:ext cx="2009775" cy="1028700"/>
            <a:chOff x="8715375" y="3181350"/>
            <a:chExt cx="2009775" cy="102870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4125" y="3181350"/>
              <a:ext cx="581025" cy="4953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734425" y="3867150"/>
              <a:ext cx="228600" cy="323850"/>
            </a:xfrm>
            <a:custGeom>
              <a:avLst/>
              <a:gdLst/>
              <a:ahLst/>
              <a:cxnLst/>
              <a:rect l="l" t="t" r="r" b="b"/>
              <a:pathLst>
                <a:path w="228600" h="323850">
                  <a:moveTo>
                    <a:pt x="0" y="323850"/>
                  </a:moveTo>
                  <a:lnTo>
                    <a:pt x="228600" y="32385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3238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967850" y="3871848"/>
              <a:ext cx="1552575" cy="181610"/>
            </a:xfrm>
            <a:custGeom>
              <a:avLst/>
              <a:gdLst/>
              <a:ahLst/>
              <a:cxnLst/>
              <a:rect l="l" t="t" r="r" b="b"/>
              <a:pathLst>
                <a:path w="1552575" h="181610">
                  <a:moveTo>
                    <a:pt x="1471549" y="153034"/>
                  </a:moveTo>
                  <a:lnTo>
                    <a:pt x="0" y="153034"/>
                  </a:lnTo>
                  <a:lnTo>
                    <a:pt x="0" y="181609"/>
                  </a:lnTo>
                  <a:lnTo>
                    <a:pt x="1493774" y="181609"/>
                  </a:lnTo>
                  <a:lnTo>
                    <a:pt x="1500124" y="175259"/>
                  </a:lnTo>
                  <a:lnTo>
                    <a:pt x="1500124" y="167386"/>
                  </a:lnTo>
                  <a:lnTo>
                    <a:pt x="1471549" y="167386"/>
                  </a:lnTo>
                  <a:lnTo>
                    <a:pt x="1471549" y="153034"/>
                  </a:lnTo>
                  <a:close/>
                </a:path>
                <a:path w="1552575" h="181610">
                  <a:moveTo>
                    <a:pt x="1485836" y="56773"/>
                  </a:moveTo>
                  <a:lnTo>
                    <a:pt x="1471549" y="81250"/>
                  </a:lnTo>
                  <a:lnTo>
                    <a:pt x="1471549" y="167386"/>
                  </a:lnTo>
                  <a:lnTo>
                    <a:pt x="1485773" y="153034"/>
                  </a:lnTo>
                  <a:lnTo>
                    <a:pt x="1500124" y="153034"/>
                  </a:lnTo>
                  <a:lnTo>
                    <a:pt x="1500124" y="81250"/>
                  </a:lnTo>
                  <a:lnTo>
                    <a:pt x="1485836" y="56773"/>
                  </a:lnTo>
                  <a:close/>
                </a:path>
                <a:path w="1552575" h="181610">
                  <a:moveTo>
                    <a:pt x="1500124" y="153034"/>
                  </a:moveTo>
                  <a:lnTo>
                    <a:pt x="1485773" y="153034"/>
                  </a:lnTo>
                  <a:lnTo>
                    <a:pt x="1471549" y="167386"/>
                  </a:lnTo>
                  <a:lnTo>
                    <a:pt x="1500124" y="167386"/>
                  </a:lnTo>
                  <a:lnTo>
                    <a:pt x="1500124" y="153034"/>
                  </a:lnTo>
                  <a:close/>
                </a:path>
                <a:path w="1552575" h="181610">
                  <a:moveTo>
                    <a:pt x="1485773" y="0"/>
                  </a:moveTo>
                  <a:lnTo>
                    <a:pt x="1423543" y="106933"/>
                  </a:lnTo>
                  <a:lnTo>
                    <a:pt x="1419478" y="113664"/>
                  </a:lnTo>
                  <a:lnTo>
                    <a:pt x="1421765" y="122427"/>
                  </a:lnTo>
                  <a:lnTo>
                    <a:pt x="1428623" y="126364"/>
                  </a:lnTo>
                  <a:lnTo>
                    <a:pt x="1435480" y="130428"/>
                  </a:lnTo>
                  <a:lnTo>
                    <a:pt x="1444244" y="128143"/>
                  </a:lnTo>
                  <a:lnTo>
                    <a:pt x="1448180" y="121284"/>
                  </a:lnTo>
                  <a:lnTo>
                    <a:pt x="1471549" y="81250"/>
                  </a:lnTo>
                  <a:lnTo>
                    <a:pt x="1471549" y="28320"/>
                  </a:lnTo>
                  <a:lnTo>
                    <a:pt x="1502287" y="28320"/>
                  </a:lnTo>
                  <a:lnTo>
                    <a:pt x="1485773" y="0"/>
                  </a:lnTo>
                  <a:close/>
                </a:path>
                <a:path w="1552575" h="181610">
                  <a:moveTo>
                    <a:pt x="1502287" y="28320"/>
                  </a:moveTo>
                  <a:lnTo>
                    <a:pt x="1500124" y="28320"/>
                  </a:lnTo>
                  <a:lnTo>
                    <a:pt x="1500124" y="81250"/>
                  </a:lnTo>
                  <a:lnTo>
                    <a:pt x="1523492" y="121284"/>
                  </a:lnTo>
                  <a:lnTo>
                    <a:pt x="1527428" y="128143"/>
                  </a:lnTo>
                  <a:lnTo>
                    <a:pt x="1536192" y="130428"/>
                  </a:lnTo>
                  <a:lnTo>
                    <a:pt x="1543050" y="126364"/>
                  </a:lnTo>
                  <a:lnTo>
                    <a:pt x="1549907" y="122427"/>
                  </a:lnTo>
                  <a:lnTo>
                    <a:pt x="1552194" y="113664"/>
                  </a:lnTo>
                  <a:lnTo>
                    <a:pt x="1548129" y="106933"/>
                  </a:lnTo>
                  <a:lnTo>
                    <a:pt x="1502287" y="28320"/>
                  </a:lnTo>
                  <a:close/>
                </a:path>
                <a:path w="1552575" h="181610">
                  <a:moveTo>
                    <a:pt x="1500124" y="28320"/>
                  </a:moveTo>
                  <a:lnTo>
                    <a:pt x="1471549" y="28320"/>
                  </a:lnTo>
                  <a:lnTo>
                    <a:pt x="1471549" y="81250"/>
                  </a:lnTo>
                  <a:lnTo>
                    <a:pt x="1485836" y="56773"/>
                  </a:lnTo>
                  <a:lnTo>
                    <a:pt x="1473453" y="35559"/>
                  </a:lnTo>
                  <a:lnTo>
                    <a:pt x="1500124" y="35559"/>
                  </a:lnTo>
                  <a:lnTo>
                    <a:pt x="1500124" y="28320"/>
                  </a:lnTo>
                  <a:close/>
                </a:path>
                <a:path w="1552575" h="181610">
                  <a:moveTo>
                    <a:pt x="1500124" y="35559"/>
                  </a:moveTo>
                  <a:lnTo>
                    <a:pt x="1498219" y="35559"/>
                  </a:lnTo>
                  <a:lnTo>
                    <a:pt x="1485836" y="56773"/>
                  </a:lnTo>
                  <a:lnTo>
                    <a:pt x="1500124" y="81250"/>
                  </a:lnTo>
                  <a:lnTo>
                    <a:pt x="1500124" y="35559"/>
                  </a:lnTo>
                  <a:close/>
                </a:path>
                <a:path w="1552575" h="181610">
                  <a:moveTo>
                    <a:pt x="1498219" y="35559"/>
                  </a:moveTo>
                  <a:lnTo>
                    <a:pt x="1473453" y="35559"/>
                  </a:lnTo>
                  <a:lnTo>
                    <a:pt x="1485836" y="56773"/>
                  </a:lnTo>
                  <a:lnTo>
                    <a:pt x="1498219" y="35559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1943100" y="2628900"/>
            <a:ext cx="3629025" cy="3171825"/>
            <a:chOff x="1943100" y="2628900"/>
            <a:chExt cx="3629025" cy="317182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5153025"/>
              <a:ext cx="1304925" cy="6477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962150" y="2647950"/>
              <a:ext cx="847725" cy="638175"/>
            </a:xfrm>
            <a:custGeom>
              <a:avLst/>
              <a:gdLst/>
              <a:ahLst/>
              <a:cxnLst/>
              <a:rect l="l" t="t" r="r" b="b"/>
              <a:pathLst>
                <a:path w="847725" h="638175">
                  <a:moveTo>
                    <a:pt x="0" y="638175"/>
                  </a:moveTo>
                  <a:lnTo>
                    <a:pt x="847725" y="638175"/>
                  </a:lnTo>
                  <a:lnTo>
                    <a:pt x="847725" y="0"/>
                  </a:lnTo>
                  <a:lnTo>
                    <a:pt x="0" y="0"/>
                  </a:lnTo>
                  <a:lnTo>
                    <a:pt x="0" y="63817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814700" y="2962275"/>
              <a:ext cx="1400810" cy="1785620"/>
            </a:xfrm>
            <a:custGeom>
              <a:avLst/>
              <a:gdLst/>
              <a:ahLst/>
              <a:cxnLst/>
              <a:rect l="l" t="t" r="r" b="b"/>
              <a:pathLst>
                <a:path w="1400810" h="1785620">
                  <a:moveTo>
                    <a:pt x="1344018" y="1719072"/>
                  </a:moveTo>
                  <a:lnTo>
                    <a:pt x="1272539" y="1760727"/>
                  </a:lnTo>
                  <a:lnTo>
                    <a:pt x="1270253" y="1769491"/>
                  </a:lnTo>
                  <a:lnTo>
                    <a:pt x="1274190" y="1776222"/>
                  </a:lnTo>
                  <a:lnTo>
                    <a:pt x="1278254" y="1783080"/>
                  </a:lnTo>
                  <a:lnTo>
                    <a:pt x="1286890" y="1785366"/>
                  </a:lnTo>
                  <a:lnTo>
                    <a:pt x="1376072" y="1733423"/>
                  </a:lnTo>
                  <a:lnTo>
                    <a:pt x="1372235" y="1733423"/>
                  </a:lnTo>
                  <a:lnTo>
                    <a:pt x="1372235" y="1731391"/>
                  </a:lnTo>
                  <a:lnTo>
                    <a:pt x="1365123" y="1731391"/>
                  </a:lnTo>
                  <a:lnTo>
                    <a:pt x="1344018" y="1719072"/>
                  </a:lnTo>
                  <a:close/>
                </a:path>
                <a:path w="1400810" h="1785620">
                  <a:moveTo>
                    <a:pt x="685926" y="14224"/>
                  </a:moveTo>
                  <a:lnTo>
                    <a:pt x="685926" y="1726945"/>
                  </a:lnTo>
                  <a:lnTo>
                    <a:pt x="692403" y="1733423"/>
                  </a:lnTo>
                  <a:lnTo>
                    <a:pt x="1319432" y="1733423"/>
                  </a:lnTo>
                  <a:lnTo>
                    <a:pt x="1344018" y="1719072"/>
                  </a:lnTo>
                  <a:lnTo>
                    <a:pt x="714501" y="1719072"/>
                  </a:lnTo>
                  <a:lnTo>
                    <a:pt x="700277" y="1704848"/>
                  </a:lnTo>
                  <a:lnTo>
                    <a:pt x="714501" y="1704848"/>
                  </a:lnTo>
                  <a:lnTo>
                    <a:pt x="714501" y="28575"/>
                  </a:lnTo>
                  <a:lnTo>
                    <a:pt x="700277" y="28575"/>
                  </a:lnTo>
                  <a:lnTo>
                    <a:pt x="685926" y="14224"/>
                  </a:lnTo>
                  <a:close/>
                </a:path>
                <a:path w="1400810" h="1785620">
                  <a:moveTo>
                    <a:pt x="1376290" y="1704848"/>
                  </a:moveTo>
                  <a:lnTo>
                    <a:pt x="1372235" y="1704848"/>
                  </a:lnTo>
                  <a:lnTo>
                    <a:pt x="1372235" y="1733423"/>
                  </a:lnTo>
                  <a:lnTo>
                    <a:pt x="1376072" y="1733423"/>
                  </a:lnTo>
                  <a:lnTo>
                    <a:pt x="1400683" y="1719072"/>
                  </a:lnTo>
                  <a:lnTo>
                    <a:pt x="1376290" y="1704848"/>
                  </a:lnTo>
                  <a:close/>
                </a:path>
                <a:path w="1400810" h="1785620">
                  <a:moveTo>
                    <a:pt x="1365123" y="1706752"/>
                  </a:moveTo>
                  <a:lnTo>
                    <a:pt x="1344018" y="1719072"/>
                  </a:lnTo>
                  <a:lnTo>
                    <a:pt x="1365123" y="1731391"/>
                  </a:lnTo>
                  <a:lnTo>
                    <a:pt x="1365123" y="1706752"/>
                  </a:lnTo>
                  <a:close/>
                </a:path>
                <a:path w="1400810" h="1785620">
                  <a:moveTo>
                    <a:pt x="1372235" y="1706752"/>
                  </a:moveTo>
                  <a:lnTo>
                    <a:pt x="1365123" y="1706752"/>
                  </a:lnTo>
                  <a:lnTo>
                    <a:pt x="1365123" y="1731391"/>
                  </a:lnTo>
                  <a:lnTo>
                    <a:pt x="1372235" y="1731391"/>
                  </a:lnTo>
                  <a:lnTo>
                    <a:pt x="1372235" y="1706752"/>
                  </a:lnTo>
                  <a:close/>
                </a:path>
                <a:path w="1400810" h="1785620">
                  <a:moveTo>
                    <a:pt x="714501" y="1704848"/>
                  </a:moveTo>
                  <a:lnTo>
                    <a:pt x="700277" y="1704848"/>
                  </a:lnTo>
                  <a:lnTo>
                    <a:pt x="714501" y="1719072"/>
                  </a:lnTo>
                  <a:lnTo>
                    <a:pt x="714501" y="1704848"/>
                  </a:lnTo>
                  <a:close/>
                </a:path>
                <a:path w="1400810" h="1785620">
                  <a:moveTo>
                    <a:pt x="1319649" y="1704848"/>
                  </a:moveTo>
                  <a:lnTo>
                    <a:pt x="714501" y="1704848"/>
                  </a:lnTo>
                  <a:lnTo>
                    <a:pt x="714501" y="1719072"/>
                  </a:lnTo>
                  <a:lnTo>
                    <a:pt x="1344018" y="1719072"/>
                  </a:lnTo>
                  <a:lnTo>
                    <a:pt x="1319649" y="1704848"/>
                  </a:lnTo>
                  <a:close/>
                </a:path>
                <a:path w="1400810" h="1785620">
                  <a:moveTo>
                    <a:pt x="1286890" y="1652777"/>
                  </a:moveTo>
                  <a:lnTo>
                    <a:pt x="1278254" y="1655064"/>
                  </a:lnTo>
                  <a:lnTo>
                    <a:pt x="1274190" y="1661922"/>
                  </a:lnTo>
                  <a:lnTo>
                    <a:pt x="1270253" y="1668652"/>
                  </a:lnTo>
                  <a:lnTo>
                    <a:pt x="1272539" y="1677416"/>
                  </a:lnTo>
                  <a:lnTo>
                    <a:pt x="1344018" y="1719072"/>
                  </a:lnTo>
                  <a:lnTo>
                    <a:pt x="1365123" y="1706752"/>
                  </a:lnTo>
                  <a:lnTo>
                    <a:pt x="1372235" y="1706752"/>
                  </a:lnTo>
                  <a:lnTo>
                    <a:pt x="1372235" y="1704848"/>
                  </a:lnTo>
                  <a:lnTo>
                    <a:pt x="1376290" y="1704848"/>
                  </a:lnTo>
                  <a:lnTo>
                    <a:pt x="1286890" y="1652777"/>
                  </a:lnTo>
                  <a:close/>
                </a:path>
                <a:path w="1400810" h="1785620">
                  <a:moveTo>
                    <a:pt x="708151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685926" y="28575"/>
                  </a:lnTo>
                  <a:lnTo>
                    <a:pt x="685926" y="14224"/>
                  </a:lnTo>
                  <a:lnTo>
                    <a:pt x="714501" y="14224"/>
                  </a:lnTo>
                  <a:lnTo>
                    <a:pt x="714501" y="6350"/>
                  </a:lnTo>
                  <a:lnTo>
                    <a:pt x="708151" y="0"/>
                  </a:lnTo>
                  <a:close/>
                </a:path>
                <a:path w="1400810" h="1785620">
                  <a:moveTo>
                    <a:pt x="714501" y="14224"/>
                  </a:moveTo>
                  <a:lnTo>
                    <a:pt x="685926" y="14224"/>
                  </a:lnTo>
                  <a:lnTo>
                    <a:pt x="700277" y="28575"/>
                  </a:lnTo>
                  <a:lnTo>
                    <a:pt x="714501" y="28575"/>
                  </a:lnTo>
                  <a:lnTo>
                    <a:pt x="714501" y="14224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11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44"/>
              </a:spcBef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6538" y="1543050"/>
            <a:ext cx="3048000" cy="4857750"/>
            <a:chOff x="6086538" y="1543050"/>
            <a:chExt cx="3048000" cy="4857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552575"/>
              <a:ext cx="3028950" cy="48387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1301" y="1547812"/>
              <a:ext cx="3038475" cy="4848225"/>
            </a:xfrm>
            <a:custGeom>
              <a:avLst/>
              <a:gdLst/>
              <a:ahLst/>
              <a:cxnLst/>
              <a:rect l="l" t="t" r="r" b="b"/>
              <a:pathLst>
                <a:path w="3038475" h="4848225">
                  <a:moveTo>
                    <a:pt x="0" y="4848225"/>
                  </a:moveTo>
                  <a:lnTo>
                    <a:pt x="3038475" y="4848225"/>
                  </a:lnTo>
                  <a:lnTo>
                    <a:pt x="3038475" y="0"/>
                  </a:lnTo>
                  <a:lnTo>
                    <a:pt x="0" y="0"/>
                  </a:lnTo>
                  <a:lnTo>
                    <a:pt x="0" y="48482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952500" y="1552575"/>
            <a:ext cx="3095625" cy="4772025"/>
            <a:chOff x="952500" y="1552575"/>
            <a:chExt cx="3095625" cy="47720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275" y="1562100"/>
              <a:ext cx="2971800" cy="4752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512" y="1557337"/>
              <a:ext cx="2981325" cy="4762500"/>
            </a:xfrm>
            <a:custGeom>
              <a:avLst/>
              <a:gdLst/>
              <a:ahLst/>
              <a:cxnLst/>
              <a:rect l="l" t="t" r="r" b="b"/>
              <a:pathLst>
                <a:path w="2981325" h="4762500">
                  <a:moveTo>
                    <a:pt x="0" y="4762500"/>
                  </a:moveTo>
                  <a:lnTo>
                    <a:pt x="2981325" y="4762500"/>
                  </a:lnTo>
                  <a:lnTo>
                    <a:pt x="2981325" y="0"/>
                  </a:lnTo>
                  <a:lnTo>
                    <a:pt x="0" y="0"/>
                  </a:lnTo>
                  <a:lnTo>
                    <a:pt x="0" y="4762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71550" y="3848100"/>
              <a:ext cx="3057525" cy="1390650"/>
            </a:xfrm>
            <a:custGeom>
              <a:avLst/>
              <a:gdLst/>
              <a:ahLst/>
              <a:cxnLst/>
              <a:rect l="l" t="t" r="r" b="b"/>
              <a:pathLst>
                <a:path w="3057525" h="1390650">
                  <a:moveTo>
                    <a:pt x="0" y="304800"/>
                  </a:moveTo>
                  <a:lnTo>
                    <a:pt x="3057525" y="304800"/>
                  </a:lnTo>
                  <a:lnTo>
                    <a:pt x="305752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  <a:path w="3057525" h="1390650">
                  <a:moveTo>
                    <a:pt x="0" y="1390650"/>
                  </a:moveTo>
                  <a:lnTo>
                    <a:pt x="3057525" y="1390650"/>
                  </a:lnTo>
                  <a:lnTo>
                    <a:pt x="3057525" y="790575"/>
                  </a:lnTo>
                  <a:lnTo>
                    <a:pt x="0" y="790575"/>
                  </a:lnTo>
                  <a:lnTo>
                    <a:pt x="0" y="13906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200588" y="1781238"/>
            <a:ext cx="1447800" cy="145732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3020" rIns="0" bIns="0" rtlCol="0" vert="horz">
            <a:spAutoFit/>
          </a:bodyPr>
          <a:lstStyle/>
          <a:p>
            <a:pPr algn="ctr" marL="142240" marR="147320">
              <a:lnSpc>
                <a:spcPct val="120000"/>
              </a:lnSpc>
              <a:spcBef>
                <a:spcPts val="260"/>
              </a:spcBef>
            </a:pPr>
            <a:r>
              <a:rPr dirty="0" sz="1200" spc="-5">
                <a:latin typeface="Verdana"/>
                <a:cs typeface="Verdana"/>
              </a:rPr>
              <a:t>Para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5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-25">
                <a:latin typeface="Verdana"/>
                <a:cs typeface="Verdana"/>
              </a:rPr>
              <a:t>barra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ficará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com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-5">
                <a:latin typeface="Verdana"/>
                <a:cs typeface="Verdana"/>
              </a:rPr>
              <a:t>cor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“laranja”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86025" y="3338448"/>
            <a:ext cx="8037195" cy="3405504"/>
            <a:chOff x="2486025" y="3338448"/>
            <a:chExt cx="8037195" cy="340550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5009" y="3848099"/>
              <a:ext cx="107568" cy="1106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86025" y="4329429"/>
              <a:ext cx="1709420" cy="313690"/>
            </a:xfrm>
            <a:custGeom>
              <a:avLst/>
              <a:gdLst/>
              <a:ahLst/>
              <a:cxnLst/>
              <a:rect l="l" t="t" r="r" b="b"/>
              <a:pathLst>
                <a:path w="1709420" h="313689">
                  <a:moveTo>
                    <a:pt x="1627915" y="52070"/>
                  </a:moveTo>
                  <a:lnTo>
                    <a:pt x="6350" y="52070"/>
                  </a:lnTo>
                  <a:lnTo>
                    <a:pt x="0" y="58420"/>
                  </a:lnTo>
                  <a:lnTo>
                    <a:pt x="0" y="313182"/>
                  </a:lnTo>
                  <a:lnTo>
                    <a:pt x="28575" y="313182"/>
                  </a:lnTo>
                  <a:lnTo>
                    <a:pt x="28575" y="80645"/>
                  </a:lnTo>
                  <a:lnTo>
                    <a:pt x="14350" y="80645"/>
                  </a:lnTo>
                  <a:lnTo>
                    <a:pt x="28575" y="66294"/>
                  </a:lnTo>
                  <a:lnTo>
                    <a:pt x="1652283" y="66294"/>
                  </a:lnTo>
                  <a:lnTo>
                    <a:pt x="1627915" y="52070"/>
                  </a:lnTo>
                  <a:close/>
                </a:path>
                <a:path w="1709420" h="313689">
                  <a:moveTo>
                    <a:pt x="1652392" y="66357"/>
                  </a:moveTo>
                  <a:lnTo>
                    <a:pt x="1581023" y="107950"/>
                  </a:lnTo>
                  <a:lnTo>
                    <a:pt x="1578737" y="116713"/>
                  </a:lnTo>
                  <a:lnTo>
                    <a:pt x="1586611" y="130429"/>
                  </a:lnTo>
                  <a:lnTo>
                    <a:pt x="1595374" y="132715"/>
                  </a:lnTo>
                  <a:lnTo>
                    <a:pt x="1684555" y="80645"/>
                  </a:lnTo>
                  <a:lnTo>
                    <a:pt x="1680717" y="80645"/>
                  </a:lnTo>
                  <a:lnTo>
                    <a:pt x="1680717" y="78740"/>
                  </a:lnTo>
                  <a:lnTo>
                    <a:pt x="1673605" y="78740"/>
                  </a:lnTo>
                  <a:lnTo>
                    <a:pt x="1652392" y="66357"/>
                  </a:lnTo>
                  <a:close/>
                </a:path>
                <a:path w="1709420" h="313689">
                  <a:moveTo>
                    <a:pt x="28575" y="66294"/>
                  </a:moveTo>
                  <a:lnTo>
                    <a:pt x="14350" y="80645"/>
                  </a:lnTo>
                  <a:lnTo>
                    <a:pt x="28575" y="80645"/>
                  </a:lnTo>
                  <a:lnTo>
                    <a:pt x="28575" y="66294"/>
                  </a:lnTo>
                  <a:close/>
                </a:path>
                <a:path w="1709420" h="313689">
                  <a:moveTo>
                    <a:pt x="1652283" y="66294"/>
                  </a:moveTo>
                  <a:lnTo>
                    <a:pt x="28575" y="66294"/>
                  </a:lnTo>
                  <a:lnTo>
                    <a:pt x="28575" y="80645"/>
                  </a:lnTo>
                  <a:lnTo>
                    <a:pt x="1627915" y="80645"/>
                  </a:lnTo>
                  <a:lnTo>
                    <a:pt x="1652392" y="66357"/>
                  </a:lnTo>
                  <a:close/>
                </a:path>
                <a:path w="1709420" h="313689">
                  <a:moveTo>
                    <a:pt x="1684723" y="52070"/>
                  </a:moveTo>
                  <a:lnTo>
                    <a:pt x="1680717" y="52070"/>
                  </a:lnTo>
                  <a:lnTo>
                    <a:pt x="1680717" y="80645"/>
                  </a:lnTo>
                  <a:lnTo>
                    <a:pt x="1684555" y="80645"/>
                  </a:lnTo>
                  <a:lnTo>
                    <a:pt x="1709165" y="66294"/>
                  </a:lnTo>
                  <a:lnTo>
                    <a:pt x="1684723" y="52070"/>
                  </a:lnTo>
                  <a:close/>
                </a:path>
                <a:path w="1709420" h="313689">
                  <a:moveTo>
                    <a:pt x="1673605" y="53975"/>
                  </a:moveTo>
                  <a:lnTo>
                    <a:pt x="1652392" y="66357"/>
                  </a:lnTo>
                  <a:lnTo>
                    <a:pt x="1673605" y="78740"/>
                  </a:lnTo>
                  <a:lnTo>
                    <a:pt x="1673605" y="53975"/>
                  </a:lnTo>
                  <a:close/>
                </a:path>
                <a:path w="1709420" h="313689">
                  <a:moveTo>
                    <a:pt x="1680717" y="53975"/>
                  </a:moveTo>
                  <a:lnTo>
                    <a:pt x="1673605" y="53975"/>
                  </a:lnTo>
                  <a:lnTo>
                    <a:pt x="1673605" y="78740"/>
                  </a:lnTo>
                  <a:lnTo>
                    <a:pt x="1680717" y="78740"/>
                  </a:lnTo>
                  <a:lnTo>
                    <a:pt x="1680717" y="53975"/>
                  </a:lnTo>
                  <a:close/>
                </a:path>
                <a:path w="1709420" h="313689">
                  <a:moveTo>
                    <a:pt x="1595374" y="0"/>
                  </a:moveTo>
                  <a:lnTo>
                    <a:pt x="1586611" y="2286"/>
                  </a:lnTo>
                  <a:lnTo>
                    <a:pt x="1578737" y="16002"/>
                  </a:lnTo>
                  <a:lnTo>
                    <a:pt x="1581023" y="24765"/>
                  </a:lnTo>
                  <a:lnTo>
                    <a:pt x="1652392" y="66357"/>
                  </a:lnTo>
                  <a:lnTo>
                    <a:pt x="1673605" y="53975"/>
                  </a:lnTo>
                  <a:lnTo>
                    <a:pt x="1680717" y="53975"/>
                  </a:lnTo>
                  <a:lnTo>
                    <a:pt x="1680717" y="52070"/>
                  </a:lnTo>
                  <a:lnTo>
                    <a:pt x="1684723" y="52070"/>
                  </a:lnTo>
                  <a:lnTo>
                    <a:pt x="1602232" y="4064"/>
                  </a:lnTo>
                  <a:lnTo>
                    <a:pt x="1595374" y="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10050" y="5781675"/>
              <a:ext cx="1419225" cy="962025"/>
            </a:xfrm>
            <a:custGeom>
              <a:avLst/>
              <a:gdLst/>
              <a:ahLst/>
              <a:cxnLst/>
              <a:rect l="l" t="t" r="r" b="b"/>
              <a:pathLst>
                <a:path w="1419225" h="962025">
                  <a:moveTo>
                    <a:pt x="1419225" y="0"/>
                  </a:moveTo>
                  <a:lnTo>
                    <a:pt x="0" y="0"/>
                  </a:lnTo>
                  <a:lnTo>
                    <a:pt x="0" y="962025"/>
                  </a:lnTo>
                  <a:lnTo>
                    <a:pt x="1419225" y="962025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FF9F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15050" y="4219574"/>
              <a:ext cx="2971800" cy="266700"/>
            </a:xfrm>
            <a:custGeom>
              <a:avLst/>
              <a:gdLst/>
              <a:ahLst/>
              <a:cxnLst/>
              <a:rect l="l" t="t" r="r" b="b"/>
              <a:pathLst>
                <a:path w="2971800" h="266700">
                  <a:moveTo>
                    <a:pt x="0" y="266700"/>
                  </a:moveTo>
                  <a:lnTo>
                    <a:pt x="2971800" y="266700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F417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91425" y="3338448"/>
              <a:ext cx="2931795" cy="888365"/>
            </a:xfrm>
            <a:custGeom>
              <a:avLst/>
              <a:gdLst/>
              <a:ahLst/>
              <a:cxnLst/>
              <a:rect l="l" t="t" r="r" b="b"/>
              <a:pathLst>
                <a:path w="2931795" h="888364">
                  <a:moveTo>
                    <a:pt x="2850896" y="429640"/>
                  </a:moveTo>
                  <a:lnTo>
                    <a:pt x="6350" y="429640"/>
                  </a:lnTo>
                  <a:lnTo>
                    <a:pt x="0" y="436118"/>
                  </a:lnTo>
                  <a:lnTo>
                    <a:pt x="0" y="887857"/>
                  </a:lnTo>
                  <a:lnTo>
                    <a:pt x="28575" y="887857"/>
                  </a:lnTo>
                  <a:lnTo>
                    <a:pt x="28575" y="458215"/>
                  </a:lnTo>
                  <a:lnTo>
                    <a:pt x="14350" y="458215"/>
                  </a:lnTo>
                  <a:lnTo>
                    <a:pt x="28575" y="443992"/>
                  </a:lnTo>
                  <a:lnTo>
                    <a:pt x="2850896" y="443992"/>
                  </a:lnTo>
                  <a:lnTo>
                    <a:pt x="2850896" y="429640"/>
                  </a:lnTo>
                  <a:close/>
                </a:path>
                <a:path w="2931795" h="888364">
                  <a:moveTo>
                    <a:pt x="28575" y="443992"/>
                  </a:moveTo>
                  <a:lnTo>
                    <a:pt x="14350" y="458215"/>
                  </a:lnTo>
                  <a:lnTo>
                    <a:pt x="28575" y="458215"/>
                  </a:lnTo>
                  <a:lnTo>
                    <a:pt x="28575" y="443992"/>
                  </a:lnTo>
                  <a:close/>
                </a:path>
                <a:path w="2931795" h="888364">
                  <a:moveTo>
                    <a:pt x="2879471" y="429640"/>
                  </a:moveTo>
                  <a:lnTo>
                    <a:pt x="2865247" y="429640"/>
                  </a:lnTo>
                  <a:lnTo>
                    <a:pt x="2850896" y="443992"/>
                  </a:lnTo>
                  <a:lnTo>
                    <a:pt x="28575" y="443992"/>
                  </a:lnTo>
                  <a:lnTo>
                    <a:pt x="28575" y="458215"/>
                  </a:lnTo>
                  <a:lnTo>
                    <a:pt x="2873121" y="458215"/>
                  </a:lnTo>
                  <a:lnTo>
                    <a:pt x="2879471" y="451865"/>
                  </a:lnTo>
                  <a:lnTo>
                    <a:pt x="2879471" y="429640"/>
                  </a:lnTo>
                  <a:close/>
                </a:path>
                <a:path w="2931795" h="888364">
                  <a:moveTo>
                    <a:pt x="2865183" y="56773"/>
                  </a:moveTo>
                  <a:lnTo>
                    <a:pt x="2850896" y="81250"/>
                  </a:lnTo>
                  <a:lnTo>
                    <a:pt x="2850896" y="443992"/>
                  </a:lnTo>
                  <a:lnTo>
                    <a:pt x="2865247" y="429640"/>
                  </a:lnTo>
                  <a:lnTo>
                    <a:pt x="2879471" y="429640"/>
                  </a:lnTo>
                  <a:lnTo>
                    <a:pt x="2879471" y="81250"/>
                  </a:lnTo>
                  <a:lnTo>
                    <a:pt x="2865183" y="56773"/>
                  </a:lnTo>
                  <a:close/>
                </a:path>
                <a:path w="2931795" h="888364">
                  <a:moveTo>
                    <a:pt x="2865247" y="0"/>
                  </a:moveTo>
                  <a:lnTo>
                    <a:pt x="2802890" y="106934"/>
                  </a:lnTo>
                  <a:lnTo>
                    <a:pt x="2798826" y="113664"/>
                  </a:lnTo>
                  <a:lnTo>
                    <a:pt x="2801111" y="122427"/>
                  </a:lnTo>
                  <a:lnTo>
                    <a:pt x="2807970" y="126364"/>
                  </a:lnTo>
                  <a:lnTo>
                    <a:pt x="2814828" y="130428"/>
                  </a:lnTo>
                  <a:lnTo>
                    <a:pt x="2823591" y="128142"/>
                  </a:lnTo>
                  <a:lnTo>
                    <a:pt x="2827528" y="121285"/>
                  </a:lnTo>
                  <a:lnTo>
                    <a:pt x="2850896" y="81250"/>
                  </a:lnTo>
                  <a:lnTo>
                    <a:pt x="2850896" y="28321"/>
                  </a:lnTo>
                  <a:lnTo>
                    <a:pt x="2881728" y="28321"/>
                  </a:lnTo>
                  <a:lnTo>
                    <a:pt x="2865247" y="0"/>
                  </a:lnTo>
                  <a:close/>
                </a:path>
                <a:path w="2931795" h="888364">
                  <a:moveTo>
                    <a:pt x="2881728" y="28321"/>
                  </a:moveTo>
                  <a:lnTo>
                    <a:pt x="2879471" y="28321"/>
                  </a:lnTo>
                  <a:lnTo>
                    <a:pt x="2879471" y="81250"/>
                  </a:lnTo>
                  <a:lnTo>
                    <a:pt x="2902839" y="121285"/>
                  </a:lnTo>
                  <a:lnTo>
                    <a:pt x="2906776" y="128142"/>
                  </a:lnTo>
                  <a:lnTo>
                    <a:pt x="2915539" y="130428"/>
                  </a:lnTo>
                  <a:lnTo>
                    <a:pt x="2922397" y="126364"/>
                  </a:lnTo>
                  <a:lnTo>
                    <a:pt x="2929254" y="122427"/>
                  </a:lnTo>
                  <a:lnTo>
                    <a:pt x="2931541" y="113664"/>
                  </a:lnTo>
                  <a:lnTo>
                    <a:pt x="2927477" y="106934"/>
                  </a:lnTo>
                  <a:lnTo>
                    <a:pt x="2881728" y="28321"/>
                  </a:lnTo>
                  <a:close/>
                </a:path>
                <a:path w="2931795" h="888364">
                  <a:moveTo>
                    <a:pt x="2879471" y="28321"/>
                  </a:moveTo>
                  <a:lnTo>
                    <a:pt x="2850896" y="28321"/>
                  </a:lnTo>
                  <a:lnTo>
                    <a:pt x="2850896" y="81250"/>
                  </a:lnTo>
                  <a:lnTo>
                    <a:pt x="2865183" y="56773"/>
                  </a:lnTo>
                  <a:lnTo>
                    <a:pt x="2852801" y="35560"/>
                  </a:lnTo>
                  <a:lnTo>
                    <a:pt x="2879471" y="35560"/>
                  </a:lnTo>
                  <a:lnTo>
                    <a:pt x="2879471" y="28321"/>
                  </a:lnTo>
                  <a:close/>
                </a:path>
                <a:path w="2931795" h="888364">
                  <a:moveTo>
                    <a:pt x="2879471" y="35560"/>
                  </a:moveTo>
                  <a:lnTo>
                    <a:pt x="2877566" y="35560"/>
                  </a:lnTo>
                  <a:lnTo>
                    <a:pt x="2865183" y="56773"/>
                  </a:lnTo>
                  <a:lnTo>
                    <a:pt x="2879471" y="81250"/>
                  </a:lnTo>
                  <a:lnTo>
                    <a:pt x="2879471" y="35560"/>
                  </a:lnTo>
                  <a:close/>
                </a:path>
                <a:path w="2931795" h="888364">
                  <a:moveTo>
                    <a:pt x="2877566" y="35560"/>
                  </a:moveTo>
                  <a:lnTo>
                    <a:pt x="2852801" y="35560"/>
                  </a:lnTo>
                  <a:lnTo>
                    <a:pt x="2865183" y="56773"/>
                  </a:lnTo>
                  <a:lnTo>
                    <a:pt x="2877566" y="3556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289678" y="5800471"/>
            <a:ext cx="1250315" cy="9029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7620">
              <a:lnSpc>
                <a:spcPct val="120000"/>
              </a:lnSpc>
              <a:spcBef>
                <a:spcPts val="100"/>
              </a:spcBef>
            </a:pPr>
            <a:r>
              <a:rPr dirty="0" sz="1200" spc="5">
                <a:latin typeface="Verdana"/>
                <a:cs typeface="Verdana"/>
              </a:rPr>
              <a:t>Após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preenchido o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campo</a:t>
            </a:r>
            <a:r>
              <a:rPr dirty="0" sz="1200">
                <a:latin typeface="Verdana"/>
                <a:cs typeface="Verdana"/>
              </a:rPr>
              <a:t> ficará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na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cor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“preta”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62025" y="4343400"/>
            <a:ext cx="5163185" cy="1991360"/>
            <a:chOff x="962025" y="4343400"/>
            <a:chExt cx="5163185" cy="1991360"/>
          </a:xfrm>
        </p:grpSpPr>
        <p:sp>
          <p:nvSpPr>
            <p:cNvPr id="18" name="object 18"/>
            <p:cNvSpPr/>
            <p:nvPr/>
          </p:nvSpPr>
          <p:spPr>
            <a:xfrm>
              <a:off x="981075" y="5534025"/>
              <a:ext cx="3057525" cy="266700"/>
            </a:xfrm>
            <a:custGeom>
              <a:avLst/>
              <a:gdLst/>
              <a:ahLst/>
              <a:cxnLst/>
              <a:rect l="l" t="t" r="r" b="b"/>
              <a:pathLst>
                <a:path w="3057525" h="266700">
                  <a:moveTo>
                    <a:pt x="0" y="266700"/>
                  </a:moveTo>
                  <a:lnTo>
                    <a:pt x="3057525" y="266700"/>
                  </a:lnTo>
                  <a:lnTo>
                    <a:pt x="3057525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F417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505075" y="4343399"/>
              <a:ext cx="3620135" cy="1991360"/>
            </a:xfrm>
            <a:custGeom>
              <a:avLst/>
              <a:gdLst/>
              <a:ahLst/>
              <a:cxnLst/>
              <a:rect l="l" t="t" r="r" b="b"/>
              <a:pathLst>
                <a:path w="3620135" h="1991360">
                  <a:moveTo>
                    <a:pt x="1708785" y="1920557"/>
                  </a:moveTo>
                  <a:lnTo>
                    <a:pt x="1684274" y="1906270"/>
                  </a:lnTo>
                  <a:lnTo>
                    <a:pt x="1595120" y="1854238"/>
                  </a:lnTo>
                  <a:lnTo>
                    <a:pt x="1586357" y="1856536"/>
                  </a:lnTo>
                  <a:lnTo>
                    <a:pt x="1582420" y="1863356"/>
                  </a:lnTo>
                  <a:lnTo>
                    <a:pt x="1578356" y="1870176"/>
                  </a:lnTo>
                  <a:lnTo>
                    <a:pt x="1580642" y="1878914"/>
                  </a:lnTo>
                  <a:lnTo>
                    <a:pt x="1627543" y="1906270"/>
                  </a:lnTo>
                  <a:lnTo>
                    <a:pt x="28575" y="1906270"/>
                  </a:lnTo>
                  <a:lnTo>
                    <a:pt x="28575" y="1462087"/>
                  </a:lnTo>
                  <a:lnTo>
                    <a:pt x="0" y="1462087"/>
                  </a:lnTo>
                  <a:lnTo>
                    <a:pt x="0" y="1928456"/>
                  </a:lnTo>
                  <a:lnTo>
                    <a:pt x="6350" y="1934845"/>
                  </a:lnTo>
                  <a:lnTo>
                    <a:pt x="1627568" y="1934845"/>
                  </a:lnTo>
                  <a:lnTo>
                    <a:pt x="1580642" y="1962200"/>
                  </a:lnTo>
                  <a:lnTo>
                    <a:pt x="1578356" y="1970951"/>
                  </a:lnTo>
                  <a:lnTo>
                    <a:pt x="1582420" y="1977771"/>
                  </a:lnTo>
                  <a:lnTo>
                    <a:pt x="1586357" y="1984578"/>
                  </a:lnTo>
                  <a:lnTo>
                    <a:pt x="1595120" y="1986889"/>
                  </a:lnTo>
                  <a:lnTo>
                    <a:pt x="1684274" y="1934845"/>
                  </a:lnTo>
                  <a:lnTo>
                    <a:pt x="1708785" y="1920557"/>
                  </a:lnTo>
                  <a:close/>
                </a:path>
                <a:path w="3620135" h="1991360">
                  <a:moveTo>
                    <a:pt x="3620008" y="0"/>
                  </a:moveTo>
                  <a:lnTo>
                    <a:pt x="3366643" y="0"/>
                  </a:lnTo>
                  <a:lnTo>
                    <a:pt x="3360166" y="6350"/>
                  </a:lnTo>
                  <a:lnTo>
                    <a:pt x="3360166" y="1910156"/>
                  </a:lnTo>
                  <a:lnTo>
                    <a:pt x="3210102" y="1910156"/>
                  </a:lnTo>
                  <a:lnTo>
                    <a:pt x="3257042" y="1882800"/>
                  </a:lnTo>
                  <a:lnTo>
                    <a:pt x="3259328" y="1874050"/>
                  </a:lnTo>
                  <a:lnTo>
                    <a:pt x="3255264" y="1867242"/>
                  </a:lnTo>
                  <a:lnTo>
                    <a:pt x="3251327" y="1860423"/>
                  </a:lnTo>
                  <a:lnTo>
                    <a:pt x="3242564" y="1858124"/>
                  </a:lnTo>
                  <a:lnTo>
                    <a:pt x="3128899" y="1924443"/>
                  </a:lnTo>
                  <a:lnTo>
                    <a:pt x="3242564" y="1990763"/>
                  </a:lnTo>
                  <a:lnTo>
                    <a:pt x="3251327" y="1988464"/>
                  </a:lnTo>
                  <a:lnTo>
                    <a:pt x="3255264" y="1981644"/>
                  </a:lnTo>
                  <a:lnTo>
                    <a:pt x="3259328" y="1974837"/>
                  </a:lnTo>
                  <a:lnTo>
                    <a:pt x="3257042" y="1966087"/>
                  </a:lnTo>
                  <a:lnTo>
                    <a:pt x="3210102" y="1938731"/>
                  </a:lnTo>
                  <a:lnTo>
                    <a:pt x="3382391" y="1938731"/>
                  </a:lnTo>
                  <a:lnTo>
                    <a:pt x="3388741" y="1932330"/>
                  </a:lnTo>
                  <a:lnTo>
                    <a:pt x="3388741" y="1924443"/>
                  </a:lnTo>
                  <a:lnTo>
                    <a:pt x="3388741" y="1910156"/>
                  </a:lnTo>
                  <a:lnTo>
                    <a:pt x="3388741" y="28575"/>
                  </a:lnTo>
                  <a:lnTo>
                    <a:pt x="3620008" y="28575"/>
                  </a:lnTo>
                  <a:lnTo>
                    <a:pt x="3620008" y="14351"/>
                  </a:lnTo>
                  <a:lnTo>
                    <a:pt x="3620008" y="0"/>
                  </a:lnTo>
                  <a:close/>
                </a:path>
              </a:pathLst>
            </a:custGeom>
            <a:solidFill>
              <a:srgbClr val="F417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429514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80">
                <a:solidFill>
                  <a:srgbClr val="042039"/>
                </a:solidFill>
              </a:rPr>
              <a:t>P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195">
                <a:solidFill>
                  <a:srgbClr val="042039"/>
                </a:solidFill>
              </a:rPr>
              <a:t>o</a:t>
            </a:r>
            <a:r>
              <a:rPr dirty="0" sz="2000" spc="95">
                <a:solidFill>
                  <a:srgbClr val="042039"/>
                </a:solidFill>
              </a:rPr>
              <a:t>c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80">
                <a:solidFill>
                  <a:srgbClr val="042039"/>
                </a:solidFill>
              </a:rPr>
              <a:t>ss</a:t>
            </a:r>
            <a:r>
              <a:rPr dirty="0" sz="2000" spc="90">
                <a:solidFill>
                  <a:srgbClr val="042039"/>
                </a:solidFill>
              </a:rPr>
              <a:t>o</a:t>
            </a:r>
            <a:r>
              <a:rPr dirty="0" sz="2000" spc="-204">
                <a:solidFill>
                  <a:srgbClr val="042039"/>
                </a:solidFill>
              </a:rPr>
              <a:t> </a:t>
            </a:r>
            <a:r>
              <a:rPr dirty="0" sz="2000" spc="170">
                <a:solidFill>
                  <a:srgbClr val="042039"/>
                </a:solidFill>
              </a:rPr>
              <a:t>d</a:t>
            </a:r>
            <a:r>
              <a:rPr dirty="0" sz="2000" spc="80">
                <a:solidFill>
                  <a:srgbClr val="042039"/>
                </a:solidFill>
              </a:rPr>
              <a:t>e</a:t>
            </a:r>
            <a:r>
              <a:rPr dirty="0" sz="2000">
                <a:solidFill>
                  <a:srgbClr val="042039"/>
                </a:solidFill>
              </a:rPr>
              <a:t> </a:t>
            </a:r>
            <a:r>
              <a:rPr dirty="0" sz="2000" spc="170">
                <a:solidFill>
                  <a:srgbClr val="042039"/>
                </a:solidFill>
              </a:rPr>
              <a:t>p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90">
                <a:solidFill>
                  <a:srgbClr val="042039"/>
                </a:solidFill>
              </a:rPr>
              <a:t>e</a:t>
            </a:r>
            <a:r>
              <a:rPr dirty="0" sz="2000" spc="70">
                <a:solidFill>
                  <a:srgbClr val="042039"/>
                </a:solidFill>
              </a:rPr>
              <a:t>n</a:t>
            </a:r>
            <a:r>
              <a:rPr dirty="0" sz="2000" spc="95">
                <a:solidFill>
                  <a:srgbClr val="042039"/>
                </a:solidFill>
              </a:rPr>
              <a:t>c</a:t>
            </a:r>
            <a:r>
              <a:rPr dirty="0" sz="2000" spc="70">
                <a:solidFill>
                  <a:srgbClr val="042039"/>
                </a:solidFill>
              </a:rPr>
              <a:t>h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55">
                <a:solidFill>
                  <a:srgbClr val="042039"/>
                </a:solidFill>
              </a:rPr>
              <a:t>m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70">
                <a:solidFill>
                  <a:srgbClr val="042039"/>
                </a:solidFill>
              </a:rPr>
              <a:t>n</a:t>
            </a:r>
            <a:r>
              <a:rPr dirty="0" sz="2000" spc="55">
                <a:solidFill>
                  <a:srgbClr val="042039"/>
                </a:solidFill>
              </a:rPr>
              <a:t>t</a:t>
            </a:r>
            <a:r>
              <a:rPr dirty="0" sz="2000" spc="90">
                <a:solidFill>
                  <a:srgbClr val="042039"/>
                </a:solidFill>
              </a:rPr>
              <a:t>o</a:t>
            </a:r>
            <a:endParaRPr sz="2000"/>
          </a:p>
        </p:txBody>
      </p:sp>
      <p:sp>
        <p:nvSpPr>
          <p:cNvPr id="21" name="object 21"/>
          <p:cNvSpPr txBox="1"/>
          <p:nvPr/>
        </p:nvSpPr>
        <p:spPr>
          <a:xfrm>
            <a:off x="4200588" y="3419538"/>
            <a:ext cx="1447800" cy="211455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1750" rIns="0" bIns="0" rtlCol="0" vert="horz">
            <a:spAutoFit/>
          </a:bodyPr>
          <a:lstStyle/>
          <a:p>
            <a:pPr algn="ctr" marL="132715" marR="116839" indent="-20955">
              <a:lnSpc>
                <a:spcPct val="120600"/>
              </a:lnSpc>
              <a:spcBef>
                <a:spcPts val="250"/>
              </a:spcBef>
            </a:pPr>
            <a:r>
              <a:rPr dirty="0" sz="1200" spc="-15">
                <a:latin typeface="Verdana"/>
                <a:cs typeface="Verdana"/>
              </a:rPr>
              <a:t>Número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Setor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Letra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 Quadra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estão 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previamente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preenchidos,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s p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r  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5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10">
                <a:latin typeface="Verdana"/>
                <a:cs typeface="Verdana"/>
              </a:rPr>
              <a:t>necessário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01238" y="2143188"/>
            <a:ext cx="2114550" cy="120967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105410" marR="88265" indent="-5080">
              <a:lnSpc>
                <a:spcPct val="120000"/>
              </a:lnSpc>
              <a:spcBef>
                <a:spcPts val="275"/>
              </a:spcBef>
            </a:pPr>
            <a:r>
              <a:rPr dirty="0" sz="1200" spc="25">
                <a:latin typeface="Verdana"/>
                <a:cs typeface="Verdana"/>
              </a:rPr>
              <a:t>Pa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0">
                <a:latin typeface="Verdana"/>
                <a:cs typeface="Verdana"/>
              </a:rPr>
              <a:t>r</a:t>
            </a:r>
            <a:r>
              <a:rPr dirty="0" sz="1200" spc="35">
                <a:latin typeface="Verdana"/>
                <a:cs typeface="Verdana"/>
              </a:rPr>
              <a:t>ee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  </a:t>
            </a:r>
            <a:r>
              <a:rPr dirty="0" sz="1200" spc="-20">
                <a:latin typeface="Verdana"/>
                <a:cs typeface="Verdana"/>
              </a:rPr>
              <a:t>número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domicílio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clique </a:t>
            </a:r>
            <a:r>
              <a:rPr dirty="0" sz="1200" spc="-5">
                <a:latin typeface="Verdana"/>
                <a:cs typeface="Verdana"/>
              </a:rPr>
              <a:t>no </a:t>
            </a:r>
            <a:r>
              <a:rPr dirty="0" sz="1200" spc="-10">
                <a:latin typeface="Verdana"/>
                <a:cs typeface="Verdana"/>
              </a:rPr>
              <a:t>campo </a:t>
            </a:r>
            <a:r>
              <a:rPr dirty="0" sz="1200">
                <a:latin typeface="Verdana"/>
                <a:cs typeface="Verdana"/>
              </a:rPr>
              <a:t>e </a:t>
            </a:r>
            <a:r>
              <a:rPr dirty="0" sz="1200" spc="20">
                <a:latin typeface="Verdana"/>
                <a:cs typeface="Verdana"/>
              </a:rPr>
              <a:t>digite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número</a:t>
            </a:r>
            <a:r>
              <a:rPr dirty="0" sz="1200" spc="1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com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4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dígitos;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Ex:</a:t>
            </a:r>
            <a:r>
              <a:rPr dirty="0" sz="1200" spc="7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“0001”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86025" y="2443479"/>
            <a:ext cx="1724660" cy="1412875"/>
          </a:xfrm>
          <a:custGeom>
            <a:avLst/>
            <a:gdLst/>
            <a:ahLst/>
            <a:cxnLst/>
            <a:rect l="l" t="t" r="r" b="b"/>
            <a:pathLst>
              <a:path w="1724660" h="1412875">
                <a:moveTo>
                  <a:pt x="1643028" y="52070"/>
                </a:moveTo>
                <a:lnTo>
                  <a:pt x="6350" y="52070"/>
                </a:lnTo>
                <a:lnTo>
                  <a:pt x="0" y="58420"/>
                </a:lnTo>
                <a:lnTo>
                  <a:pt x="0" y="1412367"/>
                </a:lnTo>
                <a:lnTo>
                  <a:pt x="28575" y="1412367"/>
                </a:lnTo>
                <a:lnTo>
                  <a:pt x="28575" y="80645"/>
                </a:lnTo>
                <a:lnTo>
                  <a:pt x="14350" y="80645"/>
                </a:lnTo>
                <a:lnTo>
                  <a:pt x="28575" y="66294"/>
                </a:lnTo>
                <a:lnTo>
                  <a:pt x="1667396" y="66294"/>
                </a:lnTo>
                <a:lnTo>
                  <a:pt x="1643028" y="52070"/>
                </a:lnTo>
                <a:close/>
              </a:path>
              <a:path w="1724660" h="1412875">
                <a:moveTo>
                  <a:pt x="1667505" y="66357"/>
                </a:moveTo>
                <a:lnTo>
                  <a:pt x="1596136" y="107950"/>
                </a:lnTo>
                <a:lnTo>
                  <a:pt x="1593850" y="116712"/>
                </a:lnTo>
                <a:lnTo>
                  <a:pt x="1597787" y="123571"/>
                </a:lnTo>
                <a:lnTo>
                  <a:pt x="1601851" y="130429"/>
                </a:lnTo>
                <a:lnTo>
                  <a:pt x="1610614" y="132715"/>
                </a:lnTo>
                <a:lnTo>
                  <a:pt x="1617345" y="128650"/>
                </a:lnTo>
                <a:lnTo>
                  <a:pt x="1699668" y="80645"/>
                </a:lnTo>
                <a:lnTo>
                  <a:pt x="1695958" y="80645"/>
                </a:lnTo>
                <a:lnTo>
                  <a:pt x="1695958" y="78740"/>
                </a:lnTo>
                <a:lnTo>
                  <a:pt x="1688719" y="78740"/>
                </a:lnTo>
                <a:lnTo>
                  <a:pt x="1667505" y="66357"/>
                </a:lnTo>
                <a:close/>
              </a:path>
              <a:path w="1724660" h="1412875">
                <a:moveTo>
                  <a:pt x="28575" y="66294"/>
                </a:moveTo>
                <a:lnTo>
                  <a:pt x="14350" y="80645"/>
                </a:lnTo>
                <a:lnTo>
                  <a:pt x="28575" y="80645"/>
                </a:lnTo>
                <a:lnTo>
                  <a:pt x="28575" y="66294"/>
                </a:lnTo>
                <a:close/>
              </a:path>
              <a:path w="1724660" h="1412875">
                <a:moveTo>
                  <a:pt x="1667396" y="66294"/>
                </a:moveTo>
                <a:lnTo>
                  <a:pt x="28575" y="66294"/>
                </a:lnTo>
                <a:lnTo>
                  <a:pt x="28575" y="80645"/>
                </a:lnTo>
                <a:lnTo>
                  <a:pt x="1643028" y="80645"/>
                </a:lnTo>
                <a:lnTo>
                  <a:pt x="1667505" y="66357"/>
                </a:lnTo>
                <a:close/>
              </a:path>
              <a:path w="1724660" h="1412875">
                <a:moveTo>
                  <a:pt x="1699836" y="52070"/>
                </a:moveTo>
                <a:lnTo>
                  <a:pt x="1695958" y="52070"/>
                </a:lnTo>
                <a:lnTo>
                  <a:pt x="1695958" y="80645"/>
                </a:lnTo>
                <a:lnTo>
                  <a:pt x="1699668" y="80645"/>
                </a:lnTo>
                <a:lnTo>
                  <a:pt x="1724278" y="66294"/>
                </a:lnTo>
                <a:lnTo>
                  <a:pt x="1699836" y="52070"/>
                </a:lnTo>
                <a:close/>
              </a:path>
              <a:path w="1724660" h="1412875">
                <a:moveTo>
                  <a:pt x="1688719" y="53975"/>
                </a:moveTo>
                <a:lnTo>
                  <a:pt x="1667505" y="66357"/>
                </a:lnTo>
                <a:lnTo>
                  <a:pt x="1688719" y="78740"/>
                </a:lnTo>
                <a:lnTo>
                  <a:pt x="1688719" y="53975"/>
                </a:lnTo>
                <a:close/>
              </a:path>
              <a:path w="1724660" h="1412875">
                <a:moveTo>
                  <a:pt x="1695958" y="53975"/>
                </a:moveTo>
                <a:lnTo>
                  <a:pt x="1688719" y="53975"/>
                </a:lnTo>
                <a:lnTo>
                  <a:pt x="1688719" y="78740"/>
                </a:lnTo>
                <a:lnTo>
                  <a:pt x="1695958" y="78740"/>
                </a:lnTo>
                <a:lnTo>
                  <a:pt x="1695958" y="53975"/>
                </a:lnTo>
                <a:close/>
              </a:path>
              <a:path w="1724660" h="1412875">
                <a:moveTo>
                  <a:pt x="1610614" y="0"/>
                </a:moveTo>
                <a:lnTo>
                  <a:pt x="1601851" y="2286"/>
                </a:lnTo>
                <a:lnTo>
                  <a:pt x="1597787" y="9144"/>
                </a:lnTo>
                <a:lnTo>
                  <a:pt x="1593850" y="16002"/>
                </a:lnTo>
                <a:lnTo>
                  <a:pt x="1596136" y="24765"/>
                </a:lnTo>
                <a:lnTo>
                  <a:pt x="1667505" y="66357"/>
                </a:lnTo>
                <a:lnTo>
                  <a:pt x="1688719" y="53975"/>
                </a:lnTo>
                <a:lnTo>
                  <a:pt x="1695958" y="53975"/>
                </a:lnTo>
                <a:lnTo>
                  <a:pt x="1695958" y="52070"/>
                </a:lnTo>
                <a:lnTo>
                  <a:pt x="1699836" y="52070"/>
                </a:lnTo>
                <a:lnTo>
                  <a:pt x="1617345" y="4064"/>
                </a:lnTo>
                <a:lnTo>
                  <a:pt x="1610614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6538" y="1533525"/>
            <a:ext cx="2943225" cy="4695825"/>
            <a:chOff x="6086538" y="1533525"/>
            <a:chExt cx="2943225" cy="4695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543050"/>
              <a:ext cx="2924175" cy="46767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1301" y="1538287"/>
              <a:ext cx="2933700" cy="4686300"/>
            </a:xfrm>
            <a:custGeom>
              <a:avLst/>
              <a:gdLst/>
              <a:ahLst/>
              <a:cxnLst/>
              <a:rect l="l" t="t" r="r" b="b"/>
              <a:pathLst>
                <a:path w="2933700" h="4686300">
                  <a:moveTo>
                    <a:pt x="0" y="4686300"/>
                  </a:moveTo>
                  <a:lnTo>
                    <a:pt x="2933700" y="4686300"/>
                  </a:lnTo>
                  <a:lnTo>
                    <a:pt x="2933700" y="0"/>
                  </a:lnTo>
                  <a:lnTo>
                    <a:pt x="0" y="0"/>
                  </a:lnTo>
                  <a:lnTo>
                    <a:pt x="0" y="46863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19175" y="1552575"/>
            <a:ext cx="3917950" cy="4752975"/>
            <a:chOff x="1019175" y="1552575"/>
            <a:chExt cx="3917950" cy="47529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275" y="1562100"/>
              <a:ext cx="2962275" cy="47339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512" y="1557337"/>
              <a:ext cx="2971800" cy="4743450"/>
            </a:xfrm>
            <a:custGeom>
              <a:avLst/>
              <a:gdLst/>
              <a:ahLst/>
              <a:cxnLst/>
              <a:rect l="l" t="t" r="r" b="b"/>
              <a:pathLst>
                <a:path w="2971800" h="4743450">
                  <a:moveTo>
                    <a:pt x="0" y="4743450"/>
                  </a:moveTo>
                  <a:lnTo>
                    <a:pt x="2971800" y="4743450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4743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38225" y="4171950"/>
              <a:ext cx="2952750" cy="257175"/>
            </a:xfrm>
            <a:custGeom>
              <a:avLst/>
              <a:gdLst/>
              <a:ahLst/>
              <a:cxnLst/>
              <a:rect l="l" t="t" r="r" b="b"/>
              <a:pathLst>
                <a:path w="2952750" h="257175">
                  <a:moveTo>
                    <a:pt x="0" y="257175"/>
                  </a:moveTo>
                  <a:lnTo>
                    <a:pt x="2952750" y="257175"/>
                  </a:lnTo>
                  <a:lnTo>
                    <a:pt x="2952750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53005" y="2571750"/>
              <a:ext cx="1760855" cy="1602740"/>
            </a:xfrm>
            <a:custGeom>
              <a:avLst/>
              <a:gdLst/>
              <a:ahLst/>
              <a:cxnLst/>
              <a:rect l="l" t="t" r="r" b="b"/>
              <a:pathLst>
                <a:path w="1760854" h="1602739">
                  <a:moveTo>
                    <a:pt x="16001" y="1472311"/>
                  </a:moveTo>
                  <a:lnTo>
                    <a:pt x="9143" y="1476248"/>
                  </a:lnTo>
                  <a:lnTo>
                    <a:pt x="2286" y="1480312"/>
                  </a:lnTo>
                  <a:lnTo>
                    <a:pt x="0" y="1489075"/>
                  </a:lnTo>
                  <a:lnTo>
                    <a:pt x="4063" y="1495806"/>
                  </a:lnTo>
                  <a:lnTo>
                    <a:pt x="66293" y="1602739"/>
                  </a:lnTo>
                  <a:lnTo>
                    <a:pt x="82808" y="1574419"/>
                  </a:lnTo>
                  <a:lnTo>
                    <a:pt x="52069" y="1574419"/>
                  </a:lnTo>
                  <a:lnTo>
                    <a:pt x="52069" y="1521489"/>
                  </a:lnTo>
                  <a:lnTo>
                    <a:pt x="28701" y="1481455"/>
                  </a:lnTo>
                  <a:lnTo>
                    <a:pt x="24764" y="1474597"/>
                  </a:lnTo>
                  <a:lnTo>
                    <a:pt x="16001" y="1472311"/>
                  </a:lnTo>
                  <a:close/>
                </a:path>
                <a:path w="1760854" h="1602739">
                  <a:moveTo>
                    <a:pt x="52069" y="1521489"/>
                  </a:moveTo>
                  <a:lnTo>
                    <a:pt x="52069" y="1574419"/>
                  </a:lnTo>
                  <a:lnTo>
                    <a:pt x="80644" y="1574419"/>
                  </a:lnTo>
                  <a:lnTo>
                    <a:pt x="80644" y="1567180"/>
                  </a:lnTo>
                  <a:lnTo>
                    <a:pt x="53975" y="1567180"/>
                  </a:lnTo>
                  <a:lnTo>
                    <a:pt x="66357" y="1545966"/>
                  </a:lnTo>
                  <a:lnTo>
                    <a:pt x="52069" y="1521489"/>
                  </a:lnTo>
                  <a:close/>
                </a:path>
                <a:path w="1760854" h="1602739">
                  <a:moveTo>
                    <a:pt x="116712" y="1472311"/>
                  </a:moveTo>
                  <a:lnTo>
                    <a:pt x="107950" y="1474597"/>
                  </a:lnTo>
                  <a:lnTo>
                    <a:pt x="104012" y="1481455"/>
                  </a:lnTo>
                  <a:lnTo>
                    <a:pt x="80644" y="1521489"/>
                  </a:lnTo>
                  <a:lnTo>
                    <a:pt x="80644" y="1574419"/>
                  </a:lnTo>
                  <a:lnTo>
                    <a:pt x="82808" y="1574419"/>
                  </a:lnTo>
                  <a:lnTo>
                    <a:pt x="128650" y="1495806"/>
                  </a:lnTo>
                  <a:lnTo>
                    <a:pt x="132714" y="1489075"/>
                  </a:lnTo>
                  <a:lnTo>
                    <a:pt x="130428" y="1480312"/>
                  </a:lnTo>
                  <a:lnTo>
                    <a:pt x="123570" y="1476248"/>
                  </a:lnTo>
                  <a:lnTo>
                    <a:pt x="116712" y="1472311"/>
                  </a:lnTo>
                  <a:close/>
                </a:path>
                <a:path w="1760854" h="1602739">
                  <a:moveTo>
                    <a:pt x="66357" y="1545966"/>
                  </a:moveTo>
                  <a:lnTo>
                    <a:pt x="53975" y="1567180"/>
                  </a:lnTo>
                  <a:lnTo>
                    <a:pt x="78739" y="1567180"/>
                  </a:lnTo>
                  <a:lnTo>
                    <a:pt x="66357" y="1545966"/>
                  </a:lnTo>
                  <a:close/>
                </a:path>
                <a:path w="1760854" h="1602739">
                  <a:moveTo>
                    <a:pt x="80644" y="1521489"/>
                  </a:moveTo>
                  <a:lnTo>
                    <a:pt x="66357" y="1545966"/>
                  </a:lnTo>
                  <a:lnTo>
                    <a:pt x="78739" y="1567180"/>
                  </a:lnTo>
                  <a:lnTo>
                    <a:pt x="80644" y="1567180"/>
                  </a:lnTo>
                  <a:lnTo>
                    <a:pt x="80644" y="1521489"/>
                  </a:lnTo>
                  <a:close/>
                </a:path>
                <a:path w="1760854" h="1602739">
                  <a:moveTo>
                    <a:pt x="1760346" y="0"/>
                  </a:moveTo>
                  <a:lnTo>
                    <a:pt x="58419" y="0"/>
                  </a:lnTo>
                  <a:lnTo>
                    <a:pt x="52069" y="6350"/>
                  </a:lnTo>
                  <a:lnTo>
                    <a:pt x="52069" y="1521489"/>
                  </a:lnTo>
                  <a:lnTo>
                    <a:pt x="66357" y="1545966"/>
                  </a:lnTo>
                  <a:lnTo>
                    <a:pt x="80644" y="1521489"/>
                  </a:lnTo>
                  <a:lnTo>
                    <a:pt x="80644" y="28575"/>
                  </a:lnTo>
                  <a:lnTo>
                    <a:pt x="66293" y="28575"/>
                  </a:lnTo>
                  <a:lnTo>
                    <a:pt x="80644" y="14350"/>
                  </a:lnTo>
                  <a:lnTo>
                    <a:pt x="1760346" y="14350"/>
                  </a:lnTo>
                  <a:lnTo>
                    <a:pt x="1760346" y="0"/>
                  </a:lnTo>
                  <a:close/>
                </a:path>
                <a:path w="1760854" h="1602739">
                  <a:moveTo>
                    <a:pt x="80644" y="14350"/>
                  </a:moveTo>
                  <a:lnTo>
                    <a:pt x="66293" y="28575"/>
                  </a:lnTo>
                  <a:lnTo>
                    <a:pt x="80644" y="28575"/>
                  </a:lnTo>
                  <a:lnTo>
                    <a:pt x="80644" y="14350"/>
                  </a:lnTo>
                  <a:close/>
                </a:path>
                <a:path w="1760854" h="1602739">
                  <a:moveTo>
                    <a:pt x="1760346" y="14350"/>
                  </a:moveTo>
                  <a:lnTo>
                    <a:pt x="80644" y="14350"/>
                  </a:lnTo>
                  <a:lnTo>
                    <a:pt x="80644" y="28575"/>
                  </a:lnTo>
                  <a:lnTo>
                    <a:pt x="1760346" y="28575"/>
                  </a:lnTo>
                  <a:lnTo>
                    <a:pt x="1760346" y="1435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38225" y="4457700"/>
              <a:ext cx="2952750" cy="676275"/>
            </a:xfrm>
            <a:custGeom>
              <a:avLst/>
              <a:gdLst/>
              <a:ahLst/>
              <a:cxnLst/>
              <a:rect l="l" t="t" r="r" b="b"/>
              <a:pathLst>
                <a:path w="2952750" h="676275">
                  <a:moveTo>
                    <a:pt x="0" y="676275"/>
                  </a:moveTo>
                  <a:lnTo>
                    <a:pt x="2952750" y="676275"/>
                  </a:lnTo>
                  <a:lnTo>
                    <a:pt x="2952750" y="0"/>
                  </a:lnTo>
                  <a:lnTo>
                    <a:pt x="0" y="0"/>
                  </a:lnTo>
                  <a:lnTo>
                    <a:pt x="0" y="67627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53005" y="5129276"/>
              <a:ext cx="2484120" cy="252729"/>
            </a:xfrm>
            <a:custGeom>
              <a:avLst/>
              <a:gdLst/>
              <a:ahLst/>
              <a:cxnLst/>
              <a:rect l="l" t="t" r="r" b="b"/>
              <a:pathLst>
                <a:path w="2484120" h="252729">
                  <a:moveTo>
                    <a:pt x="66357" y="66171"/>
                  </a:moveTo>
                  <a:lnTo>
                    <a:pt x="52069" y="90648"/>
                  </a:lnTo>
                  <a:lnTo>
                    <a:pt x="52069" y="245999"/>
                  </a:lnTo>
                  <a:lnTo>
                    <a:pt x="58419" y="252349"/>
                  </a:lnTo>
                  <a:lnTo>
                    <a:pt x="2477261" y="252349"/>
                  </a:lnTo>
                  <a:lnTo>
                    <a:pt x="2483611" y="245999"/>
                  </a:lnTo>
                  <a:lnTo>
                    <a:pt x="2483611" y="238125"/>
                  </a:lnTo>
                  <a:lnTo>
                    <a:pt x="80644" y="238125"/>
                  </a:lnTo>
                  <a:lnTo>
                    <a:pt x="66293" y="223774"/>
                  </a:lnTo>
                  <a:lnTo>
                    <a:pt x="80644" y="223774"/>
                  </a:lnTo>
                  <a:lnTo>
                    <a:pt x="80644" y="90648"/>
                  </a:lnTo>
                  <a:lnTo>
                    <a:pt x="66357" y="66171"/>
                  </a:lnTo>
                  <a:close/>
                </a:path>
                <a:path w="2484120" h="252729">
                  <a:moveTo>
                    <a:pt x="80644" y="223774"/>
                  </a:moveTo>
                  <a:lnTo>
                    <a:pt x="66293" y="223774"/>
                  </a:lnTo>
                  <a:lnTo>
                    <a:pt x="80644" y="238125"/>
                  </a:lnTo>
                  <a:lnTo>
                    <a:pt x="80644" y="223774"/>
                  </a:lnTo>
                  <a:close/>
                </a:path>
                <a:path w="2484120" h="252729">
                  <a:moveTo>
                    <a:pt x="2455036" y="223774"/>
                  </a:moveTo>
                  <a:lnTo>
                    <a:pt x="80644" y="223774"/>
                  </a:lnTo>
                  <a:lnTo>
                    <a:pt x="80644" y="238125"/>
                  </a:lnTo>
                  <a:lnTo>
                    <a:pt x="2455036" y="238125"/>
                  </a:lnTo>
                  <a:lnTo>
                    <a:pt x="2455036" y="223774"/>
                  </a:lnTo>
                  <a:close/>
                </a:path>
                <a:path w="2484120" h="252729">
                  <a:moveTo>
                    <a:pt x="2483611" y="0"/>
                  </a:moveTo>
                  <a:lnTo>
                    <a:pt x="2455036" y="0"/>
                  </a:lnTo>
                  <a:lnTo>
                    <a:pt x="2455036" y="238125"/>
                  </a:lnTo>
                  <a:lnTo>
                    <a:pt x="2469387" y="223774"/>
                  </a:lnTo>
                  <a:lnTo>
                    <a:pt x="2483611" y="223774"/>
                  </a:lnTo>
                  <a:lnTo>
                    <a:pt x="2483611" y="0"/>
                  </a:lnTo>
                  <a:close/>
                </a:path>
                <a:path w="2484120" h="252729">
                  <a:moveTo>
                    <a:pt x="2483611" y="223774"/>
                  </a:moveTo>
                  <a:lnTo>
                    <a:pt x="2469387" y="223774"/>
                  </a:lnTo>
                  <a:lnTo>
                    <a:pt x="2455036" y="238125"/>
                  </a:lnTo>
                  <a:lnTo>
                    <a:pt x="2483611" y="238125"/>
                  </a:lnTo>
                  <a:lnTo>
                    <a:pt x="2483611" y="223774"/>
                  </a:lnTo>
                  <a:close/>
                </a:path>
                <a:path w="2484120" h="252729">
                  <a:moveTo>
                    <a:pt x="66293" y="9398"/>
                  </a:moveTo>
                  <a:lnTo>
                    <a:pt x="4063" y="116332"/>
                  </a:lnTo>
                  <a:lnTo>
                    <a:pt x="0" y="123062"/>
                  </a:lnTo>
                  <a:lnTo>
                    <a:pt x="2286" y="131826"/>
                  </a:lnTo>
                  <a:lnTo>
                    <a:pt x="9143" y="135890"/>
                  </a:lnTo>
                  <a:lnTo>
                    <a:pt x="16001" y="139827"/>
                  </a:lnTo>
                  <a:lnTo>
                    <a:pt x="24764" y="137540"/>
                  </a:lnTo>
                  <a:lnTo>
                    <a:pt x="28701" y="130683"/>
                  </a:lnTo>
                  <a:lnTo>
                    <a:pt x="52069" y="90648"/>
                  </a:lnTo>
                  <a:lnTo>
                    <a:pt x="52069" y="37718"/>
                  </a:lnTo>
                  <a:lnTo>
                    <a:pt x="82808" y="37718"/>
                  </a:lnTo>
                  <a:lnTo>
                    <a:pt x="66293" y="9398"/>
                  </a:lnTo>
                  <a:close/>
                </a:path>
                <a:path w="2484120" h="252729">
                  <a:moveTo>
                    <a:pt x="82808" y="37718"/>
                  </a:moveTo>
                  <a:lnTo>
                    <a:pt x="80644" y="37718"/>
                  </a:lnTo>
                  <a:lnTo>
                    <a:pt x="80644" y="90648"/>
                  </a:lnTo>
                  <a:lnTo>
                    <a:pt x="104012" y="130683"/>
                  </a:lnTo>
                  <a:lnTo>
                    <a:pt x="107950" y="137540"/>
                  </a:lnTo>
                  <a:lnTo>
                    <a:pt x="116712" y="139827"/>
                  </a:lnTo>
                  <a:lnTo>
                    <a:pt x="123570" y="135890"/>
                  </a:lnTo>
                  <a:lnTo>
                    <a:pt x="130428" y="131826"/>
                  </a:lnTo>
                  <a:lnTo>
                    <a:pt x="132714" y="123062"/>
                  </a:lnTo>
                  <a:lnTo>
                    <a:pt x="128650" y="116332"/>
                  </a:lnTo>
                  <a:lnTo>
                    <a:pt x="82808" y="37718"/>
                  </a:lnTo>
                  <a:close/>
                </a:path>
                <a:path w="2484120" h="252729">
                  <a:moveTo>
                    <a:pt x="80644" y="37718"/>
                  </a:moveTo>
                  <a:lnTo>
                    <a:pt x="52069" y="37718"/>
                  </a:lnTo>
                  <a:lnTo>
                    <a:pt x="52069" y="90648"/>
                  </a:lnTo>
                  <a:lnTo>
                    <a:pt x="66357" y="66171"/>
                  </a:lnTo>
                  <a:lnTo>
                    <a:pt x="53975" y="44957"/>
                  </a:lnTo>
                  <a:lnTo>
                    <a:pt x="80644" y="44957"/>
                  </a:lnTo>
                  <a:lnTo>
                    <a:pt x="80644" y="37718"/>
                  </a:lnTo>
                  <a:close/>
                </a:path>
                <a:path w="2484120" h="252729">
                  <a:moveTo>
                    <a:pt x="80644" y="44957"/>
                  </a:moveTo>
                  <a:lnTo>
                    <a:pt x="78739" y="44957"/>
                  </a:lnTo>
                  <a:lnTo>
                    <a:pt x="66357" y="66171"/>
                  </a:lnTo>
                  <a:lnTo>
                    <a:pt x="80644" y="90648"/>
                  </a:lnTo>
                  <a:lnTo>
                    <a:pt x="80644" y="44957"/>
                  </a:lnTo>
                  <a:close/>
                </a:path>
                <a:path w="2484120" h="252729">
                  <a:moveTo>
                    <a:pt x="78739" y="44957"/>
                  </a:moveTo>
                  <a:lnTo>
                    <a:pt x="53975" y="44957"/>
                  </a:lnTo>
                  <a:lnTo>
                    <a:pt x="66357" y="66171"/>
                  </a:lnTo>
                  <a:lnTo>
                    <a:pt x="78739" y="44957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6076950" y="3119501"/>
            <a:ext cx="4391025" cy="2595880"/>
            <a:chOff x="6076950" y="3119501"/>
            <a:chExt cx="4391025" cy="2595880"/>
          </a:xfrm>
        </p:grpSpPr>
        <p:sp>
          <p:nvSpPr>
            <p:cNvPr id="13" name="object 13"/>
            <p:cNvSpPr/>
            <p:nvPr/>
          </p:nvSpPr>
          <p:spPr>
            <a:xfrm>
              <a:off x="6096000" y="5029200"/>
              <a:ext cx="2981325" cy="666750"/>
            </a:xfrm>
            <a:custGeom>
              <a:avLst/>
              <a:gdLst/>
              <a:ahLst/>
              <a:cxnLst/>
              <a:rect l="l" t="t" r="r" b="b"/>
              <a:pathLst>
                <a:path w="2981325" h="666750">
                  <a:moveTo>
                    <a:pt x="0" y="666750"/>
                  </a:moveTo>
                  <a:lnTo>
                    <a:pt x="2981325" y="666750"/>
                  </a:lnTo>
                  <a:lnTo>
                    <a:pt x="2981325" y="0"/>
                  </a:lnTo>
                  <a:lnTo>
                    <a:pt x="0" y="0"/>
                  </a:lnTo>
                  <a:lnTo>
                    <a:pt x="0" y="6667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20305" y="3119501"/>
              <a:ext cx="2947670" cy="1914525"/>
            </a:xfrm>
            <a:custGeom>
              <a:avLst/>
              <a:gdLst/>
              <a:ahLst/>
              <a:cxnLst/>
              <a:rect l="l" t="t" r="r" b="b"/>
              <a:pathLst>
                <a:path w="2947670" h="1914525">
                  <a:moveTo>
                    <a:pt x="16001" y="1783588"/>
                  </a:moveTo>
                  <a:lnTo>
                    <a:pt x="9144" y="1787652"/>
                  </a:lnTo>
                  <a:lnTo>
                    <a:pt x="2286" y="1791589"/>
                  </a:lnTo>
                  <a:lnTo>
                    <a:pt x="0" y="1800352"/>
                  </a:lnTo>
                  <a:lnTo>
                    <a:pt x="4064" y="1807083"/>
                  </a:lnTo>
                  <a:lnTo>
                    <a:pt x="66294" y="1914017"/>
                  </a:lnTo>
                  <a:lnTo>
                    <a:pt x="82808" y="1885696"/>
                  </a:lnTo>
                  <a:lnTo>
                    <a:pt x="52070" y="1885696"/>
                  </a:lnTo>
                  <a:lnTo>
                    <a:pt x="52070" y="1832766"/>
                  </a:lnTo>
                  <a:lnTo>
                    <a:pt x="28701" y="1792732"/>
                  </a:lnTo>
                  <a:lnTo>
                    <a:pt x="24765" y="1785874"/>
                  </a:lnTo>
                  <a:lnTo>
                    <a:pt x="16001" y="1783588"/>
                  </a:lnTo>
                  <a:close/>
                </a:path>
                <a:path w="2947670" h="1914525">
                  <a:moveTo>
                    <a:pt x="52070" y="1832766"/>
                  </a:moveTo>
                  <a:lnTo>
                    <a:pt x="52070" y="1885696"/>
                  </a:lnTo>
                  <a:lnTo>
                    <a:pt x="80645" y="1885696"/>
                  </a:lnTo>
                  <a:lnTo>
                    <a:pt x="80645" y="1878457"/>
                  </a:lnTo>
                  <a:lnTo>
                    <a:pt x="53975" y="1878457"/>
                  </a:lnTo>
                  <a:lnTo>
                    <a:pt x="66357" y="1857243"/>
                  </a:lnTo>
                  <a:lnTo>
                    <a:pt x="52070" y="1832766"/>
                  </a:lnTo>
                  <a:close/>
                </a:path>
                <a:path w="2947670" h="1914525">
                  <a:moveTo>
                    <a:pt x="116713" y="1783588"/>
                  </a:moveTo>
                  <a:lnTo>
                    <a:pt x="107950" y="1785874"/>
                  </a:lnTo>
                  <a:lnTo>
                    <a:pt x="104013" y="1792732"/>
                  </a:lnTo>
                  <a:lnTo>
                    <a:pt x="80645" y="1832766"/>
                  </a:lnTo>
                  <a:lnTo>
                    <a:pt x="80645" y="1885696"/>
                  </a:lnTo>
                  <a:lnTo>
                    <a:pt x="82808" y="1885696"/>
                  </a:lnTo>
                  <a:lnTo>
                    <a:pt x="128650" y="1807083"/>
                  </a:lnTo>
                  <a:lnTo>
                    <a:pt x="132715" y="1800352"/>
                  </a:lnTo>
                  <a:lnTo>
                    <a:pt x="130428" y="1791589"/>
                  </a:lnTo>
                  <a:lnTo>
                    <a:pt x="123571" y="1787652"/>
                  </a:lnTo>
                  <a:lnTo>
                    <a:pt x="116713" y="1783588"/>
                  </a:lnTo>
                  <a:close/>
                </a:path>
                <a:path w="2947670" h="1914525">
                  <a:moveTo>
                    <a:pt x="66357" y="1857243"/>
                  </a:moveTo>
                  <a:lnTo>
                    <a:pt x="53975" y="1878457"/>
                  </a:lnTo>
                  <a:lnTo>
                    <a:pt x="78740" y="1878457"/>
                  </a:lnTo>
                  <a:lnTo>
                    <a:pt x="66357" y="1857243"/>
                  </a:lnTo>
                  <a:close/>
                </a:path>
                <a:path w="2947670" h="1914525">
                  <a:moveTo>
                    <a:pt x="80645" y="1832766"/>
                  </a:moveTo>
                  <a:lnTo>
                    <a:pt x="66357" y="1857243"/>
                  </a:lnTo>
                  <a:lnTo>
                    <a:pt x="78740" y="1878457"/>
                  </a:lnTo>
                  <a:lnTo>
                    <a:pt x="80645" y="1878457"/>
                  </a:lnTo>
                  <a:lnTo>
                    <a:pt x="80645" y="1832766"/>
                  </a:lnTo>
                  <a:close/>
                </a:path>
                <a:path w="2947670" h="1914525">
                  <a:moveTo>
                    <a:pt x="2918968" y="1184021"/>
                  </a:moveTo>
                  <a:lnTo>
                    <a:pt x="58420" y="1184021"/>
                  </a:lnTo>
                  <a:lnTo>
                    <a:pt x="52070" y="1190371"/>
                  </a:lnTo>
                  <a:lnTo>
                    <a:pt x="52070" y="1832766"/>
                  </a:lnTo>
                  <a:lnTo>
                    <a:pt x="66357" y="1857243"/>
                  </a:lnTo>
                  <a:lnTo>
                    <a:pt x="80645" y="1832766"/>
                  </a:lnTo>
                  <a:lnTo>
                    <a:pt x="80645" y="1212596"/>
                  </a:lnTo>
                  <a:lnTo>
                    <a:pt x="66294" y="1212596"/>
                  </a:lnTo>
                  <a:lnTo>
                    <a:pt x="80645" y="1198245"/>
                  </a:lnTo>
                  <a:lnTo>
                    <a:pt x="2918968" y="1198245"/>
                  </a:lnTo>
                  <a:lnTo>
                    <a:pt x="2918968" y="1184021"/>
                  </a:lnTo>
                  <a:close/>
                </a:path>
                <a:path w="2947670" h="1914525">
                  <a:moveTo>
                    <a:pt x="80645" y="1198245"/>
                  </a:moveTo>
                  <a:lnTo>
                    <a:pt x="66294" y="1212596"/>
                  </a:lnTo>
                  <a:lnTo>
                    <a:pt x="80645" y="1212596"/>
                  </a:lnTo>
                  <a:lnTo>
                    <a:pt x="80645" y="1198245"/>
                  </a:lnTo>
                  <a:close/>
                </a:path>
                <a:path w="2947670" h="1914525">
                  <a:moveTo>
                    <a:pt x="2947543" y="1184021"/>
                  </a:moveTo>
                  <a:lnTo>
                    <a:pt x="2933319" y="1184021"/>
                  </a:lnTo>
                  <a:lnTo>
                    <a:pt x="2918968" y="1198245"/>
                  </a:lnTo>
                  <a:lnTo>
                    <a:pt x="80645" y="1198245"/>
                  </a:lnTo>
                  <a:lnTo>
                    <a:pt x="80645" y="1212596"/>
                  </a:lnTo>
                  <a:lnTo>
                    <a:pt x="2941193" y="1212596"/>
                  </a:lnTo>
                  <a:lnTo>
                    <a:pt x="2947543" y="1206119"/>
                  </a:lnTo>
                  <a:lnTo>
                    <a:pt x="2947543" y="1184021"/>
                  </a:lnTo>
                  <a:close/>
                </a:path>
                <a:path w="2947670" h="1914525">
                  <a:moveTo>
                    <a:pt x="2947543" y="0"/>
                  </a:moveTo>
                  <a:lnTo>
                    <a:pt x="2918968" y="0"/>
                  </a:lnTo>
                  <a:lnTo>
                    <a:pt x="2918968" y="1198245"/>
                  </a:lnTo>
                  <a:lnTo>
                    <a:pt x="2933319" y="1184021"/>
                  </a:lnTo>
                  <a:lnTo>
                    <a:pt x="2947543" y="1184021"/>
                  </a:lnTo>
                  <a:lnTo>
                    <a:pt x="2947543" y="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200588" y="3486086"/>
            <a:ext cx="1447800" cy="165735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L="139700" marR="150495" indent="8890">
              <a:lnSpc>
                <a:spcPct val="120000"/>
              </a:lnSpc>
              <a:spcBef>
                <a:spcPts val="300"/>
              </a:spcBef>
            </a:pPr>
            <a:r>
              <a:rPr dirty="0" sz="1200" spc="-5">
                <a:latin typeface="Verdana"/>
                <a:cs typeface="Verdana"/>
              </a:rPr>
              <a:t>Para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40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  da </a:t>
            </a:r>
            <a:r>
              <a:rPr dirty="0" sz="1200" spc="-20" b="1">
                <a:latin typeface="Verdana"/>
                <a:cs typeface="Verdana"/>
              </a:rPr>
              <a:t>“Condição 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de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Uso”</a:t>
            </a:r>
            <a:r>
              <a:rPr dirty="0" sz="1200" spc="8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endParaRPr sz="1200">
              <a:latin typeface="Verdana"/>
              <a:cs typeface="Verdana"/>
            </a:endParaRPr>
          </a:p>
          <a:p>
            <a:pPr algn="ctr" marR="3810">
              <a:lnSpc>
                <a:spcPct val="100000"/>
              </a:lnSpc>
              <a:spcBef>
                <a:spcPts val="284"/>
              </a:spcBef>
            </a:pPr>
            <a:r>
              <a:rPr dirty="0" sz="1200" spc="-20" b="1">
                <a:latin typeface="Verdana"/>
                <a:cs typeface="Verdana"/>
              </a:rPr>
              <a:t>“Tipo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de</a:t>
            </a:r>
            <a:r>
              <a:rPr dirty="0" sz="1200" spc="3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Uso”</a:t>
            </a:r>
            <a:endParaRPr sz="1200">
              <a:latin typeface="Verdana"/>
              <a:cs typeface="Verdana"/>
            </a:endParaRPr>
          </a:p>
          <a:p>
            <a:pPr algn="ctr" marL="234950" marR="243204">
              <a:lnSpc>
                <a:spcPts val="1800"/>
              </a:lnSpc>
              <a:spcBef>
                <a:spcPts val="45"/>
              </a:spcBef>
            </a:pP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5">
                <a:latin typeface="Verdana"/>
                <a:cs typeface="Verdana"/>
              </a:rPr>
              <a:t>das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opções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4200588" y="1866963"/>
            <a:ext cx="1447800" cy="142875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170815" marR="173990" indent="7620">
              <a:lnSpc>
                <a:spcPct val="120000"/>
              </a:lnSpc>
              <a:spcBef>
                <a:spcPts val="275"/>
              </a:spcBef>
            </a:pPr>
            <a:r>
              <a:rPr dirty="0" sz="1200" spc="-10">
                <a:latin typeface="Verdana"/>
                <a:cs typeface="Verdana"/>
              </a:rPr>
              <a:t>Prenome </a:t>
            </a:r>
            <a:r>
              <a:rPr dirty="0" sz="1200" spc="-5">
                <a:latin typeface="Verdana"/>
                <a:cs typeface="Verdana"/>
              </a:rPr>
              <a:t>do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Morador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: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30" b="1">
                <a:latin typeface="Verdana"/>
                <a:cs typeface="Verdana"/>
              </a:rPr>
              <a:t>“Nome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do 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morador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 spc="-15" b="1">
                <a:latin typeface="Verdana"/>
                <a:cs typeface="Verdana"/>
              </a:rPr>
              <a:t>que </a:t>
            </a:r>
            <a:r>
              <a:rPr dirty="0" sz="1200" spc="-39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recebeu a 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20" b="1">
                <a:latin typeface="Verdana"/>
                <a:cs typeface="Verdana"/>
              </a:rPr>
              <a:t>equipe”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01238" y="2143188"/>
            <a:ext cx="2114550" cy="99060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71755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565"/>
              </a:spcBef>
            </a:pPr>
            <a:r>
              <a:rPr dirty="0" sz="1200" spc="-5">
                <a:latin typeface="Verdana"/>
                <a:cs typeface="Verdana"/>
              </a:rPr>
              <a:t>No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caso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Tipo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Uso</a:t>
            </a:r>
            <a:endParaRPr sz="1200">
              <a:latin typeface="Verdana"/>
              <a:cs typeface="Verdana"/>
            </a:endParaRPr>
          </a:p>
          <a:p>
            <a:pPr marL="210820" marR="109220" indent="-86360">
              <a:lnSpc>
                <a:spcPct val="120000"/>
              </a:lnSpc>
            </a:pP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5" b="1">
                <a:latin typeface="Verdana"/>
                <a:cs typeface="Verdana"/>
              </a:rPr>
              <a:t>“Outros”</a:t>
            </a:r>
            <a:r>
              <a:rPr dirty="0" sz="1200" spc="50" b="1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especifique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campo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25" b="1">
                <a:latin typeface="Verdana"/>
                <a:cs typeface="Verdana"/>
              </a:rPr>
              <a:t>“Descrição 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spc="-15" b="1">
                <a:latin typeface="Verdana"/>
                <a:cs typeface="Verdana"/>
              </a:rPr>
              <a:t>Tipo</a:t>
            </a:r>
            <a:r>
              <a:rPr dirty="0" sz="1200" spc="2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de</a:t>
            </a:r>
            <a:r>
              <a:rPr dirty="0" sz="1200" spc="-15" b="1">
                <a:latin typeface="Verdana"/>
                <a:cs typeface="Verdana"/>
              </a:rPr>
              <a:t> Uso</a:t>
            </a:r>
            <a:r>
              <a:rPr dirty="0" sz="1200" spc="2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Outro”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429514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80">
                <a:solidFill>
                  <a:srgbClr val="042039"/>
                </a:solidFill>
              </a:rPr>
              <a:t>P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195">
                <a:solidFill>
                  <a:srgbClr val="042039"/>
                </a:solidFill>
              </a:rPr>
              <a:t>o</a:t>
            </a:r>
            <a:r>
              <a:rPr dirty="0" sz="2000" spc="95">
                <a:solidFill>
                  <a:srgbClr val="042039"/>
                </a:solidFill>
              </a:rPr>
              <a:t>c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80">
                <a:solidFill>
                  <a:srgbClr val="042039"/>
                </a:solidFill>
              </a:rPr>
              <a:t>ss</a:t>
            </a:r>
            <a:r>
              <a:rPr dirty="0" sz="2000" spc="90">
                <a:solidFill>
                  <a:srgbClr val="042039"/>
                </a:solidFill>
              </a:rPr>
              <a:t>o</a:t>
            </a:r>
            <a:r>
              <a:rPr dirty="0" sz="2000" spc="-204">
                <a:solidFill>
                  <a:srgbClr val="042039"/>
                </a:solidFill>
              </a:rPr>
              <a:t> </a:t>
            </a:r>
            <a:r>
              <a:rPr dirty="0" sz="2000" spc="170">
                <a:solidFill>
                  <a:srgbClr val="042039"/>
                </a:solidFill>
              </a:rPr>
              <a:t>d</a:t>
            </a:r>
            <a:r>
              <a:rPr dirty="0" sz="2000" spc="80">
                <a:solidFill>
                  <a:srgbClr val="042039"/>
                </a:solidFill>
              </a:rPr>
              <a:t>e</a:t>
            </a:r>
            <a:r>
              <a:rPr dirty="0" sz="2000">
                <a:solidFill>
                  <a:srgbClr val="042039"/>
                </a:solidFill>
              </a:rPr>
              <a:t> </a:t>
            </a:r>
            <a:r>
              <a:rPr dirty="0" sz="2000" spc="170">
                <a:solidFill>
                  <a:srgbClr val="042039"/>
                </a:solidFill>
              </a:rPr>
              <a:t>p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90">
                <a:solidFill>
                  <a:srgbClr val="042039"/>
                </a:solidFill>
              </a:rPr>
              <a:t>e</a:t>
            </a:r>
            <a:r>
              <a:rPr dirty="0" sz="2000" spc="70">
                <a:solidFill>
                  <a:srgbClr val="042039"/>
                </a:solidFill>
              </a:rPr>
              <a:t>n</a:t>
            </a:r>
            <a:r>
              <a:rPr dirty="0" sz="2000" spc="95">
                <a:solidFill>
                  <a:srgbClr val="042039"/>
                </a:solidFill>
              </a:rPr>
              <a:t>c</a:t>
            </a:r>
            <a:r>
              <a:rPr dirty="0" sz="2000" spc="70">
                <a:solidFill>
                  <a:srgbClr val="042039"/>
                </a:solidFill>
              </a:rPr>
              <a:t>h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55">
                <a:solidFill>
                  <a:srgbClr val="042039"/>
                </a:solidFill>
              </a:rPr>
              <a:t>m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70">
                <a:solidFill>
                  <a:srgbClr val="042039"/>
                </a:solidFill>
              </a:rPr>
              <a:t>n</a:t>
            </a:r>
            <a:r>
              <a:rPr dirty="0" sz="2000" spc="55">
                <a:solidFill>
                  <a:srgbClr val="042039"/>
                </a:solidFill>
              </a:rPr>
              <a:t>t</a:t>
            </a:r>
            <a:r>
              <a:rPr dirty="0" sz="2000" spc="90">
                <a:solidFill>
                  <a:srgbClr val="042039"/>
                </a:solidFill>
              </a:rPr>
              <a:t>o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0025" y="1123950"/>
            <a:ext cx="3381375" cy="541972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00563" y="1114425"/>
          <a:ext cx="3434079" cy="5438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0900"/>
              </a:tblGrid>
              <a:tr h="3319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41700"/>
                      </a:solidFill>
                      <a:prstDash val="solid"/>
                    </a:lnB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41700"/>
                      </a:solidFill>
                      <a:prstDash val="solid"/>
                    </a:lnL>
                    <a:lnR w="38100">
                      <a:solidFill>
                        <a:srgbClr val="F41700"/>
                      </a:solidFill>
                      <a:prstDash val="solid"/>
                    </a:lnR>
                    <a:lnT w="38100">
                      <a:solidFill>
                        <a:srgbClr val="F41700"/>
                      </a:solidFill>
                      <a:prstDash val="solid"/>
                    </a:lnT>
                    <a:lnB w="38100">
                      <a:solidFill>
                        <a:srgbClr val="F41700"/>
                      </a:solidFill>
                      <a:prstDash val="solid"/>
                    </a:lnB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41700"/>
                      </a:solidFill>
                      <a:prstDash val="solid"/>
                    </a:lnL>
                    <a:lnR w="38100">
                      <a:solidFill>
                        <a:srgbClr val="F41700"/>
                      </a:solidFill>
                      <a:prstDash val="solid"/>
                    </a:lnR>
                    <a:lnT w="38100">
                      <a:solidFill>
                        <a:srgbClr val="F41700"/>
                      </a:solidFill>
                      <a:prstDash val="solid"/>
                    </a:lnT>
                    <a:lnB w="38100">
                      <a:solidFill>
                        <a:srgbClr val="F41700"/>
                      </a:solidFill>
                      <a:prstDash val="solid"/>
                    </a:lnB>
                  </a:tcPr>
                </a:tc>
              </a:tr>
              <a:tr h="1385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417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647573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5">
                <a:solidFill>
                  <a:srgbClr val="042039"/>
                </a:solidFill>
              </a:rPr>
              <a:t>Preenchimento</a:t>
            </a:r>
            <a:r>
              <a:rPr dirty="0" sz="2000" spc="-135">
                <a:solidFill>
                  <a:srgbClr val="042039"/>
                </a:solidFill>
              </a:rPr>
              <a:t> </a:t>
            </a:r>
            <a:r>
              <a:rPr dirty="0" sz="2000" spc="125">
                <a:solidFill>
                  <a:srgbClr val="042039"/>
                </a:solidFill>
              </a:rPr>
              <a:t>de</a:t>
            </a:r>
            <a:r>
              <a:rPr dirty="0" sz="2000">
                <a:solidFill>
                  <a:srgbClr val="042039"/>
                </a:solidFill>
              </a:rPr>
              <a:t> </a:t>
            </a:r>
            <a:r>
              <a:rPr dirty="0" sz="2000" spc="120">
                <a:solidFill>
                  <a:srgbClr val="042039"/>
                </a:solidFill>
              </a:rPr>
              <a:t>Condição</a:t>
            </a:r>
            <a:r>
              <a:rPr dirty="0" sz="2000" spc="-135">
                <a:solidFill>
                  <a:srgbClr val="042039"/>
                </a:solidFill>
              </a:rPr>
              <a:t> </a:t>
            </a:r>
            <a:r>
              <a:rPr dirty="0" sz="2000" spc="80">
                <a:solidFill>
                  <a:srgbClr val="042039"/>
                </a:solidFill>
              </a:rPr>
              <a:t>e</a:t>
            </a:r>
            <a:r>
              <a:rPr dirty="0" sz="2000">
                <a:solidFill>
                  <a:srgbClr val="042039"/>
                </a:solidFill>
              </a:rPr>
              <a:t> </a:t>
            </a:r>
            <a:r>
              <a:rPr dirty="0" sz="2000" spc="150">
                <a:solidFill>
                  <a:srgbClr val="042039"/>
                </a:solidFill>
              </a:rPr>
              <a:t>Tipo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25">
                <a:solidFill>
                  <a:srgbClr val="042039"/>
                </a:solidFill>
              </a:rPr>
              <a:t>de</a:t>
            </a:r>
            <a:r>
              <a:rPr dirty="0" sz="2000" spc="-5">
                <a:solidFill>
                  <a:srgbClr val="042039"/>
                </a:solidFill>
              </a:rPr>
              <a:t> </a:t>
            </a:r>
            <a:r>
              <a:rPr dirty="0" sz="2000" spc="140">
                <a:solidFill>
                  <a:srgbClr val="042039"/>
                </a:solidFill>
              </a:rPr>
              <a:t>Uso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90500" y="1371600"/>
            <a:ext cx="3381375" cy="4933950"/>
          </a:xfrm>
          <a:prstGeom prst="rect">
            <a:avLst/>
          </a:prstGeom>
          <a:solidFill>
            <a:srgbClr val="FFCFC9"/>
          </a:solidFill>
        </p:spPr>
        <p:txBody>
          <a:bodyPr wrap="square" lIns="0" tIns="58419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459"/>
              </a:spcBef>
            </a:pPr>
            <a:r>
              <a:rPr dirty="0" sz="1200" spc="-10" b="1">
                <a:latin typeface="Verdana"/>
                <a:cs typeface="Verdana"/>
              </a:rPr>
              <a:t>CONDIÇÃO</a:t>
            </a:r>
            <a:r>
              <a:rPr dirty="0" sz="1200" spc="40" b="1">
                <a:latin typeface="Verdana"/>
                <a:cs typeface="Verdana"/>
              </a:rPr>
              <a:t> </a:t>
            </a:r>
            <a:r>
              <a:rPr dirty="0" sz="1200" spc="-15" b="1">
                <a:latin typeface="Verdana"/>
                <a:cs typeface="Verdana"/>
              </a:rPr>
              <a:t>DE</a:t>
            </a:r>
            <a:r>
              <a:rPr dirty="0" sz="1200" spc="1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USO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Verdana"/>
              <a:cs typeface="Verdana"/>
            </a:endParaRPr>
          </a:p>
          <a:p>
            <a:pPr marL="254635" indent="-162560">
              <a:lnSpc>
                <a:spcPct val="100000"/>
              </a:lnSpc>
              <a:buAutoNum type="arabicPlain"/>
              <a:tabLst>
                <a:tab pos="254635" algn="l"/>
              </a:tabLst>
            </a:pPr>
            <a:r>
              <a:rPr dirty="0" sz="1200" b="1">
                <a:latin typeface="Verdana"/>
                <a:cs typeface="Verdana"/>
              </a:rPr>
              <a:t>–</a:t>
            </a:r>
            <a:r>
              <a:rPr dirty="0" sz="1200" spc="10" b="1">
                <a:latin typeface="Verdana"/>
                <a:cs typeface="Verdana"/>
              </a:rPr>
              <a:t> </a:t>
            </a:r>
            <a:r>
              <a:rPr dirty="0" sz="1200" spc="25" b="1">
                <a:latin typeface="Verdana"/>
                <a:cs typeface="Verdana"/>
              </a:rPr>
              <a:t>O</a:t>
            </a:r>
            <a:r>
              <a:rPr dirty="0" sz="1200" spc="-35" b="1">
                <a:latin typeface="Verdana"/>
                <a:cs typeface="Verdana"/>
              </a:rPr>
              <a:t>cu</a:t>
            </a:r>
            <a:r>
              <a:rPr dirty="0" sz="1200" spc="-15" b="1">
                <a:latin typeface="Verdana"/>
                <a:cs typeface="Verdana"/>
              </a:rPr>
              <a:t>p</a:t>
            </a:r>
            <a:r>
              <a:rPr dirty="0" sz="1200" spc="20" b="1">
                <a:latin typeface="Verdana"/>
                <a:cs typeface="Verdana"/>
              </a:rPr>
              <a:t>a</a:t>
            </a:r>
            <a:r>
              <a:rPr dirty="0" sz="1200" spc="-15" b="1">
                <a:latin typeface="Verdana"/>
                <a:cs typeface="Verdana"/>
              </a:rPr>
              <a:t>d</a:t>
            </a:r>
            <a:r>
              <a:rPr dirty="0" sz="1200" b="1">
                <a:latin typeface="Verdana"/>
                <a:cs typeface="Verdana"/>
              </a:rPr>
              <a:t>a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da</a:t>
            </a:r>
            <a:endParaRPr sz="1200">
              <a:latin typeface="Verdana"/>
              <a:cs typeface="Verdana"/>
            </a:endParaRPr>
          </a:p>
          <a:p>
            <a:pPr marL="92075" marR="123189">
              <a:lnSpc>
                <a:spcPct val="120000"/>
              </a:lnSpc>
              <a:spcBef>
                <a:spcPts val="1200"/>
              </a:spcBef>
              <a:buAutoNum type="arabicPlain"/>
              <a:tabLst>
                <a:tab pos="254635" algn="l"/>
              </a:tabLst>
            </a:pPr>
            <a:r>
              <a:rPr dirty="0" sz="1200" b="1">
                <a:latin typeface="Verdana"/>
                <a:cs typeface="Verdana"/>
              </a:rPr>
              <a:t>– </a:t>
            </a:r>
            <a:r>
              <a:rPr dirty="0" sz="1200" spc="-10" b="1">
                <a:latin typeface="Verdana"/>
                <a:cs typeface="Verdana"/>
              </a:rPr>
              <a:t>Ocupada</a:t>
            </a:r>
            <a:r>
              <a:rPr dirty="0" sz="1200" spc="-1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Recusa</a:t>
            </a:r>
            <a:r>
              <a:rPr dirty="0" sz="1200" spc="7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edificação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ocupada,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mas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cujo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responsável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não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quer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qu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  <a:p>
            <a:pPr marL="92075" marR="73660">
              <a:lnSpc>
                <a:spcPct val="122600"/>
              </a:lnSpc>
              <a:spcBef>
                <a:spcPts val="1165"/>
              </a:spcBef>
              <a:buAutoNum type="arabicPlain"/>
              <a:tabLst>
                <a:tab pos="254635" algn="l"/>
              </a:tabLst>
            </a:pPr>
            <a:r>
              <a:rPr dirty="0" sz="1200" b="1">
                <a:latin typeface="Verdana"/>
                <a:cs typeface="Verdana"/>
              </a:rPr>
              <a:t>– </a:t>
            </a:r>
            <a:r>
              <a:rPr dirty="0" sz="1200" spc="-15" b="1">
                <a:latin typeface="Verdana"/>
                <a:cs typeface="Verdana"/>
              </a:rPr>
              <a:t>Uso</a:t>
            </a:r>
            <a:r>
              <a:rPr dirty="0" sz="1200" spc="380" b="1">
                <a:latin typeface="Verdana"/>
                <a:cs typeface="Verdana"/>
              </a:rPr>
              <a:t> </a:t>
            </a:r>
            <a:r>
              <a:rPr dirty="0" sz="1200" spc="-20" b="1">
                <a:latin typeface="Verdana"/>
                <a:cs typeface="Verdana"/>
              </a:rPr>
              <a:t>Ocasional</a:t>
            </a:r>
            <a:r>
              <a:rPr dirty="0" sz="1200" spc="37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 </a:t>
            </a:r>
            <a:r>
              <a:rPr dirty="0" sz="1200" spc="10">
                <a:latin typeface="Verdana"/>
                <a:cs typeface="Verdana"/>
              </a:rPr>
              <a:t>edificação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ocupada </a:t>
            </a:r>
            <a:r>
              <a:rPr dirty="0" sz="1200" spc="10">
                <a:latin typeface="Verdana"/>
                <a:cs typeface="Verdana"/>
              </a:rPr>
              <a:t>apenas </a:t>
            </a:r>
            <a:r>
              <a:rPr dirty="0" sz="1200" spc="15">
                <a:latin typeface="Verdana"/>
                <a:cs typeface="Verdana"/>
              </a:rPr>
              <a:t>em </a:t>
            </a:r>
            <a:r>
              <a:rPr dirty="0" sz="1200" spc="5">
                <a:latin typeface="Verdana"/>
                <a:cs typeface="Verdana"/>
              </a:rPr>
              <a:t>determinados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(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v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x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40">
                <a:latin typeface="Verdana"/>
                <a:cs typeface="Verdana"/>
              </a:rPr>
              <a:t>m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  <a:p>
            <a:pPr marL="92075" marR="144780">
              <a:lnSpc>
                <a:spcPct val="120000"/>
              </a:lnSpc>
              <a:spcBef>
                <a:spcPts val="1200"/>
              </a:spcBef>
              <a:buAutoNum type="arabicPlain"/>
              <a:tabLst>
                <a:tab pos="254635" algn="l"/>
              </a:tabLst>
            </a:pPr>
            <a:r>
              <a:rPr dirty="0" sz="1200" b="1">
                <a:latin typeface="Verdana"/>
                <a:cs typeface="Verdana"/>
              </a:rPr>
              <a:t>–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35" b="1">
                <a:latin typeface="Verdana"/>
                <a:cs typeface="Verdana"/>
              </a:rPr>
              <a:t>F</a:t>
            </a:r>
            <a:r>
              <a:rPr dirty="0" sz="1200" spc="25" b="1">
                <a:latin typeface="Verdana"/>
                <a:cs typeface="Verdana"/>
              </a:rPr>
              <a:t>e</a:t>
            </a:r>
            <a:r>
              <a:rPr dirty="0" sz="1200" spc="-35" b="1">
                <a:latin typeface="Verdana"/>
                <a:cs typeface="Verdana"/>
              </a:rPr>
              <a:t>ch</a:t>
            </a:r>
            <a:r>
              <a:rPr dirty="0" sz="1200" spc="20" b="1">
                <a:latin typeface="Verdana"/>
                <a:cs typeface="Verdana"/>
              </a:rPr>
              <a:t>a</a:t>
            </a:r>
            <a:r>
              <a:rPr dirty="0" sz="1200" spc="-20" b="1">
                <a:latin typeface="Verdana"/>
                <a:cs typeface="Verdana"/>
              </a:rPr>
              <a:t>d</a:t>
            </a:r>
            <a:r>
              <a:rPr dirty="0" sz="1200" b="1">
                <a:latin typeface="Verdana"/>
                <a:cs typeface="Verdana"/>
              </a:rPr>
              <a:t>a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s  </a:t>
            </a:r>
            <a:r>
              <a:rPr dirty="0" sz="1200">
                <a:latin typeface="Verdana"/>
                <a:cs typeface="Verdana"/>
              </a:rPr>
              <a:t>cujo </a:t>
            </a:r>
            <a:r>
              <a:rPr dirty="0" sz="1200" spc="10">
                <a:latin typeface="Verdana"/>
                <a:cs typeface="Verdana"/>
              </a:rPr>
              <a:t>responsável </a:t>
            </a:r>
            <a:r>
              <a:rPr dirty="0" sz="1200" spc="5">
                <a:latin typeface="Verdana"/>
                <a:cs typeface="Verdana"/>
              </a:rPr>
              <a:t>não </a:t>
            </a:r>
            <a:r>
              <a:rPr dirty="0" sz="1200" spc="20">
                <a:latin typeface="Verdana"/>
                <a:cs typeface="Verdana"/>
              </a:rPr>
              <a:t>se </a:t>
            </a:r>
            <a:r>
              <a:rPr dirty="0" sz="1200">
                <a:latin typeface="Verdana"/>
                <a:cs typeface="Verdana"/>
              </a:rPr>
              <a:t>encontra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durante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período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arrolamento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rabicPlain"/>
            </a:pPr>
            <a:endParaRPr sz="1200">
              <a:latin typeface="Verdana"/>
              <a:cs typeface="Verdana"/>
            </a:endParaRPr>
          </a:p>
          <a:p>
            <a:pPr marL="254635" indent="-162560">
              <a:lnSpc>
                <a:spcPct val="100000"/>
              </a:lnSpc>
              <a:buAutoNum type="arabicPlain"/>
              <a:tabLst>
                <a:tab pos="254635" algn="l"/>
              </a:tabLst>
            </a:pPr>
            <a:r>
              <a:rPr dirty="0" sz="1200" b="1">
                <a:latin typeface="Verdana"/>
                <a:cs typeface="Verdana"/>
              </a:rPr>
              <a:t>–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20" b="1">
                <a:latin typeface="Verdana"/>
                <a:cs typeface="Verdana"/>
              </a:rPr>
              <a:t>V</a:t>
            </a:r>
            <a:r>
              <a:rPr dirty="0" sz="1200" spc="20" b="1">
                <a:latin typeface="Verdana"/>
                <a:cs typeface="Verdana"/>
              </a:rPr>
              <a:t>a</a:t>
            </a:r>
            <a:r>
              <a:rPr dirty="0" sz="1200" spc="-20" b="1">
                <a:latin typeface="Verdana"/>
                <a:cs typeface="Verdana"/>
              </a:rPr>
              <a:t>g</a:t>
            </a:r>
            <a:r>
              <a:rPr dirty="0" sz="1200" b="1">
                <a:latin typeface="Verdana"/>
                <a:cs typeface="Verdana"/>
              </a:rPr>
              <a:t>a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5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da</a:t>
            </a:r>
            <a:endParaRPr sz="1200">
              <a:latin typeface="Verdana"/>
              <a:cs typeface="Verdana"/>
            </a:endParaRPr>
          </a:p>
          <a:p>
            <a:pPr marL="92075" marR="212090">
              <a:lnSpc>
                <a:spcPct val="120000"/>
              </a:lnSpc>
              <a:spcBef>
                <a:spcPts val="1200"/>
              </a:spcBef>
              <a:buAutoNum type="arabicPlain"/>
              <a:tabLst>
                <a:tab pos="254635" algn="l"/>
              </a:tabLst>
            </a:pPr>
            <a:r>
              <a:rPr dirty="0" sz="1200" b="1">
                <a:latin typeface="Verdana"/>
                <a:cs typeface="Verdana"/>
              </a:rPr>
              <a:t>–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Em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 spc="25" b="1">
                <a:latin typeface="Verdana"/>
                <a:cs typeface="Verdana"/>
              </a:rPr>
              <a:t>C</a:t>
            </a:r>
            <a:r>
              <a:rPr dirty="0" sz="1200" b="1">
                <a:latin typeface="Verdana"/>
                <a:cs typeface="Verdana"/>
              </a:rPr>
              <a:t>o</a:t>
            </a:r>
            <a:r>
              <a:rPr dirty="0" sz="1200" spc="-35" b="1">
                <a:latin typeface="Verdana"/>
                <a:cs typeface="Verdana"/>
              </a:rPr>
              <a:t>n</a:t>
            </a:r>
            <a:r>
              <a:rPr dirty="0" sz="1200" spc="-40" b="1">
                <a:latin typeface="Verdana"/>
                <a:cs typeface="Verdana"/>
              </a:rPr>
              <a:t>s</a:t>
            </a:r>
            <a:r>
              <a:rPr dirty="0" sz="1200" spc="-25" b="1">
                <a:latin typeface="Verdana"/>
                <a:cs typeface="Verdana"/>
              </a:rPr>
              <a:t>t</a:t>
            </a:r>
            <a:r>
              <a:rPr dirty="0" sz="1200" spc="-5" b="1">
                <a:latin typeface="Verdana"/>
                <a:cs typeface="Verdana"/>
              </a:rPr>
              <a:t>r</a:t>
            </a:r>
            <a:r>
              <a:rPr dirty="0" sz="1200" spc="-30" b="1">
                <a:latin typeface="Verdana"/>
                <a:cs typeface="Verdana"/>
              </a:rPr>
              <a:t>u</a:t>
            </a:r>
            <a:r>
              <a:rPr dirty="0" sz="1200" spc="-35" b="1">
                <a:latin typeface="Verdana"/>
                <a:cs typeface="Verdana"/>
              </a:rPr>
              <a:t>ç</a:t>
            </a:r>
            <a:r>
              <a:rPr dirty="0" sz="1200" spc="20" b="1">
                <a:latin typeface="Verdana"/>
                <a:cs typeface="Verdana"/>
              </a:rPr>
              <a:t>ã</a:t>
            </a:r>
            <a:r>
              <a:rPr dirty="0" sz="1200" b="1">
                <a:latin typeface="Verdana"/>
                <a:cs typeface="Verdana"/>
              </a:rPr>
              <a:t>o</a:t>
            </a:r>
            <a:r>
              <a:rPr dirty="0" sz="1200" spc="12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5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35">
                <a:latin typeface="Verdana"/>
                <a:cs typeface="Verdana"/>
              </a:rPr>
              <a:t>j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>
                <a:latin typeface="Verdana"/>
                <a:cs typeface="Verdana"/>
              </a:rPr>
              <a:t>construção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não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foi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finalizada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não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está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ocupada</a:t>
            </a:r>
            <a:endParaRPr sz="1200">
              <a:latin typeface="Verdana"/>
              <a:cs typeface="Verdana"/>
            </a:endParaRPr>
          </a:p>
          <a:p>
            <a:pPr marL="92075" marR="299085">
              <a:lnSpc>
                <a:spcPct val="120000"/>
              </a:lnSpc>
              <a:spcBef>
                <a:spcPts val="1200"/>
              </a:spcBef>
              <a:buAutoNum type="arabicPlain"/>
              <a:tabLst>
                <a:tab pos="254635" algn="l"/>
              </a:tabLst>
            </a:pPr>
            <a:r>
              <a:rPr dirty="0" sz="1200" b="1">
                <a:latin typeface="Verdana"/>
                <a:cs typeface="Verdana"/>
              </a:rPr>
              <a:t>–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25" b="1">
                <a:latin typeface="Verdana"/>
                <a:cs typeface="Verdana"/>
              </a:rPr>
              <a:t>O</a:t>
            </a:r>
            <a:r>
              <a:rPr dirty="0" sz="1200" spc="-35" b="1">
                <a:latin typeface="Verdana"/>
                <a:cs typeface="Verdana"/>
              </a:rPr>
              <a:t>u</a:t>
            </a:r>
            <a:r>
              <a:rPr dirty="0" sz="1200" spc="-25" b="1">
                <a:latin typeface="Verdana"/>
                <a:cs typeface="Verdana"/>
              </a:rPr>
              <a:t>t</a:t>
            </a:r>
            <a:r>
              <a:rPr dirty="0" sz="1200" spc="-5" b="1">
                <a:latin typeface="Verdana"/>
                <a:cs typeface="Verdana"/>
              </a:rPr>
              <a:t>r</a:t>
            </a:r>
            <a:r>
              <a:rPr dirty="0" sz="1200" b="1">
                <a:latin typeface="Verdana"/>
                <a:cs typeface="Verdana"/>
              </a:rPr>
              <a:t>o</a:t>
            </a:r>
            <a:r>
              <a:rPr dirty="0" sz="1200" spc="4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5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ç</a:t>
            </a:r>
            <a:r>
              <a:rPr dirty="0" sz="1200" spc="20">
                <a:latin typeface="Verdana"/>
                <a:cs typeface="Verdana"/>
              </a:rPr>
              <a:t>õ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x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l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s  </a:t>
            </a:r>
            <a:r>
              <a:rPr dirty="0" sz="1200" spc="15">
                <a:latin typeface="Verdana"/>
                <a:cs typeface="Verdana"/>
              </a:rPr>
              <a:t>vazios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cercados/murados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0050" y="1123950"/>
            <a:ext cx="3619500" cy="5353050"/>
          </a:xfrm>
          <a:prstGeom prst="rect">
            <a:avLst/>
          </a:prstGeom>
          <a:solidFill>
            <a:srgbClr val="FFCFC9"/>
          </a:solidFill>
        </p:spPr>
        <p:txBody>
          <a:bodyPr wrap="square" lIns="0" tIns="5778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455"/>
              </a:spcBef>
            </a:pPr>
            <a:r>
              <a:rPr dirty="0" sz="1200" spc="75" b="1">
                <a:latin typeface="Verdana"/>
                <a:cs typeface="Verdana"/>
              </a:rPr>
              <a:t>T</a:t>
            </a:r>
            <a:r>
              <a:rPr dirty="0" sz="1200" spc="-60" b="1">
                <a:latin typeface="Verdana"/>
                <a:cs typeface="Verdana"/>
              </a:rPr>
              <a:t>I</a:t>
            </a:r>
            <a:r>
              <a:rPr dirty="0" sz="1200" spc="15" b="1">
                <a:latin typeface="Verdana"/>
                <a:cs typeface="Verdana"/>
              </a:rPr>
              <a:t>P</a:t>
            </a:r>
            <a:r>
              <a:rPr dirty="0" sz="1200" b="1">
                <a:latin typeface="Verdana"/>
                <a:cs typeface="Verdana"/>
              </a:rPr>
              <a:t>O</a:t>
            </a:r>
            <a:r>
              <a:rPr dirty="0" sz="1200" spc="-85" b="1">
                <a:latin typeface="Verdana"/>
                <a:cs typeface="Verdana"/>
              </a:rPr>
              <a:t> </a:t>
            </a:r>
            <a:r>
              <a:rPr dirty="0" sz="1200" spc="-25" b="1">
                <a:latin typeface="Verdana"/>
                <a:cs typeface="Verdana"/>
              </a:rPr>
              <a:t>D</a:t>
            </a:r>
            <a:r>
              <a:rPr dirty="0" sz="1200" b="1">
                <a:latin typeface="Verdana"/>
                <a:cs typeface="Verdana"/>
              </a:rPr>
              <a:t>E</a:t>
            </a:r>
            <a:r>
              <a:rPr dirty="0" sz="1200" spc="4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U</a:t>
            </a:r>
            <a:r>
              <a:rPr dirty="0" sz="1200" spc="-30" b="1">
                <a:latin typeface="Verdana"/>
                <a:cs typeface="Verdana"/>
              </a:rPr>
              <a:t>S</a:t>
            </a:r>
            <a:r>
              <a:rPr dirty="0" sz="1200" b="1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  <a:p>
            <a:pPr marL="101600" marR="267335">
              <a:lnSpc>
                <a:spcPct val="119900"/>
              </a:lnSpc>
              <a:spcBef>
                <a:spcPts val="1200"/>
              </a:spcBef>
              <a:buAutoNum type="arabicPlain"/>
              <a:tabLst>
                <a:tab pos="264160" algn="l"/>
              </a:tabLst>
            </a:pPr>
            <a:r>
              <a:rPr dirty="0" sz="1200" b="1">
                <a:latin typeface="Verdana"/>
                <a:cs typeface="Verdana"/>
              </a:rPr>
              <a:t>–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30" b="1">
                <a:latin typeface="Verdana"/>
                <a:cs typeface="Verdana"/>
              </a:rPr>
              <a:t>R</a:t>
            </a:r>
            <a:r>
              <a:rPr dirty="0" sz="1200" spc="25" b="1">
                <a:latin typeface="Verdana"/>
                <a:cs typeface="Verdana"/>
              </a:rPr>
              <a:t>e</a:t>
            </a:r>
            <a:r>
              <a:rPr dirty="0" sz="1200" spc="-40" b="1">
                <a:latin typeface="Verdana"/>
                <a:cs typeface="Verdana"/>
              </a:rPr>
              <a:t>s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-20" b="1">
                <a:latin typeface="Verdana"/>
                <a:cs typeface="Verdana"/>
              </a:rPr>
              <a:t>d</a:t>
            </a:r>
            <a:r>
              <a:rPr dirty="0" sz="1200" spc="25" b="1">
                <a:latin typeface="Verdana"/>
                <a:cs typeface="Verdana"/>
              </a:rPr>
              <a:t>e</a:t>
            </a:r>
            <a:r>
              <a:rPr dirty="0" sz="1200" spc="-35" b="1">
                <a:latin typeface="Verdana"/>
                <a:cs typeface="Verdana"/>
              </a:rPr>
              <a:t>nc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20" b="1">
                <a:latin typeface="Verdana"/>
                <a:cs typeface="Verdana"/>
              </a:rPr>
              <a:t>a</a:t>
            </a:r>
            <a:r>
              <a:rPr dirty="0" sz="1200" b="1">
                <a:latin typeface="Verdana"/>
                <a:cs typeface="Verdana"/>
              </a:rPr>
              <a:t>l</a:t>
            </a:r>
            <a:r>
              <a:rPr dirty="0" sz="1200" spc="16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5">
                <a:latin typeface="Verdana"/>
                <a:cs typeface="Verdana"/>
              </a:rPr>
              <a:t>ili</a:t>
            </a:r>
            <a:r>
              <a:rPr dirty="0" sz="1200" spc="40">
                <a:latin typeface="Verdana"/>
                <a:cs typeface="Verdana"/>
              </a:rPr>
              <a:t>z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-5">
                <a:latin typeface="Verdana"/>
                <a:cs typeface="Verdana"/>
              </a:rPr>
              <a:t>moradia</a:t>
            </a:r>
            <a:endParaRPr sz="1200">
              <a:latin typeface="Verdana"/>
              <a:cs typeface="Verdana"/>
            </a:endParaRPr>
          </a:p>
          <a:p>
            <a:pPr marL="101600" marR="177165">
              <a:lnSpc>
                <a:spcPct val="119900"/>
              </a:lnSpc>
              <a:spcBef>
                <a:spcPts val="1205"/>
              </a:spcBef>
              <a:buAutoNum type="arabicPlain"/>
              <a:tabLst>
                <a:tab pos="264160" algn="l"/>
              </a:tabLst>
            </a:pPr>
            <a:r>
              <a:rPr dirty="0" sz="1200" b="1">
                <a:latin typeface="Verdana"/>
                <a:cs typeface="Verdana"/>
              </a:rPr>
              <a:t>–</a:t>
            </a:r>
            <a:r>
              <a:rPr dirty="0" sz="1200" spc="10" b="1">
                <a:latin typeface="Verdana"/>
                <a:cs typeface="Verdana"/>
              </a:rPr>
              <a:t> </a:t>
            </a:r>
            <a:r>
              <a:rPr dirty="0" sz="1200" spc="-15" b="1">
                <a:latin typeface="Verdana"/>
                <a:cs typeface="Verdana"/>
              </a:rPr>
              <a:t>M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-40" b="1">
                <a:latin typeface="Verdana"/>
                <a:cs typeface="Verdana"/>
              </a:rPr>
              <a:t>s</a:t>
            </a:r>
            <a:r>
              <a:rPr dirty="0" sz="1200" spc="-25" b="1">
                <a:latin typeface="Verdana"/>
                <a:cs typeface="Verdana"/>
              </a:rPr>
              <a:t>t</a:t>
            </a:r>
            <a:r>
              <a:rPr dirty="0" sz="1200" b="1">
                <a:latin typeface="Verdana"/>
                <a:cs typeface="Verdana"/>
              </a:rPr>
              <a:t>o</a:t>
            </a:r>
            <a:r>
              <a:rPr dirty="0" sz="1200" spc="19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iliz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m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m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-5">
                <a:latin typeface="Verdana"/>
                <a:cs typeface="Verdana"/>
              </a:rPr>
              <a:t>outro </a:t>
            </a:r>
            <a:r>
              <a:rPr dirty="0" sz="1200" spc="5">
                <a:latin typeface="Verdana"/>
                <a:cs typeface="Verdana"/>
              </a:rPr>
              <a:t>fim, </a:t>
            </a:r>
            <a:r>
              <a:rPr dirty="0" sz="1200" spc="-15">
                <a:latin typeface="Verdana"/>
                <a:cs typeface="Verdana"/>
              </a:rPr>
              <a:t>como </a:t>
            </a:r>
            <a:r>
              <a:rPr dirty="0" sz="1200" spc="-5">
                <a:latin typeface="Verdana"/>
                <a:cs typeface="Verdana"/>
              </a:rPr>
              <a:t>comércio/serviço, </a:t>
            </a:r>
            <a:r>
              <a:rPr dirty="0" sz="1200">
                <a:latin typeface="Verdana"/>
                <a:cs typeface="Verdana"/>
              </a:rPr>
              <a:t>por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exemplo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lain"/>
            </a:pPr>
            <a:endParaRPr sz="1050">
              <a:latin typeface="Verdana"/>
              <a:cs typeface="Verdana"/>
            </a:endParaRPr>
          </a:p>
          <a:p>
            <a:pPr marL="101600" marR="641350">
              <a:lnSpc>
                <a:spcPct val="119900"/>
              </a:lnSpc>
              <a:spcBef>
                <a:spcPts val="5"/>
              </a:spcBef>
              <a:buAutoNum type="arabicPlain"/>
              <a:tabLst>
                <a:tab pos="264160" algn="l"/>
              </a:tabLst>
            </a:pPr>
            <a:r>
              <a:rPr dirty="0" sz="1200" b="1">
                <a:latin typeface="Verdana"/>
                <a:cs typeface="Verdana"/>
              </a:rPr>
              <a:t>– </a:t>
            </a:r>
            <a:r>
              <a:rPr dirty="0" sz="1200" spc="-25" b="1">
                <a:latin typeface="Verdana"/>
                <a:cs typeface="Verdana"/>
              </a:rPr>
              <a:t>Entidade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spc="-40" b="1">
                <a:latin typeface="Verdana"/>
                <a:cs typeface="Verdana"/>
              </a:rPr>
              <a:t>Religiosa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 </a:t>
            </a:r>
            <a:r>
              <a:rPr dirty="0" sz="1200" spc="20">
                <a:latin typeface="Verdana"/>
                <a:cs typeface="Verdana"/>
              </a:rPr>
              <a:t>utilizada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40">
                <a:latin typeface="Verdana"/>
                <a:cs typeface="Verdana"/>
              </a:rPr>
              <a:t>x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101600" marR="220345">
              <a:lnSpc>
                <a:spcPct val="120000"/>
              </a:lnSpc>
              <a:spcBef>
                <a:spcPts val="1200"/>
              </a:spcBef>
              <a:buAutoNum type="arabicPlain"/>
              <a:tabLst>
                <a:tab pos="264160" algn="l"/>
              </a:tabLst>
            </a:pPr>
            <a:r>
              <a:rPr dirty="0" sz="1200" b="1">
                <a:latin typeface="Verdana"/>
                <a:cs typeface="Verdana"/>
              </a:rPr>
              <a:t>–</a:t>
            </a:r>
            <a:r>
              <a:rPr dirty="0" sz="1200" spc="1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E</a:t>
            </a:r>
            <a:r>
              <a:rPr dirty="0" sz="1200" spc="-35" b="1">
                <a:latin typeface="Verdana"/>
                <a:cs typeface="Verdana"/>
              </a:rPr>
              <a:t>n</a:t>
            </a:r>
            <a:r>
              <a:rPr dirty="0" sz="1200" spc="-25" b="1">
                <a:latin typeface="Verdana"/>
                <a:cs typeface="Verdana"/>
              </a:rPr>
              <a:t>t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-15" b="1">
                <a:latin typeface="Verdana"/>
                <a:cs typeface="Verdana"/>
              </a:rPr>
              <a:t>d</a:t>
            </a:r>
            <a:r>
              <a:rPr dirty="0" sz="1200" spc="20" b="1">
                <a:latin typeface="Verdana"/>
                <a:cs typeface="Verdana"/>
              </a:rPr>
              <a:t>a</a:t>
            </a:r>
            <a:r>
              <a:rPr dirty="0" sz="1200" spc="-15" b="1">
                <a:latin typeface="Verdana"/>
                <a:cs typeface="Verdana"/>
              </a:rPr>
              <a:t>d</a:t>
            </a:r>
            <a:r>
              <a:rPr dirty="0" sz="1200" b="1">
                <a:latin typeface="Verdana"/>
                <a:cs typeface="Verdana"/>
              </a:rPr>
              <a:t>e</a:t>
            </a:r>
            <a:r>
              <a:rPr dirty="0" sz="1200" spc="140" b="1">
                <a:latin typeface="Verdana"/>
                <a:cs typeface="Verdana"/>
              </a:rPr>
              <a:t> </a:t>
            </a:r>
            <a:r>
              <a:rPr dirty="0" sz="1200" spc="-35" b="1">
                <a:latin typeface="Verdana"/>
                <a:cs typeface="Verdana"/>
              </a:rPr>
              <a:t>A</a:t>
            </a:r>
            <a:r>
              <a:rPr dirty="0" sz="1200" spc="-40" b="1">
                <a:latin typeface="Verdana"/>
                <a:cs typeface="Verdana"/>
              </a:rPr>
              <a:t>ss</a:t>
            </a:r>
            <a:r>
              <a:rPr dirty="0" sz="1200" b="1">
                <a:latin typeface="Verdana"/>
                <a:cs typeface="Verdana"/>
              </a:rPr>
              <a:t>o</a:t>
            </a:r>
            <a:r>
              <a:rPr dirty="0" sz="1200" spc="-30" b="1">
                <a:latin typeface="Verdana"/>
                <a:cs typeface="Verdana"/>
              </a:rPr>
              <a:t>c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20" b="1">
                <a:latin typeface="Verdana"/>
                <a:cs typeface="Verdana"/>
              </a:rPr>
              <a:t>a</a:t>
            </a:r>
            <a:r>
              <a:rPr dirty="0" sz="1200" spc="-25" b="1">
                <a:latin typeface="Verdana"/>
                <a:cs typeface="Verdana"/>
              </a:rPr>
              <a:t>t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-30" b="1">
                <a:latin typeface="Verdana"/>
                <a:cs typeface="Verdana"/>
              </a:rPr>
              <a:t>v</a:t>
            </a:r>
            <a:r>
              <a:rPr dirty="0" sz="1200" b="1">
                <a:latin typeface="Verdana"/>
                <a:cs typeface="Verdana"/>
              </a:rPr>
              <a:t>a </a:t>
            </a:r>
            <a:r>
              <a:rPr dirty="0" sz="1200" spc="-3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5">
                <a:latin typeface="Verdana"/>
                <a:cs typeface="Verdana"/>
              </a:rPr>
              <a:t>iliz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da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 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m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  </a:t>
            </a:r>
            <a:r>
              <a:rPr dirty="0" sz="1200">
                <a:latin typeface="Verdana"/>
                <a:cs typeface="Verdana"/>
              </a:rPr>
              <a:t>melhorias </a:t>
            </a:r>
            <a:r>
              <a:rPr dirty="0" sz="1200" spc="-5">
                <a:latin typeface="Verdana"/>
                <a:cs typeface="Verdana"/>
              </a:rPr>
              <a:t>na </a:t>
            </a:r>
            <a:r>
              <a:rPr dirty="0" sz="1200" spc="10">
                <a:latin typeface="Verdana"/>
                <a:cs typeface="Verdana"/>
              </a:rPr>
              <a:t>qualidade </a:t>
            </a:r>
            <a:r>
              <a:rPr dirty="0" sz="1200" spc="-5">
                <a:latin typeface="Verdana"/>
                <a:cs typeface="Verdana"/>
              </a:rPr>
              <a:t>de vida no </a:t>
            </a:r>
            <a:r>
              <a:rPr dirty="0" sz="1200" spc="5">
                <a:latin typeface="Verdana"/>
                <a:cs typeface="Verdana"/>
              </a:rPr>
              <a:t>núcleo,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com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registro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formal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ou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não.</a:t>
            </a:r>
            <a:endParaRPr sz="1200">
              <a:latin typeface="Verdana"/>
              <a:cs typeface="Verdana"/>
            </a:endParaRPr>
          </a:p>
          <a:p>
            <a:pPr marL="101600" marR="292735">
              <a:lnSpc>
                <a:spcPct val="119900"/>
              </a:lnSpc>
              <a:spcBef>
                <a:spcPts val="1200"/>
              </a:spcBef>
              <a:buAutoNum type="arabicPlain"/>
              <a:tabLst>
                <a:tab pos="264160" algn="l"/>
              </a:tabLst>
            </a:pPr>
            <a:r>
              <a:rPr dirty="0" sz="1200" b="1">
                <a:latin typeface="Verdana"/>
                <a:cs typeface="Verdana"/>
              </a:rPr>
              <a:t>– </a:t>
            </a:r>
            <a:r>
              <a:rPr dirty="0" sz="1200" spc="-30" b="1">
                <a:latin typeface="Verdana"/>
                <a:cs typeface="Verdana"/>
              </a:rPr>
              <a:t>Comercial/Serviço</a:t>
            </a:r>
            <a:r>
              <a:rPr dirty="0" sz="1200" spc="-25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 onde funciona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é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/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u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algn="just" marL="101600" marR="763270">
              <a:lnSpc>
                <a:spcPct val="120000"/>
              </a:lnSpc>
              <a:spcBef>
                <a:spcPts val="1205"/>
              </a:spcBef>
              <a:buAutoNum type="arabicPlain"/>
              <a:tabLst>
                <a:tab pos="264160" algn="l"/>
              </a:tabLst>
            </a:pPr>
            <a:r>
              <a:rPr dirty="0" sz="1200" b="1">
                <a:latin typeface="Verdana"/>
                <a:cs typeface="Verdana"/>
              </a:rPr>
              <a:t>– </a:t>
            </a:r>
            <a:r>
              <a:rPr dirty="0" sz="1200" spc="-25" b="1">
                <a:latin typeface="Verdana"/>
                <a:cs typeface="Verdana"/>
              </a:rPr>
              <a:t>Equipamento </a:t>
            </a:r>
            <a:r>
              <a:rPr dirty="0" sz="1200" spc="-35" b="1">
                <a:latin typeface="Verdana"/>
                <a:cs typeface="Verdana"/>
              </a:rPr>
              <a:t>Comunitário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 </a:t>
            </a:r>
            <a:r>
              <a:rPr dirty="0" sz="1200" spc="-40">
                <a:latin typeface="Verdana"/>
                <a:cs typeface="Verdana"/>
              </a:rPr>
              <a:t>m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s </a:t>
            </a:r>
            <a:r>
              <a:rPr dirty="0" sz="1200" spc="-5">
                <a:latin typeface="Verdana"/>
                <a:cs typeface="Verdana"/>
              </a:rPr>
              <a:t>da  comunidade</a:t>
            </a:r>
            <a:endParaRPr sz="1200">
              <a:latin typeface="Verdana"/>
              <a:cs typeface="Verdana"/>
            </a:endParaRPr>
          </a:p>
          <a:p>
            <a:pPr marL="101600" marR="185420">
              <a:lnSpc>
                <a:spcPct val="120000"/>
              </a:lnSpc>
              <a:spcBef>
                <a:spcPts val="1200"/>
              </a:spcBef>
              <a:buAutoNum type="arabicPlain"/>
              <a:tabLst>
                <a:tab pos="264160" algn="l"/>
              </a:tabLst>
            </a:pPr>
            <a:r>
              <a:rPr dirty="0" sz="1200" b="1">
                <a:latin typeface="Verdana"/>
                <a:cs typeface="Verdana"/>
              </a:rPr>
              <a:t>–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25" b="1">
                <a:latin typeface="Verdana"/>
                <a:cs typeface="Verdana"/>
              </a:rPr>
              <a:t>O</a:t>
            </a:r>
            <a:r>
              <a:rPr dirty="0" sz="1200" spc="-35" b="1">
                <a:latin typeface="Verdana"/>
                <a:cs typeface="Verdana"/>
              </a:rPr>
              <a:t>u</a:t>
            </a:r>
            <a:r>
              <a:rPr dirty="0" sz="1200" spc="-25" b="1">
                <a:latin typeface="Verdana"/>
                <a:cs typeface="Verdana"/>
              </a:rPr>
              <a:t>t</a:t>
            </a:r>
            <a:r>
              <a:rPr dirty="0" sz="1200" spc="-5" b="1">
                <a:latin typeface="Verdana"/>
                <a:cs typeface="Verdana"/>
              </a:rPr>
              <a:t>r</a:t>
            </a:r>
            <a:r>
              <a:rPr dirty="0" sz="1200" b="1">
                <a:latin typeface="Verdana"/>
                <a:cs typeface="Verdana"/>
              </a:rPr>
              <a:t>o</a:t>
            </a:r>
            <a:r>
              <a:rPr dirty="0" sz="1200" spc="-30" b="1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=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(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0">
                <a:latin typeface="Verdana"/>
                <a:cs typeface="Verdana"/>
              </a:rPr>
              <a:t>zi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  </a:t>
            </a:r>
            <a:r>
              <a:rPr dirty="0" sz="1200" spc="5">
                <a:latin typeface="Verdana"/>
                <a:cs typeface="Verdana"/>
              </a:rPr>
              <a:t>exemplo)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6574" y="3738879"/>
            <a:ext cx="4451985" cy="1296035"/>
          </a:xfrm>
          <a:custGeom>
            <a:avLst/>
            <a:gdLst/>
            <a:ahLst/>
            <a:cxnLst/>
            <a:rect l="l" t="t" r="r" b="b"/>
            <a:pathLst>
              <a:path w="4451984" h="1296035">
                <a:moveTo>
                  <a:pt x="2147570" y="96520"/>
                </a:moveTo>
                <a:lnTo>
                  <a:pt x="2141220" y="90170"/>
                </a:lnTo>
                <a:lnTo>
                  <a:pt x="81241" y="90170"/>
                </a:lnTo>
                <a:lnTo>
                  <a:pt x="128143" y="62865"/>
                </a:lnTo>
                <a:lnTo>
                  <a:pt x="130429" y="54102"/>
                </a:lnTo>
                <a:lnTo>
                  <a:pt x="126365" y="47244"/>
                </a:lnTo>
                <a:lnTo>
                  <a:pt x="122428" y="40386"/>
                </a:lnTo>
                <a:lnTo>
                  <a:pt x="113665" y="38100"/>
                </a:lnTo>
                <a:lnTo>
                  <a:pt x="106934" y="42164"/>
                </a:lnTo>
                <a:lnTo>
                  <a:pt x="0" y="104394"/>
                </a:lnTo>
                <a:lnTo>
                  <a:pt x="106934" y="166751"/>
                </a:lnTo>
                <a:lnTo>
                  <a:pt x="113665" y="170815"/>
                </a:lnTo>
                <a:lnTo>
                  <a:pt x="122428" y="168529"/>
                </a:lnTo>
                <a:lnTo>
                  <a:pt x="126365" y="161671"/>
                </a:lnTo>
                <a:lnTo>
                  <a:pt x="130429" y="154813"/>
                </a:lnTo>
                <a:lnTo>
                  <a:pt x="128143" y="146050"/>
                </a:lnTo>
                <a:lnTo>
                  <a:pt x="81241" y="118745"/>
                </a:lnTo>
                <a:lnTo>
                  <a:pt x="2118995" y="118745"/>
                </a:lnTo>
                <a:lnTo>
                  <a:pt x="2118995" y="700659"/>
                </a:lnTo>
                <a:lnTo>
                  <a:pt x="2147570" y="700659"/>
                </a:lnTo>
                <a:lnTo>
                  <a:pt x="2147570" y="118745"/>
                </a:lnTo>
                <a:lnTo>
                  <a:pt x="2147570" y="104394"/>
                </a:lnTo>
                <a:lnTo>
                  <a:pt x="2147570" y="96520"/>
                </a:lnTo>
                <a:close/>
              </a:path>
              <a:path w="4451984" h="1296035">
                <a:moveTo>
                  <a:pt x="4451858" y="66294"/>
                </a:moveTo>
                <a:lnTo>
                  <a:pt x="4427436" y="52070"/>
                </a:lnTo>
                <a:lnTo>
                  <a:pt x="4338193" y="0"/>
                </a:lnTo>
                <a:lnTo>
                  <a:pt x="4329430" y="2286"/>
                </a:lnTo>
                <a:lnTo>
                  <a:pt x="4325493" y="9144"/>
                </a:lnTo>
                <a:lnTo>
                  <a:pt x="4321429" y="16002"/>
                </a:lnTo>
                <a:lnTo>
                  <a:pt x="4323715" y="24765"/>
                </a:lnTo>
                <a:lnTo>
                  <a:pt x="4370552" y="52070"/>
                </a:lnTo>
                <a:lnTo>
                  <a:pt x="4127754" y="52070"/>
                </a:lnTo>
                <a:lnTo>
                  <a:pt x="4121404" y="58420"/>
                </a:lnTo>
                <a:lnTo>
                  <a:pt x="4121404" y="1267079"/>
                </a:lnTo>
                <a:lnTo>
                  <a:pt x="3819652" y="1267079"/>
                </a:lnTo>
                <a:lnTo>
                  <a:pt x="3819652" y="1295654"/>
                </a:lnTo>
                <a:lnTo>
                  <a:pt x="4143629" y="1295654"/>
                </a:lnTo>
                <a:lnTo>
                  <a:pt x="4149979" y="1289177"/>
                </a:lnTo>
                <a:lnTo>
                  <a:pt x="4149979" y="1281303"/>
                </a:lnTo>
                <a:lnTo>
                  <a:pt x="4149979" y="1267079"/>
                </a:lnTo>
                <a:lnTo>
                  <a:pt x="4149979" y="80645"/>
                </a:lnTo>
                <a:lnTo>
                  <a:pt x="4370552" y="80645"/>
                </a:lnTo>
                <a:lnTo>
                  <a:pt x="4323715" y="107950"/>
                </a:lnTo>
                <a:lnTo>
                  <a:pt x="4321429" y="116713"/>
                </a:lnTo>
                <a:lnTo>
                  <a:pt x="4325493" y="123571"/>
                </a:lnTo>
                <a:lnTo>
                  <a:pt x="4329430" y="130429"/>
                </a:lnTo>
                <a:lnTo>
                  <a:pt x="4338193" y="132715"/>
                </a:lnTo>
                <a:lnTo>
                  <a:pt x="4427271" y="80645"/>
                </a:lnTo>
                <a:lnTo>
                  <a:pt x="4451858" y="66294"/>
                </a:lnTo>
                <a:close/>
              </a:path>
            </a:pathLst>
          </a:custGeom>
          <a:solidFill>
            <a:srgbClr val="F41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552575"/>
            <a:ext cx="4027170" cy="5170805"/>
            <a:chOff x="1028700" y="1552575"/>
            <a:chExt cx="4027170" cy="5170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750" y="1562100"/>
              <a:ext cx="2952750" cy="4714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2987" y="1557337"/>
              <a:ext cx="2962275" cy="4724400"/>
            </a:xfrm>
            <a:custGeom>
              <a:avLst/>
              <a:gdLst/>
              <a:ahLst/>
              <a:cxnLst/>
              <a:rect l="l" t="t" r="r" b="b"/>
              <a:pathLst>
                <a:path w="2962275" h="4724400">
                  <a:moveTo>
                    <a:pt x="0" y="4724400"/>
                  </a:moveTo>
                  <a:lnTo>
                    <a:pt x="2962275" y="4724400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47750" y="5381625"/>
              <a:ext cx="2943225" cy="400050"/>
            </a:xfrm>
            <a:custGeom>
              <a:avLst/>
              <a:gdLst/>
              <a:ahLst/>
              <a:cxnLst/>
              <a:rect l="l" t="t" r="r" b="b"/>
              <a:pathLst>
                <a:path w="2943225" h="400050">
                  <a:moveTo>
                    <a:pt x="0" y="400050"/>
                  </a:moveTo>
                  <a:lnTo>
                    <a:pt x="2943225" y="400050"/>
                  </a:lnTo>
                  <a:lnTo>
                    <a:pt x="2943225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14600" y="3472179"/>
              <a:ext cx="1811655" cy="1909445"/>
            </a:xfrm>
            <a:custGeom>
              <a:avLst/>
              <a:gdLst/>
              <a:ahLst/>
              <a:cxnLst/>
              <a:rect l="l" t="t" r="r" b="b"/>
              <a:pathLst>
                <a:path w="1811654" h="1909445">
                  <a:moveTo>
                    <a:pt x="1730410" y="52070"/>
                  </a:moveTo>
                  <a:lnTo>
                    <a:pt x="6350" y="52070"/>
                  </a:lnTo>
                  <a:lnTo>
                    <a:pt x="0" y="58420"/>
                  </a:lnTo>
                  <a:lnTo>
                    <a:pt x="0" y="1908937"/>
                  </a:lnTo>
                  <a:lnTo>
                    <a:pt x="28575" y="1908937"/>
                  </a:lnTo>
                  <a:lnTo>
                    <a:pt x="28575" y="80645"/>
                  </a:lnTo>
                  <a:lnTo>
                    <a:pt x="14350" y="80645"/>
                  </a:lnTo>
                  <a:lnTo>
                    <a:pt x="28575" y="66421"/>
                  </a:lnTo>
                  <a:lnTo>
                    <a:pt x="1754775" y="66421"/>
                  </a:lnTo>
                  <a:lnTo>
                    <a:pt x="1730410" y="52070"/>
                  </a:lnTo>
                  <a:close/>
                </a:path>
                <a:path w="1811654" h="1909445">
                  <a:moveTo>
                    <a:pt x="1754884" y="66357"/>
                  </a:moveTo>
                  <a:lnTo>
                    <a:pt x="1683639" y="107950"/>
                  </a:lnTo>
                  <a:lnTo>
                    <a:pt x="1681352" y="116712"/>
                  </a:lnTo>
                  <a:lnTo>
                    <a:pt x="1689227" y="130429"/>
                  </a:lnTo>
                  <a:lnTo>
                    <a:pt x="1697989" y="132715"/>
                  </a:lnTo>
                  <a:lnTo>
                    <a:pt x="1787241" y="80645"/>
                  </a:lnTo>
                  <a:lnTo>
                    <a:pt x="1783334" y="80645"/>
                  </a:lnTo>
                  <a:lnTo>
                    <a:pt x="1783334" y="78740"/>
                  </a:lnTo>
                  <a:lnTo>
                    <a:pt x="1776095" y="78740"/>
                  </a:lnTo>
                  <a:lnTo>
                    <a:pt x="1754884" y="66357"/>
                  </a:lnTo>
                  <a:close/>
                </a:path>
                <a:path w="1811654" h="1909445">
                  <a:moveTo>
                    <a:pt x="28575" y="66421"/>
                  </a:moveTo>
                  <a:lnTo>
                    <a:pt x="14350" y="80645"/>
                  </a:lnTo>
                  <a:lnTo>
                    <a:pt x="28575" y="80645"/>
                  </a:lnTo>
                  <a:lnTo>
                    <a:pt x="28575" y="66421"/>
                  </a:lnTo>
                  <a:close/>
                </a:path>
                <a:path w="1811654" h="1909445">
                  <a:moveTo>
                    <a:pt x="1754775" y="66421"/>
                  </a:moveTo>
                  <a:lnTo>
                    <a:pt x="28575" y="66421"/>
                  </a:lnTo>
                  <a:lnTo>
                    <a:pt x="28575" y="80645"/>
                  </a:lnTo>
                  <a:lnTo>
                    <a:pt x="1730410" y="80645"/>
                  </a:lnTo>
                  <a:lnTo>
                    <a:pt x="1754775" y="66421"/>
                  </a:lnTo>
                  <a:close/>
                </a:path>
                <a:path w="1811654" h="1909445">
                  <a:moveTo>
                    <a:pt x="1787074" y="52070"/>
                  </a:moveTo>
                  <a:lnTo>
                    <a:pt x="1783334" y="52070"/>
                  </a:lnTo>
                  <a:lnTo>
                    <a:pt x="1783334" y="80645"/>
                  </a:lnTo>
                  <a:lnTo>
                    <a:pt x="1787241" y="80645"/>
                  </a:lnTo>
                  <a:lnTo>
                    <a:pt x="1811654" y="66421"/>
                  </a:lnTo>
                  <a:lnTo>
                    <a:pt x="1787074" y="52070"/>
                  </a:lnTo>
                  <a:close/>
                </a:path>
                <a:path w="1811654" h="1909445">
                  <a:moveTo>
                    <a:pt x="1776095" y="53975"/>
                  </a:moveTo>
                  <a:lnTo>
                    <a:pt x="1754884" y="66357"/>
                  </a:lnTo>
                  <a:lnTo>
                    <a:pt x="1776095" y="78740"/>
                  </a:lnTo>
                  <a:lnTo>
                    <a:pt x="1776095" y="53975"/>
                  </a:lnTo>
                  <a:close/>
                </a:path>
                <a:path w="1811654" h="1909445">
                  <a:moveTo>
                    <a:pt x="1783334" y="53975"/>
                  </a:moveTo>
                  <a:lnTo>
                    <a:pt x="1776095" y="53975"/>
                  </a:lnTo>
                  <a:lnTo>
                    <a:pt x="1776095" y="78740"/>
                  </a:lnTo>
                  <a:lnTo>
                    <a:pt x="1783334" y="78740"/>
                  </a:lnTo>
                  <a:lnTo>
                    <a:pt x="1783334" y="53975"/>
                  </a:lnTo>
                  <a:close/>
                </a:path>
                <a:path w="1811654" h="1909445">
                  <a:moveTo>
                    <a:pt x="1697989" y="0"/>
                  </a:moveTo>
                  <a:lnTo>
                    <a:pt x="1689227" y="2286"/>
                  </a:lnTo>
                  <a:lnTo>
                    <a:pt x="1681352" y="16002"/>
                  </a:lnTo>
                  <a:lnTo>
                    <a:pt x="1683639" y="24765"/>
                  </a:lnTo>
                  <a:lnTo>
                    <a:pt x="1754884" y="66357"/>
                  </a:lnTo>
                  <a:lnTo>
                    <a:pt x="1776095" y="53975"/>
                  </a:lnTo>
                  <a:lnTo>
                    <a:pt x="1783334" y="53975"/>
                  </a:lnTo>
                  <a:lnTo>
                    <a:pt x="1783334" y="52070"/>
                  </a:lnTo>
                  <a:lnTo>
                    <a:pt x="1787074" y="52070"/>
                  </a:lnTo>
                  <a:lnTo>
                    <a:pt x="1697989" y="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47750" y="5781675"/>
              <a:ext cx="2943225" cy="466725"/>
            </a:xfrm>
            <a:custGeom>
              <a:avLst/>
              <a:gdLst/>
              <a:ahLst/>
              <a:cxnLst/>
              <a:rect l="l" t="t" r="r" b="b"/>
              <a:pathLst>
                <a:path w="2943225" h="466725">
                  <a:moveTo>
                    <a:pt x="0" y="466725"/>
                  </a:moveTo>
                  <a:lnTo>
                    <a:pt x="2943225" y="466725"/>
                  </a:lnTo>
                  <a:lnTo>
                    <a:pt x="2943225" y="0"/>
                  </a:lnTo>
                  <a:lnTo>
                    <a:pt x="0" y="0"/>
                  </a:lnTo>
                  <a:lnTo>
                    <a:pt x="0" y="46672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14600" y="6253162"/>
              <a:ext cx="2541270" cy="469900"/>
            </a:xfrm>
            <a:custGeom>
              <a:avLst/>
              <a:gdLst/>
              <a:ahLst/>
              <a:cxnLst/>
              <a:rect l="l" t="t" r="r" b="b"/>
              <a:pathLst>
                <a:path w="2541270" h="469900">
                  <a:moveTo>
                    <a:pt x="28575" y="0"/>
                  </a:moveTo>
                  <a:lnTo>
                    <a:pt x="0" y="0"/>
                  </a:lnTo>
                  <a:lnTo>
                    <a:pt x="0" y="463461"/>
                  </a:lnTo>
                  <a:lnTo>
                    <a:pt x="6350" y="469849"/>
                  </a:lnTo>
                  <a:lnTo>
                    <a:pt x="2482215" y="469849"/>
                  </a:lnTo>
                  <a:lnTo>
                    <a:pt x="2488691" y="463461"/>
                  </a:lnTo>
                  <a:lnTo>
                    <a:pt x="2488691" y="455561"/>
                  </a:lnTo>
                  <a:lnTo>
                    <a:pt x="28575" y="455561"/>
                  </a:lnTo>
                  <a:lnTo>
                    <a:pt x="14350" y="441274"/>
                  </a:lnTo>
                  <a:lnTo>
                    <a:pt x="28575" y="441274"/>
                  </a:lnTo>
                  <a:lnTo>
                    <a:pt x="28575" y="0"/>
                  </a:lnTo>
                  <a:close/>
                </a:path>
                <a:path w="2541270" h="469900">
                  <a:moveTo>
                    <a:pt x="28575" y="441274"/>
                  </a:moveTo>
                  <a:lnTo>
                    <a:pt x="14350" y="441274"/>
                  </a:lnTo>
                  <a:lnTo>
                    <a:pt x="28575" y="455561"/>
                  </a:lnTo>
                  <a:lnTo>
                    <a:pt x="28575" y="441274"/>
                  </a:lnTo>
                  <a:close/>
                </a:path>
                <a:path w="2541270" h="469900">
                  <a:moveTo>
                    <a:pt x="2460116" y="441274"/>
                  </a:moveTo>
                  <a:lnTo>
                    <a:pt x="28575" y="441274"/>
                  </a:lnTo>
                  <a:lnTo>
                    <a:pt x="28575" y="455561"/>
                  </a:lnTo>
                  <a:lnTo>
                    <a:pt x="2460116" y="455561"/>
                  </a:lnTo>
                  <a:lnTo>
                    <a:pt x="2460116" y="441274"/>
                  </a:lnTo>
                  <a:close/>
                </a:path>
                <a:path w="2541270" h="469900">
                  <a:moveTo>
                    <a:pt x="2474356" y="283589"/>
                  </a:moveTo>
                  <a:lnTo>
                    <a:pt x="2460116" y="308047"/>
                  </a:lnTo>
                  <a:lnTo>
                    <a:pt x="2460116" y="455561"/>
                  </a:lnTo>
                  <a:lnTo>
                    <a:pt x="2474341" y="441274"/>
                  </a:lnTo>
                  <a:lnTo>
                    <a:pt x="2488691" y="441274"/>
                  </a:lnTo>
                  <a:lnTo>
                    <a:pt x="2488632" y="308047"/>
                  </a:lnTo>
                  <a:lnTo>
                    <a:pt x="2474356" y="283589"/>
                  </a:lnTo>
                  <a:close/>
                </a:path>
                <a:path w="2541270" h="469900">
                  <a:moveTo>
                    <a:pt x="2488691" y="441274"/>
                  </a:moveTo>
                  <a:lnTo>
                    <a:pt x="2474341" y="441274"/>
                  </a:lnTo>
                  <a:lnTo>
                    <a:pt x="2460116" y="455561"/>
                  </a:lnTo>
                  <a:lnTo>
                    <a:pt x="2488691" y="455561"/>
                  </a:lnTo>
                  <a:lnTo>
                    <a:pt x="2488691" y="441274"/>
                  </a:lnTo>
                  <a:close/>
                </a:path>
                <a:path w="2541270" h="469900">
                  <a:moveTo>
                    <a:pt x="2474341" y="226898"/>
                  </a:moveTo>
                  <a:lnTo>
                    <a:pt x="2411984" y="333781"/>
                  </a:lnTo>
                  <a:lnTo>
                    <a:pt x="2408047" y="340601"/>
                  </a:lnTo>
                  <a:lnTo>
                    <a:pt x="2410333" y="349351"/>
                  </a:lnTo>
                  <a:lnTo>
                    <a:pt x="2424049" y="357301"/>
                  </a:lnTo>
                  <a:lnTo>
                    <a:pt x="2432685" y="354990"/>
                  </a:lnTo>
                  <a:lnTo>
                    <a:pt x="2436749" y="348183"/>
                  </a:lnTo>
                  <a:lnTo>
                    <a:pt x="2460057" y="308149"/>
                  </a:lnTo>
                  <a:lnTo>
                    <a:pt x="2460116" y="255257"/>
                  </a:lnTo>
                  <a:lnTo>
                    <a:pt x="2490886" y="255257"/>
                  </a:lnTo>
                  <a:lnTo>
                    <a:pt x="2474341" y="226898"/>
                  </a:lnTo>
                  <a:close/>
                </a:path>
                <a:path w="2541270" h="469900">
                  <a:moveTo>
                    <a:pt x="2490886" y="255257"/>
                  </a:moveTo>
                  <a:lnTo>
                    <a:pt x="2488691" y="255257"/>
                  </a:lnTo>
                  <a:lnTo>
                    <a:pt x="2488691" y="308149"/>
                  </a:lnTo>
                  <a:lnTo>
                    <a:pt x="2512060" y="348183"/>
                  </a:lnTo>
                  <a:lnTo>
                    <a:pt x="2515997" y="354990"/>
                  </a:lnTo>
                  <a:lnTo>
                    <a:pt x="2524760" y="357301"/>
                  </a:lnTo>
                  <a:lnTo>
                    <a:pt x="2531617" y="353326"/>
                  </a:lnTo>
                  <a:lnTo>
                    <a:pt x="2538349" y="349351"/>
                  </a:lnTo>
                  <a:lnTo>
                    <a:pt x="2540762" y="340601"/>
                  </a:lnTo>
                  <a:lnTo>
                    <a:pt x="2536698" y="333781"/>
                  </a:lnTo>
                  <a:lnTo>
                    <a:pt x="2490886" y="255257"/>
                  </a:lnTo>
                  <a:close/>
                </a:path>
                <a:path w="2541270" h="469900">
                  <a:moveTo>
                    <a:pt x="2488691" y="262458"/>
                  </a:moveTo>
                  <a:lnTo>
                    <a:pt x="2486660" y="262458"/>
                  </a:lnTo>
                  <a:lnTo>
                    <a:pt x="2474356" y="283589"/>
                  </a:lnTo>
                  <a:lnTo>
                    <a:pt x="2488691" y="308149"/>
                  </a:lnTo>
                  <a:lnTo>
                    <a:pt x="2488691" y="262458"/>
                  </a:lnTo>
                  <a:close/>
                </a:path>
                <a:path w="2541270" h="469900">
                  <a:moveTo>
                    <a:pt x="2488691" y="255257"/>
                  </a:moveTo>
                  <a:lnTo>
                    <a:pt x="2460116" y="255257"/>
                  </a:lnTo>
                  <a:lnTo>
                    <a:pt x="2460116" y="308047"/>
                  </a:lnTo>
                  <a:lnTo>
                    <a:pt x="2474356" y="283589"/>
                  </a:lnTo>
                  <a:lnTo>
                    <a:pt x="2462022" y="262458"/>
                  </a:lnTo>
                  <a:lnTo>
                    <a:pt x="2488691" y="262458"/>
                  </a:lnTo>
                  <a:lnTo>
                    <a:pt x="2488691" y="255257"/>
                  </a:lnTo>
                  <a:close/>
                </a:path>
                <a:path w="2541270" h="469900">
                  <a:moveTo>
                    <a:pt x="2486660" y="262458"/>
                  </a:moveTo>
                  <a:lnTo>
                    <a:pt x="2462022" y="262458"/>
                  </a:lnTo>
                  <a:lnTo>
                    <a:pt x="2474356" y="283589"/>
                  </a:lnTo>
                  <a:lnTo>
                    <a:pt x="2486660" y="262458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933450" y="3752850"/>
            <a:ext cx="400050" cy="409575"/>
          </a:xfrm>
          <a:custGeom>
            <a:avLst/>
            <a:gdLst/>
            <a:ahLst/>
            <a:cxnLst/>
            <a:rect l="l" t="t" r="r" b="b"/>
            <a:pathLst>
              <a:path w="400050" h="409575">
                <a:moveTo>
                  <a:pt x="0" y="409575"/>
                </a:moveTo>
                <a:lnTo>
                  <a:pt x="400050" y="409575"/>
                </a:lnTo>
                <a:lnTo>
                  <a:pt x="400050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ln w="3810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38199" y="1757679"/>
            <a:ext cx="1443355" cy="2217420"/>
          </a:xfrm>
          <a:custGeom>
            <a:avLst/>
            <a:gdLst/>
            <a:ahLst/>
            <a:cxnLst/>
            <a:rect l="l" t="t" r="r" b="b"/>
            <a:pathLst>
              <a:path w="1443355" h="2217420">
                <a:moveTo>
                  <a:pt x="707389" y="2188464"/>
                </a:moveTo>
                <a:lnTo>
                  <a:pt x="0" y="2188464"/>
                </a:lnTo>
                <a:lnTo>
                  <a:pt x="0" y="2217039"/>
                </a:lnTo>
                <a:lnTo>
                  <a:pt x="729614" y="2217039"/>
                </a:lnTo>
                <a:lnTo>
                  <a:pt x="735964" y="2210562"/>
                </a:lnTo>
                <a:lnTo>
                  <a:pt x="735964" y="2202688"/>
                </a:lnTo>
                <a:lnTo>
                  <a:pt x="707389" y="2202688"/>
                </a:lnTo>
                <a:lnTo>
                  <a:pt x="707389" y="2188464"/>
                </a:lnTo>
                <a:close/>
              </a:path>
              <a:path w="1443355" h="2217420">
                <a:moveTo>
                  <a:pt x="1362110" y="52070"/>
                </a:moveTo>
                <a:lnTo>
                  <a:pt x="713739" y="52070"/>
                </a:lnTo>
                <a:lnTo>
                  <a:pt x="707389" y="58420"/>
                </a:lnTo>
                <a:lnTo>
                  <a:pt x="707389" y="2202688"/>
                </a:lnTo>
                <a:lnTo>
                  <a:pt x="721740" y="2188464"/>
                </a:lnTo>
                <a:lnTo>
                  <a:pt x="735964" y="2188464"/>
                </a:lnTo>
                <a:lnTo>
                  <a:pt x="735964" y="80645"/>
                </a:lnTo>
                <a:lnTo>
                  <a:pt x="721740" y="80645"/>
                </a:lnTo>
                <a:lnTo>
                  <a:pt x="735964" y="66294"/>
                </a:lnTo>
                <a:lnTo>
                  <a:pt x="1386475" y="66294"/>
                </a:lnTo>
                <a:lnTo>
                  <a:pt x="1362110" y="52070"/>
                </a:lnTo>
                <a:close/>
              </a:path>
              <a:path w="1443355" h="2217420">
                <a:moveTo>
                  <a:pt x="735964" y="2188464"/>
                </a:moveTo>
                <a:lnTo>
                  <a:pt x="721740" y="2188464"/>
                </a:lnTo>
                <a:lnTo>
                  <a:pt x="707389" y="2202688"/>
                </a:lnTo>
                <a:lnTo>
                  <a:pt x="735964" y="2202688"/>
                </a:lnTo>
                <a:lnTo>
                  <a:pt x="735964" y="2188464"/>
                </a:lnTo>
                <a:close/>
              </a:path>
              <a:path w="1443355" h="2217420">
                <a:moveTo>
                  <a:pt x="1386584" y="66357"/>
                </a:moveTo>
                <a:lnTo>
                  <a:pt x="1315339" y="107950"/>
                </a:lnTo>
                <a:lnTo>
                  <a:pt x="1312926" y="116712"/>
                </a:lnTo>
                <a:lnTo>
                  <a:pt x="1316989" y="123571"/>
                </a:lnTo>
                <a:lnTo>
                  <a:pt x="1320927" y="130429"/>
                </a:lnTo>
                <a:lnTo>
                  <a:pt x="1329689" y="132715"/>
                </a:lnTo>
                <a:lnTo>
                  <a:pt x="1418774" y="80645"/>
                </a:lnTo>
                <a:lnTo>
                  <a:pt x="1415033" y="80645"/>
                </a:lnTo>
                <a:lnTo>
                  <a:pt x="1415033" y="78740"/>
                </a:lnTo>
                <a:lnTo>
                  <a:pt x="1407795" y="78740"/>
                </a:lnTo>
                <a:lnTo>
                  <a:pt x="1386584" y="66357"/>
                </a:lnTo>
                <a:close/>
              </a:path>
              <a:path w="1443355" h="2217420">
                <a:moveTo>
                  <a:pt x="735964" y="66294"/>
                </a:moveTo>
                <a:lnTo>
                  <a:pt x="721740" y="80645"/>
                </a:lnTo>
                <a:lnTo>
                  <a:pt x="735964" y="80645"/>
                </a:lnTo>
                <a:lnTo>
                  <a:pt x="735964" y="66294"/>
                </a:lnTo>
                <a:close/>
              </a:path>
              <a:path w="1443355" h="2217420">
                <a:moveTo>
                  <a:pt x="1386475" y="66294"/>
                </a:moveTo>
                <a:lnTo>
                  <a:pt x="735964" y="66294"/>
                </a:lnTo>
                <a:lnTo>
                  <a:pt x="735964" y="80645"/>
                </a:lnTo>
                <a:lnTo>
                  <a:pt x="1362110" y="80645"/>
                </a:lnTo>
                <a:lnTo>
                  <a:pt x="1386584" y="66357"/>
                </a:lnTo>
                <a:close/>
              </a:path>
              <a:path w="1443355" h="2217420">
                <a:moveTo>
                  <a:pt x="1418941" y="52070"/>
                </a:moveTo>
                <a:lnTo>
                  <a:pt x="1415033" y="52070"/>
                </a:lnTo>
                <a:lnTo>
                  <a:pt x="1415033" y="80645"/>
                </a:lnTo>
                <a:lnTo>
                  <a:pt x="1418774" y="80645"/>
                </a:lnTo>
                <a:lnTo>
                  <a:pt x="1443355" y="66294"/>
                </a:lnTo>
                <a:lnTo>
                  <a:pt x="1418941" y="52070"/>
                </a:lnTo>
                <a:close/>
              </a:path>
              <a:path w="1443355" h="2217420">
                <a:moveTo>
                  <a:pt x="1407795" y="53975"/>
                </a:moveTo>
                <a:lnTo>
                  <a:pt x="1386584" y="66357"/>
                </a:lnTo>
                <a:lnTo>
                  <a:pt x="1407795" y="78740"/>
                </a:lnTo>
                <a:lnTo>
                  <a:pt x="1407795" y="53975"/>
                </a:lnTo>
                <a:close/>
              </a:path>
              <a:path w="1443355" h="2217420">
                <a:moveTo>
                  <a:pt x="1415033" y="53975"/>
                </a:moveTo>
                <a:lnTo>
                  <a:pt x="1407795" y="53975"/>
                </a:lnTo>
                <a:lnTo>
                  <a:pt x="1407795" y="78740"/>
                </a:lnTo>
                <a:lnTo>
                  <a:pt x="1415033" y="78740"/>
                </a:lnTo>
                <a:lnTo>
                  <a:pt x="1415033" y="53975"/>
                </a:lnTo>
                <a:close/>
              </a:path>
              <a:path w="1443355" h="2217420">
                <a:moveTo>
                  <a:pt x="1329689" y="0"/>
                </a:moveTo>
                <a:lnTo>
                  <a:pt x="1320927" y="2286"/>
                </a:lnTo>
                <a:lnTo>
                  <a:pt x="1316989" y="9144"/>
                </a:lnTo>
                <a:lnTo>
                  <a:pt x="1312926" y="16002"/>
                </a:lnTo>
                <a:lnTo>
                  <a:pt x="1315339" y="24765"/>
                </a:lnTo>
                <a:lnTo>
                  <a:pt x="1386584" y="66357"/>
                </a:lnTo>
                <a:lnTo>
                  <a:pt x="1407795" y="53975"/>
                </a:lnTo>
                <a:lnTo>
                  <a:pt x="1415033" y="53975"/>
                </a:lnTo>
                <a:lnTo>
                  <a:pt x="1415033" y="52070"/>
                </a:lnTo>
                <a:lnTo>
                  <a:pt x="1418941" y="52070"/>
                </a:lnTo>
                <a:lnTo>
                  <a:pt x="1329689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6096063" y="1552575"/>
            <a:ext cx="4432300" cy="4838700"/>
            <a:chOff x="6096063" y="1552575"/>
            <a:chExt cx="4432300" cy="48387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525" y="1562100"/>
              <a:ext cx="3019425" cy="48196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00826" y="1557337"/>
              <a:ext cx="3028950" cy="4829175"/>
            </a:xfrm>
            <a:custGeom>
              <a:avLst/>
              <a:gdLst/>
              <a:ahLst/>
              <a:cxnLst/>
              <a:rect l="l" t="t" r="r" b="b"/>
              <a:pathLst>
                <a:path w="3028950" h="4829175">
                  <a:moveTo>
                    <a:pt x="0" y="4829175"/>
                  </a:moveTo>
                  <a:lnTo>
                    <a:pt x="3028950" y="4829175"/>
                  </a:lnTo>
                  <a:lnTo>
                    <a:pt x="3028950" y="0"/>
                  </a:lnTo>
                  <a:lnTo>
                    <a:pt x="0" y="0"/>
                  </a:lnTo>
                  <a:lnTo>
                    <a:pt x="0" y="48291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54012" y="3171825"/>
              <a:ext cx="3574415" cy="1398905"/>
            </a:xfrm>
            <a:custGeom>
              <a:avLst/>
              <a:gdLst/>
              <a:ahLst/>
              <a:cxnLst/>
              <a:rect l="l" t="t" r="r" b="b"/>
              <a:pathLst>
                <a:path w="3574415" h="1398904">
                  <a:moveTo>
                    <a:pt x="203962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392174"/>
                  </a:lnTo>
                  <a:lnTo>
                    <a:pt x="6350" y="1398524"/>
                  </a:lnTo>
                  <a:lnTo>
                    <a:pt x="3515487" y="1398524"/>
                  </a:lnTo>
                  <a:lnTo>
                    <a:pt x="3521964" y="1392174"/>
                  </a:lnTo>
                  <a:lnTo>
                    <a:pt x="3521964" y="1384300"/>
                  </a:lnTo>
                  <a:lnTo>
                    <a:pt x="28575" y="1384300"/>
                  </a:lnTo>
                  <a:lnTo>
                    <a:pt x="14224" y="1369949"/>
                  </a:lnTo>
                  <a:lnTo>
                    <a:pt x="28575" y="1369949"/>
                  </a:lnTo>
                  <a:lnTo>
                    <a:pt x="28575" y="28575"/>
                  </a:lnTo>
                  <a:lnTo>
                    <a:pt x="14224" y="28575"/>
                  </a:lnTo>
                  <a:lnTo>
                    <a:pt x="28575" y="14224"/>
                  </a:lnTo>
                  <a:lnTo>
                    <a:pt x="203962" y="14224"/>
                  </a:lnTo>
                  <a:lnTo>
                    <a:pt x="203962" y="0"/>
                  </a:lnTo>
                  <a:close/>
                </a:path>
                <a:path w="3574415" h="1398904">
                  <a:moveTo>
                    <a:pt x="28575" y="1369949"/>
                  </a:moveTo>
                  <a:lnTo>
                    <a:pt x="14224" y="1369949"/>
                  </a:lnTo>
                  <a:lnTo>
                    <a:pt x="28575" y="1384300"/>
                  </a:lnTo>
                  <a:lnTo>
                    <a:pt x="28575" y="1369949"/>
                  </a:lnTo>
                  <a:close/>
                </a:path>
                <a:path w="3574415" h="1398904">
                  <a:moveTo>
                    <a:pt x="3493389" y="1369949"/>
                  </a:moveTo>
                  <a:lnTo>
                    <a:pt x="28575" y="1369949"/>
                  </a:lnTo>
                  <a:lnTo>
                    <a:pt x="28575" y="1384300"/>
                  </a:lnTo>
                  <a:lnTo>
                    <a:pt x="3493389" y="1384300"/>
                  </a:lnTo>
                  <a:lnTo>
                    <a:pt x="3493389" y="1369949"/>
                  </a:lnTo>
                  <a:close/>
                </a:path>
                <a:path w="3574415" h="1398904">
                  <a:moveTo>
                    <a:pt x="3507629" y="888286"/>
                  </a:moveTo>
                  <a:lnTo>
                    <a:pt x="3493389" y="912745"/>
                  </a:lnTo>
                  <a:lnTo>
                    <a:pt x="3493389" y="1384300"/>
                  </a:lnTo>
                  <a:lnTo>
                    <a:pt x="3507613" y="1369949"/>
                  </a:lnTo>
                  <a:lnTo>
                    <a:pt x="3521964" y="1369949"/>
                  </a:lnTo>
                  <a:lnTo>
                    <a:pt x="3521908" y="912745"/>
                  </a:lnTo>
                  <a:lnTo>
                    <a:pt x="3507629" y="888286"/>
                  </a:lnTo>
                  <a:close/>
                </a:path>
                <a:path w="3574415" h="1398904">
                  <a:moveTo>
                    <a:pt x="3521964" y="1369949"/>
                  </a:moveTo>
                  <a:lnTo>
                    <a:pt x="3507613" y="1369949"/>
                  </a:lnTo>
                  <a:lnTo>
                    <a:pt x="3493389" y="1384300"/>
                  </a:lnTo>
                  <a:lnTo>
                    <a:pt x="3521964" y="1384300"/>
                  </a:lnTo>
                  <a:lnTo>
                    <a:pt x="3521964" y="1369949"/>
                  </a:lnTo>
                  <a:close/>
                </a:path>
                <a:path w="3574415" h="1398904">
                  <a:moveTo>
                    <a:pt x="3507613" y="831595"/>
                  </a:moveTo>
                  <a:lnTo>
                    <a:pt x="3445256" y="938402"/>
                  </a:lnTo>
                  <a:lnTo>
                    <a:pt x="3441319" y="945261"/>
                  </a:lnTo>
                  <a:lnTo>
                    <a:pt x="3443605" y="954024"/>
                  </a:lnTo>
                  <a:lnTo>
                    <a:pt x="3450463" y="957961"/>
                  </a:lnTo>
                  <a:lnTo>
                    <a:pt x="3457194" y="961898"/>
                  </a:lnTo>
                  <a:lnTo>
                    <a:pt x="3465957" y="959612"/>
                  </a:lnTo>
                  <a:lnTo>
                    <a:pt x="3470021" y="952881"/>
                  </a:lnTo>
                  <a:lnTo>
                    <a:pt x="3493333" y="912840"/>
                  </a:lnTo>
                  <a:lnTo>
                    <a:pt x="3493389" y="859917"/>
                  </a:lnTo>
                  <a:lnTo>
                    <a:pt x="3524147" y="859917"/>
                  </a:lnTo>
                  <a:lnTo>
                    <a:pt x="3507613" y="831595"/>
                  </a:lnTo>
                  <a:close/>
                </a:path>
                <a:path w="3574415" h="1398904">
                  <a:moveTo>
                    <a:pt x="3524147" y="859917"/>
                  </a:moveTo>
                  <a:lnTo>
                    <a:pt x="3521964" y="859917"/>
                  </a:lnTo>
                  <a:lnTo>
                    <a:pt x="3521964" y="912840"/>
                  </a:lnTo>
                  <a:lnTo>
                    <a:pt x="3549269" y="959612"/>
                  </a:lnTo>
                  <a:lnTo>
                    <a:pt x="3558032" y="961898"/>
                  </a:lnTo>
                  <a:lnTo>
                    <a:pt x="3564890" y="957961"/>
                  </a:lnTo>
                  <a:lnTo>
                    <a:pt x="3571621" y="954024"/>
                  </a:lnTo>
                  <a:lnTo>
                    <a:pt x="3573907" y="945261"/>
                  </a:lnTo>
                  <a:lnTo>
                    <a:pt x="3569970" y="938402"/>
                  </a:lnTo>
                  <a:lnTo>
                    <a:pt x="3524147" y="859917"/>
                  </a:lnTo>
                  <a:close/>
                </a:path>
                <a:path w="3574415" h="1398904">
                  <a:moveTo>
                    <a:pt x="3521964" y="867156"/>
                  </a:moveTo>
                  <a:lnTo>
                    <a:pt x="3519932" y="867156"/>
                  </a:lnTo>
                  <a:lnTo>
                    <a:pt x="3507629" y="888286"/>
                  </a:lnTo>
                  <a:lnTo>
                    <a:pt x="3521964" y="912840"/>
                  </a:lnTo>
                  <a:lnTo>
                    <a:pt x="3521964" y="867156"/>
                  </a:lnTo>
                  <a:close/>
                </a:path>
                <a:path w="3574415" h="1398904">
                  <a:moveTo>
                    <a:pt x="3521964" y="859917"/>
                  </a:moveTo>
                  <a:lnTo>
                    <a:pt x="3493389" y="859917"/>
                  </a:lnTo>
                  <a:lnTo>
                    <a:pt x="3493389" y="912745"/>
                  </a:lnTo>
                  <a:lnTo>
                    <a:pt x="3507629" y="888286"/>
                  </a:lnTo>
                  <a:lnTo>
                    <a:pt x="3495294" y="867156"/>
                  </a:lnTo>
                  <a:lnTo>
                    <a:pt x="3521964" y="867156"/>
                  </a:lnTo>
                  <a:lnTo>
                    <a:pt x="3521964" y="859917"/>
                  </a:lnTo>
                  <a:close/>
                </a:path>
                <a:path w="3574415" h="1398904">
                  <a:moveTo>
                    <a:pt x="3519932" y="867156"/>
                  </a:moveTo>
                  <a:lnTo>
                    <a:pt x="3495294" y="867156"/>
                  </a:lnTo>
                  <a:lnTo>
                    <a:pt x="3507629" y="888286"/>
                  </a:lnTo>
                  <a:lnTo>
                    <a:pt x="3519932" y="867156"/>
                  </a:lnTo>
                  <a:close/>
                </a:path>
                <a:path w="3574415" h="1398904">
                  <a:moveTo>
                    <a:pt x="28575" y="14224"/>
                  </a:moveTo>
                  <a:lnTo>
                    <a:pt x="14224" y="28575"/>
                  </a:lnTo>
                  <a:lnTo>
                    <a:pt x="28575" y="28575"/>
                  </a:lnTo>
                  <a:lnTo>
                    <a:pt x="28575" y="14224"/>
                  </a:lnTo>
                  <a:close/>
                </a:path>
                <a:path w="3574415" h="1398904">
                  <a:moveTo>
                    <a:pt x="203962" y="14224"/>
                  </a:moveTo>
                  <a:lnTo>
                    <a:pt x="28575" y="14224"/>
                  </a:lnTo>
                  <a:lnTo>
                    <a:pt x="28575" y="28575"/>
                  </a:lnTo>
                  <a:lnTo>
                    <a:pt x="203962" y="28575"/>
                  </a:lnTo>
                  <a:lnTo>
                    <a:pt x="203962" y="14224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429895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20">
                <a:solidFill>
                  <a:srgbClr val="042039"/>
                </a:solidFill>
              </a:rPr>
              <a:t>Processo</a:t>
            </a:r>
            <a:r>
              <a:rPr dirty="0" sz="2000" spc="-155">
                <a:solidFill>
                  <a:srgbClr val="042039"/>
                </a:solidFill>
              </a:rPr>
              <a:t> </a:t>
            </a:r>
            <a:r>
              <a:rPr dirty="0" sz="2000" spc="125">
                <a:solidFill>
                  <a:srgbClr val="042039"/>
                </a:solidFill>
              </a:rPr>
              <a:t>de</a:t>
            </a:r>
            <a:r>
              <a:rPr dirty="0" sz="2000" spc="-25">
                <a:solidFill>
                  <a:srgbClr val="042039"/>
                </a:solidFill>
              </a:rPr>
              <a:t> </a:t>
            </a:r>
            <a:r>
              <a:rPr dirty="0" sz="2000" spc="105">
                <a:solidFill>
                  <a:srgbClr val="042039"/>
                </a:solidFill>
              </a:rPr>
              <a:t>preenchimento</a:t>
            </a:r>
            <a:endParaRPr sz="2000"/>
          </a:p>
        </p:txBody>
      </p:sp>
      <p:sp>
        <p:nvSpPr>
          <p:cNvPr id="16" name="object 16"/>
          <p:cNvSpPr txBox="1"/>
          <p:nvPr/>
        </p:nvSpPr>
        <p:spPr>
          <a:xfrm>
            <a:off x="4305363" y="1257363"/>
            <a:ext cx="1447800" cy="120967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2384" rIns="0" bIns="0" rtlCol="0" vert="horz">
            <a:spAutoFit/>
          </a:bodyPr>
          <a:lstStyle/>
          <a:p>
            <a:pPr algn="ctr" marL="135255" marR="128905" indent="3810">
              <a:lnSpc>
                <a:spcPct val="119900"/>
              </a:lnSpc>
              <a:spcBef>
                <a:spcPts val="254"/>
              </a:spcBef>
            </a:pPr>
            <a:r>
              <a:rPr dirty="0" sz="1200" spc="20">
                <a:latin typeface="Verdana"/>
                <a:cs typeface="Verdana"/>
              </a:rPr>
              <a:t>Atente </a:t>
            </a:r>
            <a:r>
              <a:rPr dirty="0" sz="1200" spc="-10">
                <a:latin typeface="Verdana"/>
                <a:cs typeface="Verdana"/>
              </a:rPr>
              <a:t>para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-5">
                <a:latin typeface="Verdana"/>
                <a:cs typeface="Verdana"/>
              </a:rPr>
              <a:t>cor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barra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“laranja” </a:t>
            </a:r>
            <a:r>
              <a:rPr dirty="0" sz="1200" spc="-10">
                <a:latin typeface="Verdana"/>
                <a:cs typeface="Verdana"/>
              </a:rPr>
              <a:t>para 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“verde”..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05363" y="2600388"/>
            <a:ext cx="1447800" cy="187642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5560" rIns="0" bIns="0" rtlCol="0" vert="horz">
            <a:spAutoFit/>
          </a:bodyPr>
          <a:lstStyle/>
          <a:p>
            <a:pPr algn="ctr" marL="135255" marR="127000">
              <a:lnSpc>
                <a:spcPct val="120700"/>
              </a:lnSpc>
              <a:spcBef>
                <a:spcPts val="280"/>
              </a:spcBef>
            </a:pPr>
            <a:r>
              <a:rPr dirty="0" sz="1200" spc="-5">
                <a:latin typeface="Verdana"/>
                <a:cs typeface="Verdana"/>
              </a:rPr>
              <a:t>Para </a:t>
            </a:r>
            <a:r>
              <a:rPr dirty="0" sz="1200">
                <a:latin typeface="Verdana"/>
                <a:cs typeface="Verdana"/>
              </a:rPr>
              <a:t> preenchimento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 </a:t>
            </a:r>
            <a:r>
              <a:rPr dirty="0" sz="1200" spc="-10">
                <a:latin typeface="Verdana"/>
                <a:cs typeface="Verdana"/>
              </a:rPr>
              <a:t>campo: 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 b="1">
                <a:latin typeface="Verdana"/>
                <a:cs typeface="Verdana"/>
              </a:rPr>
              <a:t>“Material 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spc="15" b="1">
                <a:latin typeface="Verdana"/>
                <a:cs typeface="Verdana"/>
              </a:rPr>
              <a:t>P</a:t>
            </a:r>
            <a:r>
              <a:rPr dirty="0" sz="1200" spc="-5" b="1">
                <a:latin typeface="Verdana"/>
                <a:cs typeface="Verdana"/>
              </a:rPr>
              <a:t>r</a:t>
            </a:r>
            <a:r>
              <a:rPr dirty="0" sz="1200" spc="25" b="1">
                <a:latin typeface="Verdana"/>
                <a:cs typeface="Verdana"/>
              </a:rPr>
              <a:t>e</a:t>
            </a:r>
            <a:r>
              <a:rPr dirty="0" sz="1200" spc="-20" b="1">
                <a:latin typeface="Verdana"/>
                <a:cs typeface="Verdana"/>
              </a:rPr>
              <a:t>d</a:t>
            </a:r>
            <a:r>
              <a:rPr dirty="0" sz="1200" b="1">
                <a:latin typeface="Verdana"/>
                <a:cs typeface="Verdana"/>
              </a:rPr>
              <a:t>o</a:t>
            </a:r>
            <a:r>
              <a:rPr dirty="0" sz="1200" spc="-75" b="1">
                <a:latin typeface="Verdana"/>
                <a:cs typeface="Verdana"/>
              </a:rPr>
              <a:t>m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-35" b="1">
                <a:latin typeface="Verdana"/>
                <a:cs typeface="Verdana"/>
              </a:rPr>
              <a:t>n</a:t>
            </a:r>
            <a:r>
              <a:rPr dirty="0" sz="1200" spc="20" b="1">
                <a:latin typeface="Verdana"/>
                <a:cs typeface="Verdana"/>
              </a:rPr>
              <a:t>a</a:t>
            </a:r>
            <a:r>
              <a:rPr dirty="0" sz="1200" spc="-35" b="1">
                <a:latin typeface="Verdana"/>
                <a:cs typeface="Verdana"/>
              </a:rPr>
              <a:t>n</a:t>
            </a:r>
            <a:r>
              <a:rPr dirty="0" sz="1200" spc="-25" b="1">
                <a:latin typeface="Verdana"/>
                <a:cs typeface="Verdana"/>
              </a:rPr>
              <a:t>t</a:t>
            </a:r>
            <a:r>
              <a:rPr dirty="0" sz="1200" b="1">
                <a:latin typeface="Verdana"/>
                <a:cs typeface="Verdana"/>
              </a:rPr>
              <a:t>e  </a:t>
            </a:r>
            <a:r>
              <a:rPr dirty="0" sz="1200" b="1">
                <a:latin typeface="Verdana"/>
                <a:cs typeface="Verdana"/>
              </a:rPr>
              <a:t>das </a:t>
            </a:r>
            <a:r>
              <a:rPr dirty="0" sz="1200" spc="5" b="1">
                <a:latin typeface="Verdana"/>
                <a:cs typeface="Verdana"/>
              </a:rPr>
              <a:t>Paredes” </a:t>
            </a:r>
            <a:r>
              <a:rPr dirty="0" sz="1200" spc="-400" b="1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Escolha </a:t>
            </a:r>
            <a:r>
              <a:rPr dirty="0" sz="1200" spc="-20">
                <a:latin typeface="Verdana"/>
                <a:cs typeface="Verdana"/>
              </a:rPr>
              <a:t>uma 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das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opções.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1838" y="1257363"/>
            <a:ext cx="1447800" cy="114300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2384" rIns="0" bIns="0" rtlCol="0" vert="horz">
            <a:spAutoFit/>
          </a:bodyPr>
          <a:lstStyle/>
          <a:p>
            <a:pPr algn="ctr" marL="186055" marR="201295">
              <a:lnSpc>
                <a:spcPct val="119900"/>
              </a:lnSpc>
              <a:spcBef>
                <a:spcPts val="254"/>
              </a:spcBef>
            </a:pPr>
            <a:r>
              <a:rPr dirty="0" sz="1200" spc="25">
                <a:latin typeface="Verdana"/>
                <a:cs typeface="Verdana"/>
              </a:rPr>
              <a:t>Pa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-10">
                <a:latin typeface="Verdana"/>
                <a:cs typeface="Verdana"/>
              </a:rPr>
              <a:t>no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Ícone: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81006" y="3088004"/>
            <a:ext cx="768350" cy="180975"/>
          </a:xfrm>
          <a:prstGeom prst="rect">
            <a:avLst/>
          </a:prstGeom>
          <a:solidFill>
            <a:srgbClr val="69B75A"/>
          </a:solidFill>
        </p:spPr>
        <p:txBody>
          <a:bodyPr wrap="square" lIns="0" tIns="4445" rIns="0" bIns="0" rtlCol="0" vert="horz">
            <a:spAutoFit/>
          </a:bodyPr>
          <a:lstStyle/>
          <a:p>
            <a:pPr marL="7620">
              <a:lnSpc>
                <a:spcPts val="1390"/>
              </a:lnSpc>
              <a:spcBef>
                <a:spcPts val="35"/>
              </a:spcBef>
            </a:pPr>
            <a:r>
              <a:rPr dirty="0" sz="1200" spc="-35" b="1">
                <a:latin typeface="Verdana"/>
                <a:cs typeface="Verdana"/>
              </a:rPr>
              <a:t>“</a:t>
            </a:r>
            <a:r>
              <a:rPr dirty="0" sz="1200" spc="-20" b="1">
                <a:latin typeface="Verdana"/>
                <a:cs typeface="Verdana"/>
              </a:rPr>
              <a:t>V</a:t>
            </a:r>
            <a:r>
              <a:rPr dirty="0" sz="1200" b="1">
                <a:latin typeface="Verdana"/>
                <a:cs typeface="Verdana"/>
              </a:rPr>
              <a:t>E</a:t>
            </a:r>
            <a:r>
              <a:rPr dirty="0" sz="1200" spc="30" b="1">
                <a:latin typeface="Verdana"/>
                <a:cs typeface="Verdana"/>
              </a:rPr>
              <a:t>R</a:t>
            </a:r>
            <a:r>
              <a:rPr dirty="0" sz="1200" spc="-25" b="1">
                <a:latin typeface="Verdana"/>
                <a:cs typeface="Verdana"/>
              </a:rPr>
              <a:t>D</a:t>
            </a:r>
            <a:r>
              <a:rPr dirty="0" sz="1200" b="1">
                <a:latin typeface="Verdana"/>
                <a:cs typeface="Verdana"/>
              </a:rPr>
              <a:t>E”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01238" y="2143061"/>
            <a:ext cx="2114550" cy="187642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182245" marR="186055" indent="1905">
              <a:lnSpc>
                <a:spcPct val="120000"/>
              </a:lnSpc>
              <a:spcBef>
                <a:spcPts val="275"/>
              </a:spcBef>
              <a:tabLst>
                <a:tab pos="1278255" algn="l"/>
              </a:tabLst>
            </a:pPr>
            <a:r>
              <a:rPr dirty="0" sz="1200" spc="5">
                <a:latin typeface="Verdana"/>
                <a:cs typeface="Verdana"/>
              </a:rPr>
              <a:t>Após </a:t>
            </a:r>
            <a:r>
              <a:rPr dirty="0" sz="1200">
                <a:latin typeface="Verdana"/>
                <a:cs typeface="Verdana"/>
              </a:rPr>
              <a:t>o preenchimento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 spc="15">
                <a:latin typeface="Verdana"/>
                <a:cs typeface="Verdana"/>
              </a:rPr>
              <a:t>todos </a:t>
            </a:r>
            <a:r>
              <a:rPr dirty="0" sz="1200" spc="5">
                <a:latin typeface="Verdana"/>
                <a:cs typeface="Verdana"/>
              </a:rPr>
              <a:t>os </a:t>
            </a:r>
            <a:r>
              <a:rPr dirty="0" sz="1200" spc="-10">
                <a:latin typeface="Verdana"/>
                <a:cs typeface="Verdana"/>
              </a:rPr>
              <a:t>campos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-20">
                <a:latin typeface="Verdana"/>
                <a:cs typeface="Verdana"/>
              </a:rPr>
              <a:t>mudará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cor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ficará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em	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  <a:p>
            <a:pPr algn="ctr" marR="1905">
              <a:lnSpc>
                <a:spcPct val="100000"/>
              </a:lnSpc>
              <a:spcBef>
                <a:spcPts val="290"/>
              </a:spcBef>
            </a:pPr>
            <a:r>
              <a:rPr dirty="0" sz="1200" spc="-20">
                <a:latin typeface="Verdana"/>
                <a:cs typeface="Verdana"/>
              </a:rPr>
              <a:t>número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edificação</a:t>
            </a:r>
            <a:endParaRPr sz="1200">
              <a:latin typeface="Verdana"/>
              <a:cs typeface="Verdana"/>
            </a:endParaRPr>
          </a:p>
          <a:p>
            <a:pPr algn="ctr" marL="124460" marR="124460">
              <a:lnSpc>
                <a:spcPct val="120000"/>
              </a:lnSpc>
              <a:spcBef>
                <a:spcPts val="75"/>
              </a:spcBef>
            </a:pP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á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  </a:t>
            </a:r>
            <a:r>
              <a:rPr dirty="0" sz="1200" spc="10">
                <a:latin typeface="Verdana"/>
                <a:cs typeface="Verdana"/>
              </a:rPr>
              <a:t>polígono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2667000"/>
            <a:ext cx="304800" cy="21907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210113" y="4619625"/>
            <a:ext cx="1543050" cy="187642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5560" rIns="0" bIns="0" rtlCol="0" vert="horz">
            <a:spAutoFit/>
          </a:bodyPr>
          <a:lstStyle/>
          <a:p>
            <a:pPr algn="ctr" marL="146050" marR="123825" indent="-10795">
              <a:lnSpc>
                <a:spcPct val="120700"/>
              </a:lnSpc>
              <a:spcBef>
                <a:spcPts val="280"/>
              </a:spcBef>
            </a:pPr>
            <a:r>
              <a:rPr dirty="0" sz="1200" spc="-5">
                <a:latin typeface="Verdana"/>
                <a:cs typeface="Verdana"/>
              </a:rPr>
              <a:t>No </a:t>
            </a:r>
            <a:r>
              <a:rPr dirty="0" sz="1200" spc="-15">
                <a:latin typeface="Verdana"/>
                <a:cs typeface="Verdana"/>
              </a:rPr>
              <a:t>campo 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30" b="1">
                <a:latin typeface="Verdana"/>
                <a:cs typeface="Verdana"/>
              </a:rPr>
              <a:t>“</a:t>
            </a:r>
            <a:r>
              <a:rPr dirty="0" sz="1200" spc="30" b="1">
                <a:latin typeface="Verdana"/>
                <a:cs typeface="Verdana"/>
              </a:rPr>
              <a:t>O</a:t>
            </a:r>
            <a:r>
              <a:rPr dirty="0" sz="1200" spc="-15" b="1">
                <a:latin typeface="Verdana"/>
                <a:cs typeface="Verdana"/>
              </a:rPr>
              <a:t>b</a:t>
            </a:r>
            <a:r>
              <a:rPr dirty="0" sz="1200" spc="-35" b="1">
                <a:latin typeface="Verdana"/>
                <a:cs typeface="Verdana"/>
              </a:rPr>
              <a:t>s</a:t>
            </a:r>
            <a:r>
              <a:rPr dirty="0" sz="1200" spc="25" b="1">
                <a:latin typeface="Verdana"/>
                <a:cs typeface="Verdana"/>
              </a:rPr>
              <a:t>e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30" b="1">
                <a:latin typeface="Verdana"/>
                <a:cs typeface="Verdana"/>
              </a:rPr>
              <a:t>v</a:t>
            </a:r>
            <a:r>
              <a:rPr dirty="0" sz="1200" spc="25" b="1">
                <a:latin typeface="Verdana"/>
                <a:cs typeface="Verdana"/>
              </a:rPr>
              <a:t>a</a:t>
            </a:r>
            <a:r>
              <a:rPr dirty="0" sz="1200" spc="-30" b="1">
                <a:latin typeface="Verdana"/>
                <a:cs typeface="Verdana"/>
              </a:rPr>
              <a:t>ç</a:t>
            </a:r>
            <a:r>
              <a:rPr dirty="0" sz="1200" b="1">
                <a:latin typeface="Verdana"/>
                <a:cs typeface="Verdana"/>
              </a:rPr>
              <a:t>õ</a:t>
            </a:r>
            <a:r>
              <a:rPr dirty="0" sz="1200" spc="30" b="1">
                <a:latin typeface="Verdana"/>
                <a:cs typeface="Verdana"/>
              </a:rPr>
              <a:t>e</a:t>
            </a:r>
            <a:r>
              <a:rPr dirty="0" sz="1200" spc="-35" b="1">
                <a:latin typeface="Verdana"/>
                <a:cs typeface="Verdana"/>
              </a:rPr>
              <a:t>s</a:t>
            </a:r>
            <a:r>
              <a:rPr dirty="0" sz="1200" b="1">
                <a:latin typeface="Verdana"/>
                <a:cs typeface="Verdana"/>
              </a:rPr>
              <a:t>”  </a:t>
            </a:r>
            <a:r>
              <a:rPr dirty="0" sz="1200" spc="5">
                <a:latin typeface="Verdana"/>
                <a:cs typeface="Verdana"/>
              </a:rPr>
              <a:t>insira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informações </a:t>
            </a:r>
            <a:r>
              <a:rPr dirty="0" sz="1200" spc="5">
                <a:latin typeface="Verdana"/>
                <a:cs typeface="Verdana"/>
              </a:rPr>
              <a:t> relevantes </a:t>
            </a:r>
            <a:r>
              <a:rPr dirty="0" sz="1200" spc="-5">
                <a:latin typeface="Verdana"/>
                <a:cs typeface="Verdana"/>
              </a:rPr>
              <a:t>da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edificação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quando </a:t>
            </a:r>
            <a:r>
              <a:rPr dirty="0" sz="1200" spc="15">
                <a:latin typeface="Verdana"/>
                <a:cs typeface="Verdana"/>
              </a:rPr>
              <a:t>for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necessário.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8663" y="1657350"/>
            <a:ext cx="2981325" cy="4762500"/>
            <a:chOff x="7848663" y="1657350"/>
            <a:chExt cx="2981325" cy="4762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8125" y="1666875"/>
              <a:ext cx="2962275" cy="47434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53426" y="1662112"/>
              <a:ext cx="2971800" cy="4752975"/>
            </a:xfrm>
            <a:custGeom>
              <a:avLst/>
              <a:gdLst/>
              <a:ahLst/>
              <a:cxnLst/>
              <a:rect l="l" t="t" r="r" b="b"/>
              <a:pathLst>
                <a:path w="2971800" h="4752975">
                  <a:moveTo>
                    <a:pt x="0" y="4752975"/>
                  </a:moveTo>
                  <a:lnTo>
                    <a:pt x="2971800" y="4752975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47529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4619688" y="1666875"/>
            <a:ext cx="2981325" cy="4752975"/>
            <a:chOff x="4619688" y="1666875"/>
            <a:chExt cx="2981325" cy="47529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9150" y="1676400"/>
              <a:ext cx="2962275" cy="47339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24451" y="1671637"/>
              <a:ext cx="2971800" cy="4743450"/>
            </a:xfrm>
            <a:custGeom>
              <a:avLst/>
              <a:gdLst/>
              <a:ahLst/>
              <a:cxnLst/>
              <a:rect l="l" t="t" r="r" b="b"/>
              <a:pathLst>
                <a:path w="2971800" h="4743450">
                  <a:moveTo>
                    <a:pt x="0" y="4743450"/>
                  </a:moveTo>
                  <a:lnTo>
                    <a:pt x="2971800" y="4743450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4743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395475" y="1638300"/>
          <a:ext cx="3009900" cy="478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1325"/>
              </a:tblGrid>
              <a:tr h="246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ACE6"/>
                      </a:solidFill>
                      <a:prstDash val="soli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ACE6"/>
                      </a:solidFill>
                      <a:prstDash val="solid"/>
                    </a:lnL>
                    <a:lnR w="9525">
                      <a:solidFill>
                        <a:srgbClr val="00ACE6"/>
                      </a:solidFill>
                      <a:prstDash val="solid"/>
                    </a:lnR>
                    <a:lnT w="38100">
                      <a:solidFill>
                        <a:srgbClr val="00ACE6"/>
                      </a:solidFill>
                      <a:prstDash val="solid"/>
                    </a:lnT>
                    <a:lnB w="38100">
                      <a:solidFill>
                        <a:srgbClr val="00ACE6"/>
                      </a:solidFill>
                      <a:prstDash val="solid"/>
                    </a:lnB>
                  </a:tcPr>
                </a:tc>
              </a:tr>
              <a:tr h="1881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13384" marR="426720">
                        <a:lnSpc>
                          <a:spcPct val="120000"/>
                        </a:lnSpc>
                      </a:pPr>
                      <a:r>
                        <a:rPr dirty="0" sz="1200" spc="-15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sz="1200" spc="40">
                          <a:latin typeface="Verdana"/>
                          <a:cs typeface="Verdana"/>
                        </a:rPr>
                        <a:t>li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qu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n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p</a:t>
                      </a:r>
                      <a:r>
                        <a:rPr dirty="0" sz="1200" spc="25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40">
                          <a:latin typeface="Verdana"/>
                          <a:cs typeface="Verdana"/>
                        </a:rPr>
                        <a:t>lí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g</a:t>
                      </a:r>
                      <a:r>
                        <a:rPr dirty="0" sz="1200" spc="25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n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qu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45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200" spc="35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r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á  </a:t>
                      </a:r>
                      <a:r>
                        <a:rPr dirty="0" sz="1200" spc="3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d</a:t>
                      </a:r>
                      <a:r>
                        <a:rPr dirty="0" sz="1200" spc="4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200" spc="50">
                          <a:latin typeface="Verdana"/>
                          <a:cs typeface="Verdana"/>
                        </a:rPr>
                        <a:t>t</a:t>
                      </a:r>
                      <a:r>
                        <a:rPr dirty="0" sz="1200" spc="2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d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3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200" spc="45">
                          <a:latin typeface="Verdana"/>
                          <a:cs typeface="Verdana"/>
                        </a:rPr>
                        <a:t>s</a:t>
                      </a:r>
                      <a:r>
                        <a:rPr dirty="0" sz="1200" spc="-30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sz="1200" spc="15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40">
                          <a:latin typeface="Verdana"/>
                          <a:cs typeface="Verdana"/>
                        </a:rPr>
                        <a:t>l</a:t>
                      </a:r>
                      <a:r>
                        <a:rPr dirty="0" sz="1200" spc="-15">
                          <a:latin typeface="Verdana"/>
                          <a:cs typeface="Verdana"/>
                        </a:rPr>
                        <a:t>h</a:t>
                      </a:r>
                      <a:r>
                        <a:rPr dirty="0" sz="1200" spc="4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-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5">
                          <a:latin typeface="Verdana"/>
                          <a:cs typeface="Verdana"/>
                        </a:rPr>
                        <a:t>n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o  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menu</a:t>
                      </a:r>
                      <a:r>
                        <a:rPr dirty="0" sz="12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que</a:t>
                      </a:r>
                      <a:r>
                        <a:rPr dirty="0" sz="12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20">
                          <a:latin typeface="Verdana"/>
                          <a:cs typeface="Verdana"/>
                        </a:rPr>
                        <a:t>se</a:t>
                      </a:r>
                      <a:r>
                        <a:rPr dirty="0" sz="12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abre.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ACE6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1419225" y="1647825"/>
            <a:ext cx="2971800" cy="4762500"/>
            <a:chOff x="1419225" y="1647825"/>
            <a:chExt cx="2971800" cy="47625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9225" y="1647825"/>
              <a:ext cx="2971800" cy="47625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09800" y="5129212"/>
              <a:ext cx="2381250" cy="809625"/>
            </a:xfrm>
            <a:custGeom>
              <a:avLst/>
              <a:gdLst/>
              <a:ahLst/>
              <a:cxnLst/>
              <a:rect l="l" t="t" r="r" b="b"/>
              <a:pathLst>
                <a:path w="2381250" h="809625">
                  <a:moveTo>
                    <a:pt x="2381250" y="0"/>
                  </a:moveTo>
                  <a:lnTo>
                    <a:pt x="0" y="0"/>
                  </a:lnTo>
                  <a:lnTo>
                    <a:pt x="0" y="809625"/>
                  </a:lnTo>
                  <a:lnTo>
                    <a:pt x="2381250" y="809625"/>
                  </a:lnTo>
                  <a:lnTo>
                    <a:pt x="2381250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09800" y="5129212"/>
              <a:ext cx="2381250" cy="809625"/>
            </a:xfrm>
            <a:custGeom>
              <a:avLst/>
              <a:gdLst/>
              <a:ahLst/>
              <a:cxnLst/>
              <a:rect l="l" t="t" r="r" b="b"/>
              <a:pathLst>
                <a:path w="2381250" h="809625">
                  <a:moveTo>
                    <a:pt x="0" y="809625"/>
                  </a:moveTo>
                  <a:lnTo>
                    <a:pt x="2381250" y="809625"/>
                  </a:lnTo>
                  <a:lnTo>
                    <a:pt x="2381250" y="0"/>
                  </a:lnTo>
                  <a:lnTo>
                    <a:pt x="0" y="0"/>
                  </a:lnTo>
                  <a:lnTo>
                    <a:pt x="0" y="8096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2834004" y="4538598"/>
            <a:ext cx="132715" cy="590550"/>
          </a:xfrm>
          <a:custGeom>
            <a:avLst/>
            <a:gdLst/>
            <a:ahLst/>
            <a:cxnLst/>
            <a:rect l="l" t="t" r="r" b="b"/>
            <a:pathLst>
              <a:path w="132714" h="590550">
                <a:moveTo>
                  <a:pt x="16001" y="459994"/>
                </a:moveTo>
                <a:lnTo>
                  <a:pt x="9143" y="464057"/>
                </a:lnTo>
                <a:lnTo>
                  <a:pt x="2286" y="467994"/>
                </a:lnTo>
                <a:lnTo>
                  <a:pt x="0" y="476757"/>
                </a:lnTo>
                <a:lnTo>
                  <a:pt x="4063" y="483615"/>
                </a:lnTo>
                <a:lnTo>
                  <a:pt x="66420" y="590423"/>
                </a:lnTo>
                <a:lnTo>
                  <a:pt x="82921" y="562101"/>
                </a:lnTo>
                <a:lnTo>
                  <a:pt x="52069" y="562101"/>
                </a:lnTo>
                <a:lnTo>
                  <a:pt x="52066" y="509172"/>
                </a:lnTo>
                <a:lnTo>
                  <a:pt x="24764" y="462406"/>
                </a:lnTo>
                <a:lnTo>
                  <a:pt x="16001" y="459994"/>
                </a:lnTo>
                <a:close/>
              </a:path>
              <a:path w="132714" h="590550">
                <a:moveTo>
                  <a:pt x="52069" y="509178"/>
                </a:moveTo>
                <a:lnTo>
                  <a:pt x="52069" y="562101"/>
                </a:lnTo>
                <a:lnTo>
                  <a:pt x="80644" y="562101"/>
                </a:lnTo>
                <a:lnTo>
                  <a:pt x="80644" y="554863"/>
                </a:lnTo>
                <a:lnTo>
                  <a:pt x="53975" y="554863"/>
                </a:lnTo>
                <a:lnTo>
                  <a:pt x="66356" y="533650"/>
                </a:lnTo>
                <a:lnTo>
                  <a:pt x="52069" y="509178"/>
                </a:lnTo>
                <a:close/>
              </a:path>
              <a:path w="132714" h="590550">
                <a:moveTo>
                  <a:pt x="116712" y="459994"/>
                </a:moveTo>
                <a:lnTo>
                  <a:pt x="107950" y="462280"/>
                </a:lnTo>
                <a:lnTo>
                  <a:pt x="104012" y="469138"/>
                </a:lnTo>
                <a:lnTo>
                  <a:pt x="80644" y="509172"/>
                </a:lnTo>
                <a:lnTo>
                  <a:pt x="80644" y="562101"/>
                </a:lnTo>
                <a:lnTo>
                  <a:pt x="82921" y="562101"/>
                </a:lnTo>
                <a:lnTo>
                  <a:pt x="128650" y="483615"/>
                </a:lnTo>
                <a:lnTo>
                  <a:pt x="132714" y="476757"/>
                </a:lnTo>
                <a:lnTo>
                  <a:pt x="130428" y="467994"/>
                </a:lnTo>
                <a:lnTo>
                  <a:pt x="123570" y="464057"/>
                </a:lnTo>
                <a:lnTo>
                  <a:pt x="116712" y="459994"/>
                </a:lnTo>
                <a:close/>
              </a:path>
              <a:path w="132714" h="590550">
                <a:moveTo>
                  <a:pt x="66356" y="533650"/>
                </a:moveTo>
                <a:lnTo>
                  <a:pt x="53975" y="554863"/>
                </a:lnTo>
                <a:lnTo>
                  <a:pt x="78739" y="554863"/>
                </a:lnTo>
                <a:lnTo>
                  <a:pt x="66356" y="533650"/>
                </a:lnTo>
                <a:close/>
              </a:path>
              <a:path w="132714" h="590550">
                <a:moveTo>
                  <a:pt x="80644" y="509172"/>
                </a:moveTo>
                <a:lnTo>
                  <a:pt x="66356" y="533650"/>
                </a:lnTo>
                <a:lnTo>
                  <a:pt x="78739" y="554863"/>
                </a:lnTo>
                <a:lnTo>
                  <a:pt x="80644" y="554863"/>
                </a:lnTo>
                <a:lnTo>
                  <a:pt x="80644" y="509172"/>
                </a:lnTo>
                <a:close/>
              </a:path>
              <a:path w="132714" h="590550">
                <a:moveTo>
                  <a:pt x="80644" y="0"/>
                </a:moveTo>
                <a:lnTo>
                  <a:pt x="52069" y="0"/>
                </a:lnTo>
                <a:lnTo>
                  <a:pt x="52069" y="509178"/>
                </a:lnTo>
                <a:lnTo>
                  <a:pt x="66356" y="533650"/>
                </a:lnTo>
                <a:lnTo>
                  <a:pt x="80641" y="509178"/>
                </a:lnTo>
                <a:lnTo>
                  <a:pt x="80644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6029388" y="3914775"/>
            <a:ext cx="1428750" cy="2114550"/>
            <a:chOff x="6029388" y="3914775"/>
            <a:chExt cx="1428750" cy="2114550"/>
          </a:xfrm>
        </p:grpSpPr>
        <p:sp>
          <p:nvSpPr>
            <p:cNvPr id="15" name="object 15"/>
            <p:cNvSpPr/>
            <p:nvPr/>
          </p:nvSpPr>
          <p:spPr>
            <a:xfrm>
              <a:off x="7010400" y="3933825"/>
              <a:ext cx="238125" cy="247650"/>
            </a:xfrm>
            <a:custGeom>
              <a:avLst/>
              <a:gdLst/>
              <a:ahLst/>
              <a:cxnLst/>
              <a:rect l="l" t="t" r="r" b="b"/>
              <a:pathLst>
                <a:path w="238125" h="247650">
                  <a:moveTo>
                    <a:pt x="0" y="247650"/>
                  </a:moveTo>
                  <a:lnTo>
                    <a:pt x="238125" y="247650"/>
                  </a:lnTo>
                  <a:lnTo>
                    <a:pt x="238125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43676" y="4757737"/>
              <a:ext cx="1400175" cy="1257300"/>
            </a:xfrm>
            <a:custGeom>
              <a:avLst/>
              <a:gdLst/>
              <a:ahLst/>
              <a:cxnLst/>
              <a:rect l="l" t="t" r="r" b="b"/>
              <a:pathLst>
                <a:path w="1400175" h="1257300">
                  <a:moveTo>
                    <a:pt x="1400175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1400175" y="1257300"/>
                  </a:lnTo>
                  <a:lnTo>
                    <a:pt x="14001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43676" y="4757737"/>
              <a:ext cx="1400175" cy="1257300"/>
            </a:xfrm>
            <a:custGeom>
              <a:avLst/>
              <a:gdLst/>
              <a:ahLst/>
              <a:cxnLst/>
              <a:rect l="l" t="t" r="r" b="b"/>
              <a:pathLst>
                <a:path w="1400175" h="1257300">
                  <a:moveTo>
                    <a:pt x="0" y="1257300"/>
                  </a:moveTo>
                  <a:lnTo>
                    <a:pt x="1400175" y="1257300"/>
                  </a:lnTo>
                  <a:lnTo>
                    <a:pt x="1400175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029388" y="4743450"/>
            <a:ext cx="1428750" cy="12858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07670" marR="122555" indent="-285750">
              <a:lnSpc>
                <a:spcPct val="120000"/>
              </a:lnSpc>
              <a:spcBef>
                <a:spcPts val="254"/>
              </a:spcBef>
            </a:pP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-5">
                <a:latin typeface="Verdana"/>
                <a:cs typeface="Verdana"/>
              </a:rPr>
              <a:t>do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lápis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19850" y="4186173"/>
            <a:ext cx="732155" cy="1662430"/>
            <a:chOff x="6419850" y="4186173"/>
            <a:chExt cx="732155" cy="1662430"/>
          </a:xfrm>
        </p:grpSpPr>
        <p:sp>
          <p:nvSpPr>
            <p:cNvPr id="20" name="object 20"/>
            <p:cNvSpPr/>
            <p:nvPr/>
          </p:nvSpPr>
          <p:spPr>
            <a:xfrm>
              <a:off x="6682104" y="4186173"/>
              <a:ext cx="469900" cy="567690"/>
            </a:xfrm>
            <a:custGeom>
              <a:avLst/>
              <a:gdLst/>
              <a:ahLst/>
              <a:cxnLst/>
              <a:rect l="l" t="t" r="r" b="b"/>
              <a:pathLst>
                <a:path w="469900" h="567689">
                  <a:moveTo>
                    <a:pt x="16001" y="437006"/>
                  </a:moveTo>
                  <a:lnTo>
                    <a:pt x="9144" y="441070"/>
                  </a:lnTo>
                  <a:lnTo>
                    <a:pt x="2286" y="445007"/>
                  </a:lnTo>
                  <a:lnTo>
                    <a:pt x="0" y="453770"/>
                  </a:lnTo>
                  <a:lnTo>
                    <a:pt x="4064" y="460628"/>
                  </a:lnTo>
                  <a:lnTo>
                    <a:pt x="66294" y="567436"/>
                  </a:lnTo>
                  <a:lnTo>
                    <a:pt x="82828" y="539114"/>
                  </a:lnTo>
                  <a:lnTo>
                    <a:pt x="52070" y="539114"/>
                  </a:lnTo>
                  <a:lnTo>
                    <a:pt x="52070" y="486191"/>
                  </a:lnTo>
                  <a:lnTo>
                    <a:pt x="24765" y="439419"/>
                  </a:lnTo>
                  <a:lnTo>
                    <a:pt x="16001" y="437006"/>
                  </a:lnTo>
                  <a:close/>
                </a:path>
                <a:path w="469900" h="567689">
                  <a:moveTo>
                    <a:pt x="52070" y="486191"/>
                  </a:moveTo>
                  <a:lnTo>
                    <a:pt x="52070" y="539114"/>
                  </a:lnTo>
                  <a:lnTo>
                    <a:pt x="80645" y="539114"/>
                  </a:lnTo>
                  <a:lnTo>
                    <a:pt x="80645" y="531876"/>
                  </a:lnTo>
                  <a:lnTo>
                    <a:pt x="53975" y="531876"/>
                  </a:lnTo>
                  <a:lnTo>
                    <a:pt x="66357" y="510665"/>
                  </a:lnTo>
                  <a:lnTo>
                    <a:pt x="52070" y="486191"/>
                  </a:lnTo>
                  <a:close/>
                </a:path>
                <a:path w="469900" h="567689">
                  <a:moveTo>
                    <a:pt x="116713" y="437006"/>
                  </a:moveTo>
                  <a:lnTo>
                    <a:pt x="107950" y="439419"/>
                  </a:lnTo>
                  <a:lnTo>
                    <a:pt x="80645" y="486191"/>
                  </a:lnTo>
                  <a:lnTo>
                    <a:pt x="80645" y="539114"/>
                  </a:lnTo>
                  <a:lnTo>
                    <a:pt x="82828" y="539114"/>
                  </a:lnTo>
                  <a:lnTo>
                    <a:pt x="128650" y="460628"/>
                  </a:lnTo>
                  <a:lnTo>
                    <a:pt x="132715" y="453770"/>
                  </a:lnTo>
                  <a:lnTo>
                    <a:pt x="130428" y="445007"/>
                  </a:lnTo>
                  <a:lnTo>
                    <a:pt x="123571" y="441070"/>
                  </a:lnTo>
                  <a:lnTo>
                    <a:pt x="116713" y="437006"/>
                  </a:lnTo>
                  <a:close/>
                </a:path>
                <a:path w="469900" h="567689">
                  <a:moveTo>
                    <a:pt x="66357" y="510665"/>
                  </a:moveTo>
                  <a:lnTo>
                    <a:pt x="53975" y="531876"/>
                  </a:lnTo>
                  <a:lnTo>
                    <a:pt x="78740" y="531876"/>
                  </a:lnTo>
                  <a:lnTo>
                    <a:pt x="66357" y="510665"/>
                  </a:lnTo>
                  <a:close/>
                </a:path>
                <a:path w="469900" h="567689">
                  <a:moveTo>
                    <a:pt x="80645" y="486191"/>
                  </a:moveTo>
                  <a:lnTo>
                    <a:pt x="66357" y="510665"/>
                  </a:lnTo>
                  <a:lnTo>
                    <a:pt x="78740" y="531876"/>
                  </a:lnTo>
                  <a:lnTo>
                    <a:pt x="80645" y="531876"/>
                  </a:lnTo>
                  <a:lnTo>
                    <a:pt x="80645" y="486191"/>
                  </a:lnTo>
                  <a:close/>
                </a:path>
                <a:path w="469900" h="567689">
                  <a:moveTo>
                    <a:pt x="440944" y="269494"/>
                  </a:moveTo>
                  <a:lnTo>
                    <a:pt x="58420" y="269494"/>
                  </a:lnTo>
                  <a:lnTo>
                    <a:pt x="52070" y="275844"/>
                  </a:lnTo>
                  <a:lnTo>
                    <a:pt x="52070" y="486191"/>
                  </a:lnTo>
                  <a:lnTo>
                    <a:pt x="66357" y="510665"/>
                  </a:lnTo>
                  <a:lnTo>
                    <a:pt x="80645" y="486191"/>
                  </a:lnTo>
                  <a:lnTo>
                    <a:pt x="80645" y="298069"/>
                  </a:lnTo>
                  <a:lnTo>
                    <a:pt x="66294" y="298069"/>
                  </a:lnTo>
                  <a:lnTo>
                    <a:pt x="80645" y="283718"/>
                  </a:lnTo>
                  <a:lnTo>
                    <a:pt x="440944" y="283718"/>
                  </a:lnTo>
                  <a:lnTo>
                    <a:pt x="440944" y="269494"/>
                  </a:lnTo>
                  <a:close/>
                </a:path>
                <a:path w="469900" h="567689">
                  <a:moveTo>
                    <a:pt x="80645" y="283718"/>
                  </a:moveTo>
                  <a:lnTo>
                    <a:pt x="66294" y="298069"/>
                  </a:lnTo>
                  <a:lnTo>
                    <a:pt x="80645" y="298069"/>
                  </a:lnTo>
                  <a:lnTo>
                    <a:pt x="80645" y="283718"/>
                  </a:lnTo>
                  <a:close/>
                </a:path>
                <a:path w="469900" h="567689">
                  <a:moveTo>
                    <a:pt x="469519" y="269494"/>
                  </a:moveTo>
                  <a:lnTo>
                    <a:pt x="455168" y="269494"/>
                  </a:lnTo>
                  <a:lnTo>
                    <a:pt x="440944" y="283718"/>
                  </a:lnTo>
                  <a:lnTo>
                    <a:pt x="80645" y="283718"/>
                  </a:lnTo>
                  <a:lnTo>
                    <a:pt x="80645" y="298069"/>
                  </a:lnTo>
                  <a:lnTo>
                    <a:pt x="463042" y="298069"/>
                  </a:lnTo>
                  <a:lnTo>
                    <a:pt x="469519" y="291592"/>
                  </a:lnTo>
                  <a:lnTo>
                    <a:pt x="469519" y="269494"/>
                  </a:lnTo>
                  <a:close/>
                </a:path>
                <a:path w="469900" h="567689">
                  <a:moveTo>
                    <a:pt x="469519" y="0"/>
                  </a:moveTo>
                  <a:lnTo>
                    <a:pt x="440944" y="0"/>
                  </a:lnTo>
                  <a:lnTo>
                    <a:pt x="440944" y="283718"/>
                  </a:lnTo>
                  <a:lnTo>
                    <a:pt x="455168" y="269494"/>
                  </a:lnTo>
                  <a:lnTo>
                    <a:pt x="469519" y="269494"/>
                  </a:lnTo>
                  <a:lnTo>
                    <a:pt x="469519" y="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9850" y="5324474"/>
              <a:ext cx="676275" cy="52387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686863" y="4743450"/>
            <a:ext cx="2219325" cy="1533525"/>
            <a:chOff x="8686863" y="4743450"/>
            <a:chExt cx="2219325" cy="1533525"/>
          </a:xfrm>
        </p:grpSpPr>
        <p:sp>
          <p:nvSpPr>
            <p:cNvPr id="23" name="object 23"/>
            <p:cNvSpPr/>
            <p:nvPr/>
          </p:nvSpPr>
          <p:spPr>
            <a:xfrm>
              <a:off x="10563225" y="5972175"/>
              <a:ext cx="323850" cy="285750"/>
            </a:xfrm>
            <a:custGeom>
              <a:avLst/>
              <a:gdLst/>
              <a:ahLst/>
              <a:cxnLst/>
              <a:rect l="l" t="t" r="r" b="b"/>
              <a:pathLst>
                <a:path w="323850" h="285750">
                  <a:moveTo>
                    <a:pt x="0" y="285750"/>
                  </a:moveTo>
                  <a:lnTo>
                    <a:pt x="323850" y="285750"/>
                  </a:lnTo>
                  <a:lnTo>
                    <a:pt x="323850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701151" y="4757737"/>
              <a:ext cx="1581150" cy="1266825"/>
            </a:xfrm>
            <a:custGeom>
              <a:avLst/>
              <a:gdLst/>
              <a:ahLst/>
              <a:cxnLst/>
              <a:rect l="l" t="t" r="r" b="b"/>
              <a:pathLst>
                <a:path w="1581150" h="1266825">
                  <a:moveTo>
                    <a:pt x="158115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581150" y="1266825"/>
                  </a:lnTo>
                  <a:lnTo>
                    <a:pt x="1581150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701151" y="4757737"/>
              <a:ext cx="1581150" cy="1266825"/>
            </a:xfrm>
            <a:custGeom>
              <a:avLst/>
              <a:gdLst/>
              <a:ahLst/>
              <a:cxnLst/>
              <a:rect l="l" t="t" r="r" b="b"/>
              <a:pathLst>
                <a:path w="1581150" h="1266825">
                  <a:moveTo>
                    <a:pt x="0" y="1266825"/>
                  </a:moveTo>
                  <a:lnTo>
                    <a:pt x="1581150" y="1266825"/>
                  </a:lnTo>
                  <a:lnTo>
                    <a:pt x="1581150" y="0"/>
                  </a:lnTo>
                  <a:lnTo>
                    <a:pt x="0" y="0"/>
                  </a:lnTo>
                  <a:lnTo>
                    <a:pt x="0" y="12668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8686863" y="4743450"/>
            <a:ext cx="1609725" cy="12954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98120" marR="210185" indent="9525">
              <a:lnSpc>
                <a:spcPct val="119900"/>
              </a:lnSpc>
              <a:spcBef>
                <a:spcPts val="295"/>
              </a:spcBef>
            </a:pP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ê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172575" y="5324475"/>
            <a:ext cx="1574165" cy="656590"/>
            <a:chOff x="9172575" y="5324475"/>
            <a:chExt cx="1574165" cy="656590"/>
          </a:xfrm>
        </p:grpSpPr>
        <p:sp>
          <p:nvSpPr>
            <p:cNvPr id="28" name="object 28"/>
            <p:cNvSpPr/>
            <p:nvPr/>
          </p:nvSpPr>
          <p:spPr>
            <a:xfrm>
              <a:off x="10282174" y="5329555"/>
              <a:ext cx="464820" cy="651510"/>
            </a:xfrm>
            <a:custGeom>
              <a:avLst/>
              <a:gdLst/>
              <a:ahLst/>
              <a:cxnLst/>
              <a:rect l="l" t="t" r="r" b="b"/>
              <a:pathLst>
                <a:path w="464820" h="651510">
                  <a:moveTo>
                    <a:pt x="435736" y="66294"/>
                  </a:moveTo>
                  <a:lnTo>
                    <a:pt x="435736" y="651446"/>
                  </a:lnTo>
                  <a:lnTo>
                    <a:pt x="464311" y="651446"/>
                  </a:lnTo>
                  <a:lnTo>
                    <a:pt x="464311" y="80645"/>
                  </a:lnTo>
                  <a:lnTo>
                    <a:pt x="450087" y="80645"/>
                  </a:lnTo>
                  <a:lnTo>
                    <a:pt x="435736" y="66294"/>
                  </a:lnTo>
                  <a:close/>
                </a:path>
                <a:path w="464820" h="651510">
                  <a:moveTo>
                    <a:pt x="113665" y="0"/>
                  </a:moveTo>
                  <a:lnTo>
                    <a:pt x="106933" y="4064"/>
                  </a:lnTo>
                  <a:lnTo>
                    <a:pt x="0" y="66294"/>
                  </a:lnTo>
                  <a:lnTo>
                    <a:pt x="106933" y="128651"/>
                  </a:lnTo>
                  <a:lnTo>
                    <a:pt x="113665" y="132715"/>
                  </a:lnTo>
                  <a:lnTo>
                    <a:pt x="122427" y="130429"/>
                  </a:lnTo>
                  <a:lnTo>
                    <a:pt x="126365" y="123571"/>
                  </a:lnTo>
                  <a:lnTo>
                    <a:pt x="130428" y="116713"/>
                  </a:lnTo>
                  <a:lnTo>
                    <a:pt x="128143" y="107950"/>
                  </a:lnTo>
                  <a:lnTo>
                    <a:pt x="81250" y="80645"/>
                  </a:lnTo>
                  <a:lnTo>
                    <a:pt x="28321" y="80645"/>
                  </a:lnTo>
                  <a:lnTo>
                    <a:pt x="28321" y="52070"/>
                  </a:lnTo>
                  <a:lnTo>
                    <a:pt x="81250" y="52070"/>
                  </a:lnTo>
                  <a:lnTo>
                    <a:pt x="128143" y="24765"/>
                  </a:lnTo>
                  <a:lnTo>
                    <a:pt x="130428" y="16002"/>
                  </a:lnTo>
                  <a:lnTo>
                    <a:pt x="126365" y="9144"/>
                  </a:lnTo>
                  <a:lnTo>
                    <a:pt x="122427" y="2286"/>
                  </a:lnTo>
                  <a:lnTo>
                    <a:pt x="113665" y="0"/>
                  </a:lnTo>
                  <a:close/>
                </a:path>
                <a:path w="464820" h="651510">
                  <a:moveTo>
                    <a:pt x="81250" y="52070"/>
                  </a:moveTo>
                  <a:lnTo>
                    <a:pt x="28321" y="52070"/>
                  </a:lnTo>
                  <a:lnTo>
                    <a:pt x="28321" y="80645"/>
                  </a:lnTo>
                  <a:lnTo>
                    <a:pt x="81250" y="80645"/>
                  </a:lnTo>
                  <a:lnTo>
                    <a:pt x="77987" y="78740"/>
                  </a:lnTo>
                  <a:lnTo>
                    <a:pt x="35559" y="78740"/>
                  </a:lnTo>
                  <a:lnTo>
                    <a:pt x="35559" y="53975"/>
                  </a:lnTo>
                  <a:lnTo>
                    <a:pt x="77987" y="53975"/>
                  </a:lnTo>
                  <a:lnTo>
                    <a:pt x="81250" y="52070"/>
                  </a:lnTo>
                  <a:close/>
                </a:path>
                <a:path w="464820" h="651510">
                  <a:moveTo>
                    <a:pt x="457961" y="52070"/>
                  </a:moveTo>
                  <a:lnTo>
                    <a:pt x="81250" y="52070"/>
                  </a:lnTo>
                  <a:lnTo>
                    <a:pt x="56773" y="66357"/>
                  </a:lnTo>
                  <a:lnTo>
                    <a:pt x="81250" y="80645"/>
                  </a:lnTo>
                  <a:lnTo>
                    <a:pt x="435736" y="80645"/>
                  </a:lnTo>
                  <a:lnTo>
                    <a:pt x="435736" y="66294"/>
                  </a:lnTo>
                  <a:lnTo>
                    <a:pt x="464311" y="66294"/>
                  </a:lnTo>
                  <a:lnTo>
                    <a:pt x="464311" y="58420"/>
                  </a:lnTo>
                  <a:lnTo>
                    <a:pt x="457961" y="52070"/>
                  </a:lnTo>
                  <a:close/>
                </a:path>
                <a:path w="464820" h="651510">
                  <a:moveTo>
                    <a:pt x="464311" y="66294"/>
                  </a:moveTo>
                  <a:lnTo>
                    <a:pt x="435736" y="66294"/>
                  </a:lnTo>
                  <a:lnTo>
                    <a:pt x="450087" y="80645"/>
                  </a:lnTo>
                  <a:lnTo>
                    <a:pt x="464311" y="80645"/>
                  </a:lnTo>
                  <a:lnTo>
                    <a:pt x="464311" y="66294"/>
                  </a:lnTo>
                  <a:close/>
                </a:path>
                <a:path w="464820" h="651510">
                  <a:moveTo>
                    <a:pt x="35559" y="53975"/>
                  </a:moveTo>
                  <a:lnTo>
                    <a:pt x="35559" y="78740"/>
                  </a:lnTo>
                  <a:lnTo>
                    <a:pt x="56773" y="66357"/>
                  </a:lnTo>
                  <a:lnTo>
                    <a:pt x="35559" y="53975"/>
                  </a:lnTo>
                  <a:close/>
                </a:path>
                <a:path w="464820" h="651510">
                  <a:moveTo>
                    <a:pt x="56773" y="66357"/>
                  </a:moveTo>
                  <a:lnTo>
                    <a:pt x="35559" y="78740"/>
                  </a:lnTo>
                  <a:lnTo>
                    <a:pt x="77987" y="78740"/>
                  </a:lnTo>
                  <a:lnTo>
                    <a:pt x="56773" y="66357"/>
                  </a:lnTo>
                  <a:close/>
                </a:path>
                <a:path w="464820" h="651510">
                  <a:moveTo>
                    <a:pt x="77987" y="53975"/>
                  </a:moveTo>
                  <a:lnTo>
                    <a:pt x="35559" y="53975"/>
                  </a:lnTo>
                  <a:lnTo>
                    <a:pt x="56773" y="66357"/>
                  </a:lnTo>
                  <a:lnTo>
                    <a:pt x="77987" y="53975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2575" y="5324475"/>
              <a:ext cx="609752" cy="638175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529018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30">
                <a:solidFill>
                  <a:srgbClr val="042039"/>
                </a:solidFill>
              </a:rPr>
              <a:t>Edição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40">
                <a:solidFill>
                  <a:srgbClr val="042039"/>
                </a:solidFill>
              </a:rPr>
              <a:t>dos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05">
                <a:solidFill>
                  <a:srgbClr val="042039"/>
                </a:solidFill>
              </a:rPr>
              <a:t>limites</a:t>
            </a:r>
            <a:r>
              <a:rPr dirty="0" sz="2000" spc="-125">
                <a:solidFill>
                  <a:srgbClr val="042039"/>
                </a:solidFill>
              </a:rPr>
              <a:t> </a:t>
            </a:r>
            <a:r>
              <a:rPr dirty="0" sz="2000" spc="130">
                <a:solidFill>
                  <a:srgbClr val="042039"/>
                </a:solidFill>
              </a:rPr>
              <a:t>das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14">
                <a:solidFill>
                  <a:srgbClr val="042039"/>
                </a:solidFill>
              </a:rPr>
              <a:t>edificações</a:t>
            </a:r>
            <a:endParaRPr sz="2000"/>
          </a:p>
        </p:txBody>
      </p:sp>
      <p:sp>
        <p:nvSpPr>
          <p:cNvPr id="31" name="object 31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35062" y="1088961"/>
            <a:ext cx="28962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 b="1">
                <a:solidFill>
                  <a:srgbClr val="FFFFFF"/>
                </a:solidFill>
                <a:latin typeface="Verdana"/>
                <a:cs typeface="Verdana"/>
              </a:rPr>
              <a:t>Divisão</a:t>
            </a:r>
            <a:r>
              <a:rPr dirty="0" sz="1800" spc="-1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800" spc="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polígonos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5" y="1628775"/>
            <a:ext cx="2962275" cy="47339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10389" y="1748566"/>
            <a:ext cx="2961640" cy="4742815"/>
            <a:chOff x="1510389" y="1748566"/>
            <a:chExt cx="2961640" cy="4742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0389" y="1748566"/>
              <a:ext cx="2961428" cy="47425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3871" y="3377492"/>
              <a:ext cx="246785" cy="226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8603" y="3985780"/>
              <a:ext cx="174806" cy="19588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695888" y="1752536"/>
            <a:ext cx="2847975" cy="1733550"/>
            <a:chOff x="4695888" y="1752536"/>
            <a:chExt cx="2847975" cy="1733550"/>
          </a:xfrm>
        </p:grpSpPr>
        <p:sp>
          <p:nvSpPr>
            <p:cNvPr id="8" name="object 8"/>
            <p:cNvSpPr/>
            <p:nvPr/>
          </p:nvSpPr>
          <p:spPr>
            <a:xfrm>
              <a:off x="4710176" y="1766823"/>
              <a:ext cx="2819400" cy="1704975"/>
            </a:xfrm>
            <a:custGeom>
              <a:avLst/>
              <a:gdLst/>
              <a:ahLst/>
              <a:cxnLst/>
              <a:rect l="l" t="t" r="r" b="b"/>
              <a:pathLst>
                <a:path w="2819400" h="1704975">
                  <a:moveTo>
                    <a:pt x="2819400" y="0"/>
                  </a:moveTo>
                  <a:lnTo>
                    <a:pt x="0" y="0"/>
                  </a:lnTo>
                  <a:lnTo>
                    <a:pt x="0" y="1704975"/>
                  </a:lnTo>
                  <a:lnTo>
                    <a:pt x="2819400" y="1704975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10176" y="1766823"/>
              <a:ext cx="2819400" cy="1704975"/>
            </a:xfrm>
            <a:custGeom>
              <a:avLst/>
              <a:gdLst/>
              <a:ahLst/>
              <a:cxnLst/>
              <a:rect l="l" t="t" r="r" b="b"/>
              <a:pathLst>
                <a:path w="2819400" h="1704975">
                  <a:moveTo>
                    <a:pt x="0" y="1704975"/>
                  </a:moveTo>
                  <a:lnTo>
                    <a:pt x="2819400" y="1704975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170497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695888" y="1752536"/>
            <a:ext cx="2847975" cy="173355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07314" marR="99060" indent="-8890">
              <a:lnSpc>
                <a:spcPct val="120000"/>
              </a:lnSpc>
              <a:spcBef>
                <a:spcPts val="210"/>
              </a:spcBef>
            </a:pPr>
            <a:r>
              <a:rPr dirty="0" sz="1200" spc="20">
                <a:latin typeface="Verdana"/>
                <a:cs typeface="Verdana"/>
              </a:rPr>
              <a:t>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z</a:t>
            </a:r>
            <a:r>
              <a:rPr dirty="0" sz="1200" spc="6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(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40">
                <a:latin typeface="Verdana"/>
                <a:cs typeface="Verdana"/>
              </a:rPr>
              <a:t>x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,  à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lí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ej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do  </a:t>
            </a:r>
            <a:r>
              <a:rPr dirty="0" sz="1200">
                <a:latin typeface="Verdana"/>
                <a:cs typeface="Verdana"/>
              </a:rPr>
              <a:t>e </a:t>
            </a:r>
            <a:r>
              <a:rPr dirty="0" sz="1200" spc="10">
                <a:latin typeface="Verdana"/>
                <a:cs typeface="Verdana"/>
              </a:rPr>
              <a:t>clique </a:t>
            </a:r>
            <a:r>
              <a:rPr dirty="0" sz="1200" spc="-5">
                <a:latin typeface="Verdana"/>
                <a:cs typeface="Verdana"/>
              </a:rPr>
              <a:t>no </a:t>
            </a:r>
            <a:r>
              <a:rPr dirty="0" sz="1200" spc="5">
                <a:latin typeface="Verdana"/>
                <a:cs typeface="Verdana"/>
              </a:rPr>
              <a:t>ícone </a:t>
            </a:r>
            <a:r>
              <a:rPr dirty="0" sz="1200" spc="-5">
                <a:latin typeface="Verdana"/>
                <a:cs typeface="Verdana"/>
              </a:rPr>
              <a:t>da </a:t>
            </a:r>
            <a:r>
              <a:rPr dirty="0" sz="1200" spc="10">
                <a:latin typeface="Verdana"/>
                <a:cs typeface="Verdana"/>
              </a:rPr>
              <a:t>tesoura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(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40">
                <a:latin typeface="Verdana"/>
                <a:cs typeface="Verdana"/>
              </a:rPr>
              <a:t>x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à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50">
                <a:latin typeface="Verdana"/>
                <a:cs typeface="Verdana"/>
              </a:rPr>
              <a:t>i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)</a:t>
            </a:r>
            <a:r>
              <a:rPr dirty="0" sz="1200"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529018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30">
                <a:solidFill>
                  <a:srgbClr val="042039"/>
                </a:solidFill>
              </a:rPr>
              <a:t>Edição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40">
                <a:solidFill>
                  <a:srgbClr val="042039"/>
                </a:solidFill>
              </a:rPr>
              <a:t>dos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05">
                <a:solidFill>
                  <a:srgbClr val="042039"/>
                </a:solidFill>
              </a:rPr>
              <a:t>limites</a:t>
            </a:r>
            <a:r>
              <a:rPr dirty="0" sz="2000" spc="-125">
                <a:solidFill>
                  <a:srgbClr val="042039"/>
                </a:solidFill>
              </a:rPr>
              <a:t> </a:t>
            </a:r>
            <a:r>
              <a:rPr dirty="0" sz="2000" spc="130">
                <a:solidFill>
                  <a:srgbClr val="042039"/>
                </a:solidFill>
              </a:rPr>
              <a:t>das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14">
                <a:solidFill>
                  <a:srgbClr val="042039"/>
                </a:solidFill>
              </a:rPr>
              <a:t>edificações</a:t>
            </a:r>
            <a:endParaRPr sz="2000"/>
          </a:p>
        </p:txBody>
      </p:sp>
      <p:grpSp>
        <p:nvGrpSpPr>
          <p:cNvPr id="12" name="object 12"/>
          <p:cNvGrpSpPr/>
          <p:nvPr/>
        </p:nvGrpSpPr>
        <p:grpSpPr>
          <a:xfrm>
            <a:off x="3819525" y="2752725"/>
            <a:ext cx="3724910" cy="3600450"/>
            <a:chOff x="3819525" y="2752725"/>
            <a:chExt cx="3724910" cy="360045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7425" y="2752725"/>
              <a:ext cx="619125" cy="6191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5900" y="2828925"/>
              <a:ext cx="600075" cy="4667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10175" y="3919537"/>
              <a:ext cx="2819400" cy="2362200"/>
            </a:xfrm>
            <a:custGeom>
              <a:avLst/>
              <a:gdLst/>
              <a:ahLst/>
              <a:cxnLst/>
              <a:rect l="l" t="t" r="r" b="b"/>
              <a:pathLst>
                <a:path w="2819400" h="2362200">
                  <a:moveTo>
                    <a:pt x="28194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2819400" y="23622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10175" y="3919537"/>
              <a:ext cx="2819400" cy="2362200"/>
            </a:xfrm>
            <a:custGeom>
              <a:avLst/>
              <a:gdLst/>
              <a:ahLst/>
              <a:cxnLst/>
              <a:rect l="l" t="t" r="r" b="b"/>
              <a:pathLst>
                <a:path w="2819400" h="2362200">
                  <a:moveTo>
                    <a:pt x="0" y="2362200"/>
                  </a:moveTo>
                  <a:lnTo>
                    <a:pt x="2819400" y="23622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838575" y="6086475"/>
              <a:ext cx="295275" cy="247650"/>
            </a:xfrm>
            <a:custGeom>
              <a:avLst/>
              <a:gdLst/>
              <a:ahLst/>
              <a:cxnLst/>
              <a:rect l="l" t="t" r="r" b="b"/>
              <a:pathLst>
                <a:path w="295275" h="247650">
                  <a:moveTo>
                    <a:pt x="0" y="247650"/>
                  </a:moveTo>
                  <a:lnTo>
                    <a:pt x="295275" y="247650"/>
                  </a:lnTo>
                  <a:lnTo>
                    <a:pt x="295275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695888" y="3905250"/>
            <a:ext cx="2847975" cy="239077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L="114935" marR="121920">
              <a:lnSpc>
                <a:spcPct val="120800"/>
              </a:lnSpc>
              <a:spcBef>
                <a:spcPts val="220"/>
              </a:spcBef>
            </a:pP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z</a:t>
            </a:r>
            <a:r>
              <a:rPr dirty="0" sz="1200" spc="7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(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40">
                <a:latin typeface="Verdana"/>
                <a:cs typeface="Verdana"/>
              </a:rPr>
              <a:t>x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à  </a:t>
            </a:r>
            <a:r>
              <a:rPr dirty="0" sz="1200">
                <a:latin typeface="Verdana"/>
                <a:cs typeface="Verdana"/>
              </a:rPr>
              <a:t>esquerda), arraste a </a:t>
            </a:r>
            <a:r>
              <a:rPr dirty="0" sz="1200" spc="30">
                <a:latin typeface="Verdana"/>
                <a:cs typeface="Verdana"/>
              </a:rPr>
              <a:t>tela </a:t>
            </a:r>
            <a:r>
              <a:rPr dirty="0" sz="1200" spc="25">
                <a:latin typeface="Verdana"/>
                <a:cs typeface="Verdana"/>
              </a:rPr>
              <a:t>até </a:t>
            </a:r>
            <a:r>
              <a:rPr dirty="0" sz="1200" spc="-5">
                <a:latin typeface="Verdana"/>
                <a:cs typeface="Verdana"/>
              </a:rPr>
              <a:t>que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10">
                <a:latin typeface="Verdana"/>
                <a:cs typeface="Verdana"/>
              </a:rPr>
              <a:t>linha (destacada </a:t>
            </a:r>
            <a:r>
              <a:rPr dirty="0" sz="1200" spc="-5">
                <a:latin typeface="Verdana"/>
                <a:cs typeface="Verdana"/>
              </a:rPr>
              <a:t>na figura </a:t>
            </a:r>
            <a:r>
              <a:rPr dirty="0" sz="1200" spc="15">
                <a:latin typeface="Verdana"/>
                <a:cs typeface="Verdana"/>
              </a:rPr>
              <a:t>em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vermelho) </a:t>
            </a:r>
            <a:r>
              <a:rPr dirty="0" sz="1200" spc="5">
                <a:latin typeface="Verdana"/>
                <a:cs typeface="Verdana"/>
              </a:rPr>
              <a:t>divida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10">
                <a:latin typeface="Verdana"/>
                <a:cs typeface="Verdana"/>
              </a:rPr>
              <a:t>polígono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35">
                <a:latin typeface="Verdana"/>
                <a:cs typeface="Verdana"/>
              </a:rPr>
              <a:t>j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z</a:t>
            </a:r>
            <a:r>
              <a:rPr dirty="0" sz="1200" spc="65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  </a:t>
            </a:r>
            <a:r>
              <a:rPr dirty="0" sz="1200" spc="-35">
                <a:latin typeface="Verdana"/>
                <a:cs typeface="Verdana"/>
              </a:rPr>
              <a:t>v</a:t>
            </a:r>
            <a:r>
              <a:rPr dirty="0" sz="1200" spc="45">
                <a:latin typeface="Verdana"/>
                <a:cs typeface="Verdana"/>
              </a:rPr>
              <a:t>is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(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-35">
                <a:latin typeface="Verdana"/>
                <a:cs typeface="Verdana"/>
              </a:rPr>
              <a:t>x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à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50">
                <a:latin typeface="Verdana"/>
                <a:cs typeface="Verdana"/>
              </a:rPr>
              <a:t>i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848663" y="1619250"/>
          <a:ext cx="2986404" cy="4752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80"/>
                <a:gridCol w="1743710"/>
                <a:gridCol w="1110615"/>
              </a:tblGrid>
              <a:tr h="356711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76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4139" marR="96520" indent="-12700">
                        <a:lnSpc>
                          <a:spcPct val="120000"/>
                        </a:lnSpc>
                        <a:spcBef>
                          <a:spcPts val="310"/>
                        </a:spcBef>
                      </a:pPr>
                      <a:r>
                        <a:rPr dirty="0" sz="1200" spc="5">
                          <a:latin typeface="Verdana"/>
                          <a:cs typeface="Verdana"/>
                        </a:rPr>
                        <a:t>Após 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a </a:t>
                      </a:r>
                      <a:r>
                        <a:rPr dirty="0" sz="1200" spc="15">
                          <a:latin typeface="Verdana"/>
                          <a:cs typeface="Verdana"/>
                        </a:rPr>
                        <a:t>divisão </a:t>
                      </a:r>
                      <a:r>
                        <a:rPr dirty="0" sz="12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preencher </a:t>
                      </a:r>
                      <a:r>
                        <a:rPr dirty="0" sz="1200" spc="5">
                          <a:latin typeface="Verdana"/>
                          <a:cs typeface="Verdana"/>
                        </a:rPr>
                        <a:t>os </a:t>
                      </a:r>
                      <a:r>
                        <a:rPr dirty="0" sz="1200" spc="10">
                          <a:latin typeface="Verdana"/>
                          <a:cs typeface="Verdana"/>
                        </a:rPr>
                        <a:t> atributos 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da 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35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d</a:t>
                      </a:r>
                      <a:r>
                        <a:rPr dirty="0" sz="1200" spc="50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200" spc="25">
                          <a:latin typeface="Verdana"/>
                          <a:cs typeface="Verdana"/>
                        </a:rPr>
                        <a:t>f</a:t>
                      </a:r>
                      <a:r>
                        <a:rPr dirty="0" sz="1200" spc="45">
                          <a:latin typeface="Verdana"/>
                          <a:cs typeface="Verdana"/>
                        </a:rPr>
                        <a:t>i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sz="1200" spc="2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ç</a:t>
                      </a:r>
                      <a:r>
                        <a:rPr dirty="0" sz="1200" spc="25">
                          <a:latin typeface="Verdana"/>
                          <a:cs typeface="Verdana"/>
                        </a:rPr>
                        <a:t>ã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sz="1200" spc="2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n</a:t>
                      </a:r>
                      <a:r>
                        <a:rPr dirty="0" sz="1200" spc="25">
                          <a:latin typeface="Verdana"/>
                          <a:cs typeface="Verdana"/>
                        </a:rPr>
                        <a:t>f</a:t>
                      </a:r>
                      <a:r>
                        <a:rPr dirty="0" sz="1200" spc="2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r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m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e  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5">
                          <a:latin typeface="Verdana"/>
                          <a:cs typeface="Verdana"/>
                        </a:rPr>
                        <a:t>processo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5">
                          <a:latin typeface="Verdana"/>
                          <a:cs typeface="Verdana"/>
                        </a:rPr>
                        <a:t>anterior.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937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D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105525" y="5729643"/>
            <a:ext cx="1878330" cy="797560"/>
          </a:xfrm>
          <a:custGeom>
            <a:avLst/>
            <a:gdLst/>
            <a:ahLst/>
            <a:cxnLst/>
            <a:rect l="l" t="t" r="r" b="b"/>
            <a:pathLst>
              <a:path w="1878329" h="797559">
                <a:moveTo>
                  <a:pt x="28575" y="554558"/>
                </a:moveTo>
                <a:lnTo>
                  <a:pt x="0" y="554558"/>
                </a:lnTo>
                <a:lnTo>
                  <a:pt x="0" y="791057"/>
                </a:lnTo>
                <a:lnTo>
                  <a:pt x="6350" y="797445"/>
                </a:lnTo>
                <a:lnTo>
                  <a:pt x="1658874" y="797445"/>
                </a:lnTo>
                <a:lnTo>
                  <a:pt x="1665224" y="791057"/>
                </a:lnTo>
                <a:lnTo>
                  <a:pt x="1665224" y="783158"/>
                </a:lnTo>
                <a:lnTo>
                  <a:pt x="28575" y="783158"/>
                </a:lnTo>
                <a:lnTo>
                  <a:pt x="14224" y="768870"/>
                </a:lnTo>
                <a:lnTo>
                  <a:pt x="28575" y="768870"/>
                </a:lnTo>
                <a:lnTo>
                  <a:pt x="28575" y="554558"/>
                </a:lnTo>
                <a:close/>
              </a:path>
              <a:path w="1878329" h="797559">
                <a:moveTo>
                  <a:pt x="28575" y="768870"/>
                </a:moveTo>
                <a:lnTo>
                  <a:pt x="14224" y="768870"/>
                </a:lnTo>
                <a:lnTo>
                  <a:pt x="28575" y="783158"/>
                </a:lnTo>
                <a:lnTo>
                  <a:pt x="28575" y="768870"/>
                </a:lnTo>
                <a:close/>
              </a:path>
              <a:path w="1878329" h="797559">
                <a:moveTo>
                  <a:pt x="1636649" y="768870"/>
                </a:moveTo>
                <a:lnTo>
                  <a:pt x="28575" y="768870"/>
                </a:lnTo>
                <a:lnTo>
                  <a:pt x="28575" y="783158"/>
                </a:lnTo>
                <a:lnTo>
                  <a:pt x="1636649" y="783158"/>
                </a:lnTo>
                <a:lnTo>
                  <a:pt x="1636649" y="768870"/>
                </a:lnTo>
                <a:close/>
              </a:path>
              <a:path w="1878329" h="797559">
                <a:moveTo>
                  <a:pt x="1797121" y="52031"/>
                </a:moveTo>
                <a:lnTo>
                  <a:pt x="1643126" y="52031"/>
                </a:lnTo>
                <a:lnTo>
                  <a:pt x="1636649" y="58432"/>
                </a:lnTo>
                <a:lnTo>
                  <a:pt x="1636649" y="783158"/>
                </a:lnTo>
                <a:lnTo>
                  <a:pt x="1651000" y="768870"/>
                </a:lnTo>
                <a:lnTo>
                  <a:pt x="1665224" y="768870"/>
                </a:lnTo>
                <a:lnTo>
                  <a:pt x="1665224" y="80606"/>
                </a:lnTo>
                <a:lnTo>
                  <a:pt x="1651000" y="80606"/>
                </a:lnTo>
                <a:lnTo>
                  <a:pt x="1665224" y="66319"/>
                </a:lnTo>
                <a:lnTo>
                  <a:pt x="1821610" y="66319"/>
                </a:lnTo>
                <a:lnTo>
                  <a:pt x="1797121" y="52031"/>
                </a:lnTo>
                <a:close/>
              </a:path>
              <a:path w="1878329" h="797559">
                <a:moveTo>
                  <a:pt x="1665224" y="768870"/>
                </a:moveTo>
                <a:lnTo>
                  <a:pt x="1651000" y="768870"/>
                </a:lnTo>
                <a:lnTo>
                  <a:pt x="1636649" y="783158"/>
                </a:lnTo>
                <a:lnTo>
                  <a:pt x="1665224" y="783158"/>
                </a:lnTo>
                <a:lnTo>
                  <a:pt x="1665224" y="768870"/>
                </a:lnTo>
                <a:close/>
              </a:path>
              <a:path w="1878329" h="797559">
                <a:moveTo>
                  <a:pt x="1821610" y="66319"/>
                </a:moveTo>
                <a:lnTo>
                  <a:pt x="1750314" y="107962"/>
                </a:lnTo>
                <a:lnTo>
                  <a:pt x="1748027" y="116712"/>
                </a:lnTo>
                <a:lnTo>
                  <a:pt x="1755902" y="130340"/>
                </a:lnTo>
                <a:lnTo>
                  <a:pt x="1764665" y="132638"/>
                </a:lnTo>
                <a:lnTo>
                  <a:pt x="1853852" y="80606"/>
                </a:lnTo>
                <a:lnTo>
                  <a:pt x="1850008" y="80606"/>
                </a:lnTo>
                <a:lnTo>
                  <a:pt x="1850008" y="78663"/>
                </a:lnTo>
                <a:lnTo>
                  <a:pt x="1842770" y="78663"/>
                </a:lnTo>
                <a:lnTo>
                  <a:pt x="1821610" y="66319"/>
                </a:lnTo>
                <a:close/>
              </a:path>
              <a:path w="1878329" h="797559">
                <a:moveTo>
                  <a:pt x="1665224" y="66319"/>
                </a:moveTo>
                <a:lnTo>
                  <a:pt x="1651000" y="80606"/>
                </a:lnTo>
                <a:lnTo>
                  <a:pt x="1665224" y="80606"/>
                </a:lnTo>
                <a:lnTo>
                  <a:pt x="1665224" y="66319"/>
                </a:lnTo>
                <a:close/>
              </a:path>
              <a:path w="1878329" h="797559">
                <a:moveTo>
                  <a:pt x="1821610" y="66319"/>
                </a:moveTo>
                <a:lnTo>
                  <a:pt x="1665224" y="66319"/>
                </a:lnTo>
                <a:lnTo>
                  <a:pt x="1665224" y="80606"/>
                </a:lnTo>
                <a:lnTo>
                  <a:pt x="1797121" y="80606"/>
                </a:lnTo>
                <a:lnTo>
                  <a:pt x="1821610" y="66319"/>
                </a:lnTo>
                <a:close/>
              </a:path>
              <a:path w="1878329" h="797559">
                <a:moveTo>
                  <a:pt x="1853852" y="52031"/>
                </a:moveTo>
                <a:lnTo>
                  <a:pt x="1850008" y="52031"/>
                </a:lnTo>
                <a:lnTo>
                  <a:pt x="1850008" y="80606"/>
                </a:lnTo>
                <a:lnTo>
                  <a:pt x="1853852" y="80606"/>
                </a:lnTo>
                <a:lnTo>
                  <a:pt x="1878329" y="66319"/>
                </a:lnTo>
                <a:lnTo>
                  <a:pt x="1853852" y="52031"/>
                </a:lnTo>
                <a:close/>
              </a:path>
              <a:path w="1878329" h="797559">
                <a:moveTo>
                  <a:pt x="1842770" y="53974"/>
                </a:moveTo>
                <a:lnTo>
                  <a:pt x="1821610" y="66319"/>
                </a:lnTo>
                <a:lnTo>
                  <a:pt x="1842770" y="78663"/>
                </a:lnTo>
                <a:lnTo>
                  <a:pt x="1842770" y="53974"/>
                </a:lnTo>
                <a:close/>
              </a:path>
              <a:path w="1878329" h="797559">
                <a:moveTo>
                  <a:pt x="1850008" y="53974"/>
                </a:moveTo>
                <a:lnTo>
                  <a:pt x="1842770" y="53974"/>
                </a:lnTo>
                <a:lnTo>
                  <a:pt x="1842770" y="78663"/>
                </a:lnTo>
                <a:lnTo>
                  <a:pt x="1850008" y="78663"/>
                </a:lnTo>
                <a:lnTo>
                  <a:pt x="1850008" y="53974"/>
                </a:lnTo>
                <a:close/>
              </a:path>
              <a:path w="1878329" h="797559">
                <a:moveTo>
                  <a:pt x="1764665" y="0"/>
                </a:moveTo>
                <a:lnTo>
                  <a:pt x="1755902" y="2298"/>
                </a:lnTo>
                <a:lnTo>
                  <a:pt x="1748027" y="15925"/>
                </a:lnTo>
                <a:lnTo>
                  <a:pt x="1750314" y="24676"/>
                </a:lnTo>
                <a:lnTo>
                  <a:pt x="1821610" y="66319"/>
                </a:lnTo>
                <a:lnTo>
                  <a:pt x="1842770" y="53974"/>
                </a:lnTo>
                <a:lnTo>
                  <a:pt x="1850008" y="53974"/>
                </a:lnTo>
                <a:lnTo>
                  <a:pt x="1850008" y="52031"/>
                </a:lnTo>
                <a:lnTo>
                  <a:pt x="1853852" y="52031"/>
                </a:lnTo>
                <a:lnTo>
                  <a:pt x="1764665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3981450" y="2548254"/>
            <a:ext cx="2828925" cy="3595370"/>
            <a:chOff x="3981450" y="2548254"/>
            <a:chExt cx="2828925" cy="359537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0" y="5610225"/>
              <a:ext cx="447675" cy="5334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38875" y="5610225"/>
              <a:ext cx="571500" cy="5143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81450" y="2548254"/>
              <a:ext cx="2205355" cy="3543300"/>
            </a:xfrm>
            <a:custGeom>
              <a:avLst/>
              <a:gdLst/>
              <a:ahLst/>
              <a:cxnLst/>
              <a:rect l="l" t="t" r="r" b="b"/>
              <a:pathLst>
                <a:path w="2205354" h="3543300">
                  <a:moveTo>
                    <a:pt x="735330" y="66421"/>
                  </a:moveTo>
                  <a:lnTo>
                    <a:pt x="710742" y="52070"/>
                  </a:lnTo>
                  <a:lnTo>
                    <a:pt x="621665" y="0"/>
                  </a:lnTo>
                  <a:lnTo>
                    <a:pt x="612902" y="2286"/>
                  </a:lnTo>
                  <a:lnTo>
                    <a:pt x="605028" y="16002"/>
                  </a:lnTo>
                  <a:lnTo>
                    <a:pt x="607314" y="24765"/>
                  </a:lnTo>
                  <a:lnTo>
                    <a:pt x="654075" y="52070"/>
                  </a:lnTo>
                  <a:lnTo>
                    <a:pt x="6350" y="52070"/>
                  </a:lnTo>
                  <a:lnTo>
                    <a:pt x="0" y="58420"/>
                  </a:lnTo>
                  <a:lnTo>
                    <a:pt x="0" y="3543046"/>
                  </a:lnTo>
                  <a:lnTo>
                    <a:pt x="28575" y="3543046"/>
                  </a:lnTo>
                  <a:lnTo>
                    <a:pt x="28575" y="80645"/>
                  </a:lnTo>
                  <a:lnTo>
                    <a:pt x="654075" y="80645"/>
                  </a:lnTo>
                  <a:lnTo>
                    <a:pt x="607314" y="107950"/>
                  </a:lnTo>
                  <a:lnTo>
                    <a:pt x="605028" y="116713"/>
                  </a:lnTo>
                  <a:lnTo>
                    <a:pt x="612902" y="130429"/>
                  </a:lnTo>
                  <a:lnTo>
                    <a:pt x="621665" y="132715"/>
                  </a:lnTo>
                  <a:lnTo>
                    <a:pt x="710907" y="80645"/>
                  </a:lnTo>
                  <a:lnTo>
                    <a:pt x="735330" y="66421"/>
                  </a:lnTo>
                  <a:close/>
                </a:path>
                <a:path w="2205354" h="3543300">
                  <a:moveTo>
                    <a:pt x="2205228" y="1256157"/>
                  </a:moveTo>
                  <a:lnTo>
                    <a:pt x="2203069" y="1247394"/>
                  </a:lnTo>
                  <a:lnTo>
                    <a:pt x="2196211" y="1243457"/>
                  </a:lnTo>
                  <a:lnTo>
                    <a:pt x="2189480" y="1239393"/>
                  </a:lnTo>
                  <a:lnTo>
                    <a:pt x="2180717" y="1241679"/>
                  </a:lnTo>
                  <a:lnTo>
                    <a:pt x="2176653" y="1248410"/>
                  </a:lnTo>
                  <a:lnTo>
                    <a:pt x="2153043" y="1288427"/>
                  </a:lnTo>
                  <a:lnTo>
                    <a:pt x="2154936" y="923671"/>
                  </a:lnTo>
                  <a:lnTo>
                    <a:pt x="2126361" y="923544"/>
                  </a:lnTo>
                  <a:lnTo>
                    <a:pt x="2124468" y="1288186"/>
                  </a:lnTo>
                  <a:lnTo>
                    <a:pt x="2097405" y="1241171"/>
                  </a:lnTo>
                  <a:lnTo>
                    <a:pt x="2088642" y="1238885"/>
                  </a:lnTo>
                  <a:lnTo>
                    <a:pt x="2074926" y="1246759"/>
                  </a:lnTo>
                  <a:lnTo>
                    <a:pt x="2072640" y="1255522"/>
                  </a:lnTo>
                  <a:lnTo>
                    <a:pt x="2138426" y="1369568"/>
                  </a:lnTo>
                  <a:lnTo>
                    <a:pt x="2155126" y="1341247"/>
                  </a:lnTo>
                  <a:lnTo>
                    <a:pt x="2201291" y="1263015"/>
                  </a:lnTo>
                  <a:lnTo>
                    <a:pt x="2205228" y="1256157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5062" y="1088961"/>
            <a:ext cx="28962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 b="1">
                <a:solidFill>
                  <a:srgbClr val="FFFFFF"/>
                </a:solidFill>
                <a:latin typeface="Verdana"/>
                <a:cs typeface="Verdana"/>
              </a:rPr>
              <a:t>Divisão</a:t>
            </a:r>
            <a:r>
              <a:rPr dirty="0" sz="1800" spc="-1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800" spc="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polígonos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6538" y="1771650"/>
            <a:ext cx="2971800" cy="4733925"/>
            <a:chOff x="6086538" y="1771650"/>
            <a:chExt cx="2971800" cy="4733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781175"/>
              <a:ext cx="2952750" cy="4714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1301" y="1776412"/>
              <a:ext cx="2962275" cy="4724400"/>
            </a:xfrm>
            <a:custGeom>
              <a:avLst/>
              <a:gdLst/>
              <a:ahLst/>
              <a:cxnLst/>
              <a:rect l="l" t="t" r="r" b="b"/>
              <a:pathLst>
                <a:path w="2962275" h="4724400">
                  <a:moveTo>
                    <a:pt x="0" y="4724400"/>
                  </a:moveTo>
                  <a:lnTo>
                    <a:pt x="2962275" y="4724400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57275" y="1771650"/>
            <a:ext cx="2990850" cy="4772025"/>
            <a:chOff x="1057275" y="1771650"/>
            <a:chExt cx="2990850" cy="47720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781175"/>
              <a:ext cx="2971800" cy="4752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2037" y="1776412"/>
              <a:ext cx="2981325" cy="4762500"/>
            </a:xfrm>
            <a:custGeom>
              <a:avLst/>
              <a:gdLst/>
              <a:ahLst/>
              <a:cxnLst/>
              <a:rect l="l" t="t" r="r" b="b"/>
              <a:pathLst>
                <a:path w="2981325" h="4762500">
                  <a:moveTo>
                    <a:pt x="0" y="4762500"/>
                  </a:moveTo>
                  <a:lnTo>
                    <a:pt x="2981325" y="4762500"/>
                  </a:lnTo>
                  <a:lnTo>
                    <a:pt x="2981325" y="0"/>
                  </a:lnTo>
                  <a:lnTo>
                    <a:pt x="0" y="0"/>
                  </a:lnTo>
                  <a:lnTo>
                    <a:pt x="0" y="4762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181538" y="1762061"/>
            <a:ext cx="1685925" cy="2552700"/>
            <a:chOff x="4181538" y="1762061"/>
            <a:chExt cx="1685925" cy="2552700"/>
          </a:xfrm>
        </p:grpSpPr>
        <p:sp>
          <p:nvSpPr>
            <p:cNvPr id="9" name="object 9"/>
            <p:cNvSpPr/>
            <p:nvPr/>
          </p:nvSpPr>
          <p:spPr>
            <a:xfrm>
              <a:off x="4195826" y="1776348"/>
              <a:ext cx="1657350" cy="2524125"/>
            </a:xfrm>
            <a:custGeom>
              <a:avLst/>
              <a:gdLst/>
              <a:ahLst/>
              <a:cxnLst/>
              <a:rect l="l" t="t" r="r" b="b"/>
              <a:pathLst>
                <a:path w="1657350" h="2524125">
                  <a:moveTo>
                    <a:pt x="1657350" y="0"/>
                  </a:moveTo>
                  <a:lnTo>
                    <a:pt x="0" y="0"/>
                  </a:lnTo>
                  <a:lnTo>
                    <a:pt x="0" y="2524125"/>
                  </a:lnTo>
                  <a:lnTo>
                    <a:pt x="1657350" y="2524125"/>
                  </a:lnTo>
                  <a:lnTo>
                    <a:pt x="1657350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95826" y="1776348"/>
              <a:ext cx="1657350" cy="2524125"/>
            </a:xfrm>
            <a:custGeom>
              <a:avLst/>
              <a:gdLst/>
              <a:ahLst/>
              <a:cxnLst/>
              <a:rect l="l" t="t" r="r" b="b"/>
              <a:pathLst>
                <a:path w="1657350" h="2524125">
                  <a:moveTo>
                    <a:pt x="0" y="2524125"/>
                  </a:moveTo>
                  <a:lnTo>
                    <a:pt x="1657350" y="2524125"/>
                  </a:lnTo>
                  <a:lnTo>
                    <a:pt x="1657350" y="0"/>
                  </a:lnTo>
                  <a:lnTo>
                    <a:pt x="0" y="0"/>
                  </a:lnTo>
                  <a:lnTo>
                    <a:pt x="0" y="25241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270375" y="1781619"/>
            <a:ext cx="1503680" cy="1341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6510">
              <a:lnSpc>
                <a:spcPct val="120000"/>
              </a:lnSpc>
              <a:spcBef>
                <a:spcPts val="95"/>
              </a:spcBef>
            </a:pPr>
            <a:r>
              <a:rPr dirty="0" sz="1200" spc="5">
                <a:latin typeface="Verdana"/>
                <a:cs typeface="Verdana"/>
              </a:rPr>
              <a:t>Clique </a:t>
            </a:r>
            <a:r>
              <a:rPr dirty="0" sz="1200" spc="-10">
                <a:latin typeface="Verdana"/>
                <a:cs typeface="Verdana"/>
              </a:rPr>
              <a:t>no </a:t>
            </a:r>
            <a:r>
              <a:rPr dirty="0" sz="1200">
                <a:latin typeface="Verdana"/>
                <a:cs typeface="Verdana"/>
              </a:rPr>
              <a:t>ícone </a:t>
            </a:r>
            <a:r>
              <a:rPr dirty="0" sz="1200" spc="-5">
                <a:latin typeface="Verdana"/>
                <a:cs typeface="Verdana"/>
              </a:rPr>
              <a:t>da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cruz</a:t>
            </a:r>
            <a:r>
              <a:rPr dirty="0" sz="1200" spc="36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(à </a:t>
            </a:r>
            <a:r>
              <a:rPr dirty="0" sz="1200" spc="5">
                <a:latin typeface="Verdana"/>
                <a:cs typeface="Verdana"/>
              </a:rPr>
              <a:t>esquerda)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 o ícone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nh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  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lí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(</a:t>
            </a:r>
            <a:r>
              <a:rPr dirty="0" sz="1200">
                <a:latin typeface="Verdana"/>
                <a:cs typeface="Verdana"/>
              </a:rPr>
              <a:t>à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-50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)  </a:t>
            </a:r>
            <a:r>
              <a:rPr dirty="0" sz="1200" spc="-5">
                <a:latin typeface="Verdana"/>
                <a:cs typeface="Verdana"/>
              </a:rPr>
              <a:t>aparece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na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tela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14575" y="3333750"/>
            <a:ext cx="3390900" cy="2714625"/>
            <a:chOff x="2314575" y="3333750"/>
            <a:chExt cx="3390900" cy="271462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3975" y="3333750"/>
              <a:ext cx="571500" cy="6572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8650" y="3352800"/>
              <a:ext cx="514350" cy="6953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33625" y="3952875"/>
              <a:ext cx="428625" cy="333375"/>
            </a:xfrm>
            <a:custGeom>
              <a:avLst/>
              <a:gdLst/>
              <a:ahLst/>
              <a:cxnLst/>
              <a:rect l="l" t="t" r="r" b="b"/>
              <a:pathLst>
                <a:path w="428625" h="333375">
                  <a:moveTo>
                    <a:pt x="0" y="333375"/>
                  </a:moveTo>
                  <a:lnTo>
                    <a:pt x="428625" y="333375"/>
                  </a:lnTo>
                  <a:lnTo>
                    <a:pt x="428625" y="0"/>
                  </a:lnTo>
                  <a:lnTo>
                    <a:pt x="0" y="0"/>
                  </a:lnTo>
                  <a:lnTo>
                    <a:pt x="0" y="33337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66948" y="3695700"/>
              <a:ext cx="1668780" cy="496570"/>
            </a:xfrm>
            <a:custGeom>
              <a:avLst/>
              <a:gdLst/>
              <a:ahLst/>
              <a:cxnLst/>
              <a:rect l="l" t="t" r="r" b="b"/>
              <a:pathLst>
                <a:path w="1668779" h="496570">
                  <a:moveTo>
                    <a:pt x="113664" y="363855"/>
                  </a:moveTo>
                  <a:lnTo>
                    <a:pt x="0" y="430149"/>
                  </a:lnTo>
                  <a:lnTo>
                    <a:pt x="113664" y="496443"/>
                  </a:lnTo>
                  <a:lnTo>
                    <a:pt x="122427" y="494156"/>
                  </a:lnTo>
                  <a:lnTo>
                    <a:pt x="126364" y="487299"/>
                  </a:lnTo>
                  <a:lnTo>
                    <a:pt x="130428" y="480568"/>
                  </a:lnTo>
                  <a:lnTo>
                    <a:pt x="128143" y="471805"/>
                  </a:lnTo>
                  <a:lnTo>
                    <a:pt x="81033" y="444373"/>
                  </a:lnTo>
                  <a:lnTo>
                    <a:pt x="28320" y="444373"/>
                  </a:lnTo>
                  <a:lnTo>
                    <a:pt x="28320" y="415798"/>
                  </a:lnTo>
                  <a:lnTo>
                    <a:pt x="81250" y="415798"/>
                  </a:lnTo>
                  <a:lnTo>
                    <a:pt x="128143" y="388493"/>
                  </a:lnTo>
                  <a:lnTo>
                    <a:pt x="130428" y="379730"/>
                  </a:lnTo>
                  <a:lnTo>
                    <a:pt x="126364" y="372999"/>
                  </a:lnTo>
                  <a:lnTo>
                    <a:pt x="122427" y="366141"/>
                  </a:lnTo>
                  <a:lnTo>
                    <a:pt x="113664" y="363855"/>
                  </a:lnTo>
                  <a:close/>
                </a:path>
                <a:path w="1668779" h="496570">
                  <a:moveTo>
                    <a:pt x="81250" y="415798"/>
                  </a:moveTo>
                  <a:lnTo>
                    <a:pt x="28320" y="415798"/>
                  </a:lnTo>
                  <a:lnTo>
                    <a:pt x="28320" y="444373"/>
                  </a:lnTo>
                  <a:lnTo>
                    <a:pt x="81033" y="444373"/>
                  </a:lnTo>
                  <a:lnTo>
                    <a:pt x="77769" y="442468"/>
                  </a:lnTo>
                  <a:lnTo>
                    <a:pt x="35559" y="442468"/>
                  </a:lnTo>
                  <a:lnTo>
                    <a:pt x="35559" y="417830"/>
                  </a:lnTo>
                  <a:lnTo>
                    <a:pt x="77769" y="417830"/>
                  </a:lnTo>
                  <a:lnTo>
                    <a:pt x="81250" y="415798"/>
                  </a:lnTo>
                  <a:close/>
                </a:path>
                <a:path w="1668779" h="496570">
                  <a:moveTo>
                    <a:pt x="820038" y="415798"/>
                  </a:moveTo>
                  <a:lnTo>
                    <a:pt x="81250" y="415798"/>
                  </a:lnTo>
                  <a:lnTo>
                    <a:pt x="56664" y="430149"/>
                  </a:lnTo>
                  <a:lnTo>
                    <a:pt x="81033" y="444373"/>
                  </a:lnTo>
                  <a:lnTo>
                    <a:pt x="842263" y="444373"/>
                  </a:lnTo>
                  <a:lnTo>
                    <a:pt x="848613" y="438023"/>
                  </a:lnTo>
                  <a:lnTo>
                    <a:pt x="848613" y="430149"/>
                  </a:lnTo>
                  <a:lnTo>
                    <a:pt x="820038" y="430149"/>
                  </a:lnTo>
                  <a:lnTo>
                    <a:pt x="820038" y="415798"/>
                  </a:lnTo>
                  <a:close/>
                </a:path>
                <a:path w="1668779" h="496570">
                  <a:moveTo>
                    <a:pt x="35559" y="417830"/>
                  </a:moveTo>
                  <a:lnTo>
                    <a:pt x="35559" y="442468"/>
                  </a:lnTo>
                  <a:lnTo>
                    <a:pt x="56664" y="430149"/>
                  </a:lnTo>
                  <a:lnTo>
                    <a:pt x="35559" y="417830"/>
                  </a:lnTo>
                  <a:close/>
                </a:path>
                <a:path w="1668779" h="496570">
                  <a:moveTo>
                    <a:pt x="56664" y="430149"/>
                  </a:moveTo>
                  <a:lnTo>
                    <a:pt x="35559" y="442468"/>
                  </a:lnTo>
                  <a:lnTo>
                    <a:pt x="77769" y="442468"/>
                  </a:lnTo>
                  <a:lnTo>
                    <a:pt x="56664" y="430149"/>
                  </a:lnTo>
                  <a:close/>
                </a:path>
                <a:path w="1668779" h="496570">
                  <a:moveTo>
                    <a:pt x="77769" y="417830"/>
                  </a:moveTo>
                  <a:lnTo>
                    <a:pt x="35559" y="417830"/>
                  </a:lnTo>
                  <a:lnTo>
                    <a:pt x="56664" y="430149"/>
                  </a:lnTo>
                  <a:lnTo>
                    <a:pt x="77769" y="417830"/>
                  </a:lnTo>
                  <a:close/>
                </a:path>
                <a:path w="1668779" h="496570">
                  <a:moveTo>
                    <a:pt x="1668526" y="0"/>
                  </a:moveTo>
                  <a:lnTo>
                    <a:pt x="826388" y="0"/>
                  </a:lnTo>
                  <a:lnTo>
                    <a:pt x="820038" y="6350"/>
                  </a:lnTo>
                  <a:lnTo>
                    <a:pt x="820038" y="430149"/>
                  </a:lnTo>
                  <a:lnTo>
                    <a:pt x="834263" y="415798"/>
                  </a:lnTo>
                  <a:lnTo>
                    <a:pt x="848613" y="415798"/>
                  </a:lnTo>
                  <a:lnTo>
                    <a:pt x="848613" y="28575"/>
                  </a:lnTo>
                  <a:lnTo>
                    <a:pt x="834263" y="28575"/>
                  </a:lnTo>
                  <a:lnTo>
                    <a:pt x="848613" y="14224"/>
                  </a:lnTo>
                  <a:lnTo>
                    <a:pt x="1668526" y="14224"/>
                  </a:lnTo>
                  <a:lnTo>
                    <a:pt x="1668526" y="0"/>
                  </a:lnTo>
                  <a:close/>
                </a:path>
                <a:path w="1668779" h="496570">
                  <a:moveTo>
                    <a:pt x="848613" y="415798"/>
                  </a:moveTo>
                  <a:lnTo>
                    <a:pt x="834263" y="415798"/>
                  </a:lnTo>
                  <a:lnTo>
                    <a:pt x="820038" y="430149"/>
                  </a:lnTo>
                  <a:lnTo>
                    <a:pt x="848613" y="430149"/>
                  </a:lnTo>
                  <a:lnTo>
                    <a:pt x="848613" y="415798"/>
                  </a:lnTo>
                  <a:close/>
                </a:path>
                <a:path w="1668779" h="496570">
                  <a:moveTo>
                    <a:pt x="848613" y="14224"/>
                  </a:moveTo>
                  <a:lnTo>
                    <a:pt x="834263" y="28575"/>
                  </a:lnTo>
                  <a:lnTo>
                    <a:pt x="848613" y="28575"/>
                  </a:lnTo>
                  <a:lnTo>
                    <a:pt x="848613" y="14224"/>
                  </a:lnTo>
                  <a:close/>
                </a:path>
                <a:path w="1668779" h="496570">
                  <a:moveTo>
                    <a:pt x="1668526" y="14224"/>
                  </a:moveTo>
                  <a:lnTo>
                    <a:pt x="848613" y="14224"/>
                  </a:lnTo>
                  <a:lnTo>
                    <a:pt x="848613" y="28575"/>
                  </a:lnTo>
                  <a:lnTo>
                    <a:pt x="1668526" y="28575"/>
                  </a:lnTo>
                  <a:lnTo>
                    <a:pt x="1668526" y="14224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52850" y="566737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0" y="361950"/>
                  </a:moveTo>
                  <a:lnTo>
                    <a:pt x="361950" y="361950"/>
                  </a:lnTo>
                  <a:lnTo>
                    <a:pt x="361950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119498" y="3909948"/>
              <a:ext cx="1321435" cy="2002789"/>
            </a:xfrm>
            <a:custGeom>
              <a:avLst/>
              <a:gdLst/>
              <a:ahLst/>
              <a:cxnLst/>
              <a:rect l="l" t="t" r="r" b="b"/>
              <a:pathLst>
                <a:path w="1321435" h="2002789">
                  <a:moveTo>
                    <a:pt x="113664" y="1869986"/>
                  </a:moveTo>
                  <a:lnTo>
                    <a:pt x="0" y="1936305"/>
                  </a:lnTo>
                  <a:lnTo>
                    <a:pt x="113664" y="2002624"/>
                  </a:lnTo>
                  <a:lnTo>
                    <a:pt x="122427" y="2000326"/>
                  </a:lnTo>
                  <a:lnTo>
                    <a:pt x="126364" y="1993506"/>
                  </a:lnTo>
                  <a:lnTo>
                    <a:pt x="130428" y="1986699"/>
                  </a:lnTo>
                  <a:lnTo>
                    <a:pt x="128142" y="1977948"/>
                  </a:lnTo>
                  <a:lnTo>
                    <a:pt x="81208" y="1950592"/>
                  </a:lnTo>
                  <a:lnTo>
                    <a:pt x="28321" y="1950592"/>
                  </a:lnTo>
                  <a:lnTo>
                    <a:pt x="28321" y="1922017"/>
                  </a:lnTo>
                  <a:lnTo>
                    <a:pt x="81208" y="1922017"/>
                  </a:lnTo>
                  <a:lnTo>
                    <a:pt x="128142" y="1894662"/>
                  </a:lnTo>
                  <a:lnTo>
                    <a:pt x="130428" y="1885911"/>
                  </a:lnTo>
                  <a:lnTo>
                    <a:pt x="126364" y="1879104"/>
                  </a:lnTo>
                  <a:lnTo>
                    <a:pt x="122427" y="1872284"/>
                  </a:lnTo>
                  <a:lnTo>
                    <a:pt x="113664" y="1869986"/>
                  </a:lnTo>
                  <a:close/>
                </a:path>
                <a:path w="1321435" h="2002789">
                  <a:moveTo>
                    <a:pt x="81208" y="1922017"/>
                  </a:moveTo>
                  <a:lnTo>
                    <a:pt x="28321" y="1922017"/>
                  </a:lnTo>
                  <a:lnTo>
                    <a:pt x="28321" y="1950592"/>
                  </a:lnTo>
                  <a:lnTo>
                    <a:pt x="81208" y="1950592"/>
                  </a:lnTo>
                  <a:lnTo>
                    <a:pt x="77878" y="1948649"/>
                  </a:lnTo>
                  <a:lnTo>
                    <a:pt x="35560" y="1948649"/>
                  </a:lnTo>
                  <a:lnTo>
                    <a:pt x="35560" y="1923961"/>
                  </a:lnTo>
                  <a:lnTo>
                    <a:pt x="77878" y="1923961"/>
                  </a:lnTo>
                  <a:lnTo>
                    <a:pt x="81208" y="1922017"/>
                  </a:lnTo>
                  <a:close/>
                </a:path>
                <a:path w="1321435" h="2002789">
                  <a:moveTo>
                    <a:pt x="1292860" y="1922017"/>
                  </a:moveTo>
                  <a:lnTo>
                    <a:pt x="81208" y="1922017"/>
                  </a:lnTo>
                  <a:lnTo>
                    <a:pt x="56719" y="1936305"/>
                  </a:lnTo>
                  <a:lnTo>
                    <a:pt x="81208" y="1950592"/>
                  </a:lnTo>
                  <a:lnTo>
                    <a:pt x="1315085" y="1950592"/>
                  </a:lnTo>
                  <a:lnTo>
                    <a:pt x="1321435" y="1944192"/>
                  </a:lnTo>
                  <a:lnTo>
                    <a:pt x="1321435" y="1936305"/>
                  </a:lnTo>
                  <a:lnTo>
                    <a:pt x="1292860" y="1936305"/>
                  </a:lnTo>
                  <a:lnTo>
                    <a:pt x="1292860" y="1922017"/>
                  </a:lnTo>
                  <a:close/>
                </a:path>
                <a:path w="1321435" h="2002789">
                  <a:moveTo>
                    <a:pt x="35560" y="1923961"/>
                  </a:moveTo>
                  <a:lnTo>
                    <a:pt x="35560" y="1948649"/>
                  </a:lnTo>
                  <a:lnTo>
                    <a:pt x="56719" y="1936305"/>
                  </a:lnTo>
                  <a:lnTo>
                    <a:pt x="35560" y="1923961"/>
                  </a:lnTo>
                  <a:close/>
                </a:path>
                <a:path w="1321435" h="2002789">
                  <a:moveTo>
                    <a:pt x="56719" y="1936305"/>
                  </a:moveTo>
                  <a:lnTo>
                    <a:pt x="35560" y="1948649"/>
                  </a:lnTo>
                  <a:lnTo>
                    <a:pt x="77878" y="1948649"/>
                  </a:lnTo>
                  <a:lnTo>
                    <a:pt x="56719" y="1936305"/>
                  </a:lnTo>
                  <a:close/>
                </a:path>
                <a:path w="1321435" h="2002789">
                  <a:moveTo>
                    <a:pt x="77878" y="1923961"/>
                  </a:moveTo>
                  <a:lnTo>
                    <a:pt x="35560" y="1923961"/>
                  </a:lnTo>
                  <a:lnTo>
                    <a:pt x="56719" y="1936305"/>
                  </a:lnTo>
                  <a:lnTo>
                    <a:pt x="77878" y="1923961"/>
                  </a:lnTo>
                  <a:close/>
                </a:path>
                <a:path w="1321435" h="2002789">
                  <a:moveTo>
                    <a:pt x="1321435" y="0"/>
                  </a:moveTo>
                  <a:lnTo>
                    <a:pt x="1292860" y="0"/>
                  </a:lnTo>
                  <a:lnTo>
                    <a:pt x="1292860" y="1936305"/>
                  </a:lnTo>
                  <a:lnTo>
                    <a:pt x="1307084" y="1922017"/>
                  </a:lnTo>
                  <a:lnTo>
                    <a:pt x="1321435" y="1922017"/>
                  </a:lnTo>
                  <a:lnTo>
                    <a:pt x="1321435" y="0"/>
                  </a:lnTo>
                  <a:close/>
                </a:path>
                <a:path w="1321435" h="2002789">
                  <a:moveTo>
                    <a:pt x="1321435" y="1922017"/>
                  </a:moveTo>
                  <a:lnTo>
                    <a:pt x="1307084" y="1922017"/>
                  </a:lnTo>
                  <a:lnTo>
                    <a:pt x="1292860" y="1936305"/>
                  </a:lnTo>
                  <a:lnTo>
                    <a:pt x="1321435" y="1936305"/>
                  </a:lnTo>
                  <a:lnTo>
                    <a:pt x="1321435" y="1922017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6610350" y="3505200"/>
            <a:ext cx="1295400" cy="1085850"/>
          </a:xfrm>
          <a:custGeom>
            <a:avLst/>
            <a:gdLst/>
            <a:ahLst/>
            <a:cxnLst/>
            <a:rect l="l" t="t" r="r" b="b"/>
            <a:pathLst>
              <a:path w="1295400" h="1085850">
                <a:moveTo>
                  <a:pt x="0" y="1085850"/>
                </a:moveTo>
                <a:lnTo>
                  <a:pt x="1295400" y="1085850"/>
                </a:lnTo>
                <a:lnTo>
                  <a:pt x="1295400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ln w="3810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9353613" y="1771713"/>
            <a:ext cx="2047875" cy="3657600"/>
            <a:chOff x="9353613" y="1771713"/>
            <a:chExt cx="2047875" cy="3657600"/>
          </a:xfrm>
        </p:grpSpPr>
        <p:sp>
          <p:nvSpPr>
            <p:cNvPr id="21" name="object 21"/>
            <p:cNvSpPr/>
            <p:nvPr/>
          </p:nvSpPr>
          <p:spPr>
            <a:xfrm>
              <a:off x="9367901" y="1786001"/>
              <a:ext cx="2019300" cy="3629025"/>
            </a:xfrm>
            <a:custGeom>
              <a:avLst/>
              <a:gdLst/>
              <a:ahLst/>
              <a:cxnLst/>
              <a:rect l="l" t="t" r="r" b="b"/>
              <a:pathLst>
                <a:path w="2019300" h="3629025">
                  <a:moveTo>
                    <a:pt x="2019300" y="0"/>
                  </a:moveTo>
                  <a:lnTo>
                    <a:pt x="0" y="0"/>
                  </a:lnTo>
                  <a:lnTo>
                    <a:pt x="0" y="3629025"/>
                  </a:lnTo>
                  <a:lnTo>
                    <a:pt x="2019300" y="3629025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367901" y="1786001"/>
              <a:ext cx="2019300" cy="3629025"/>
            </a:xfrm>
            <a:custGeom>
              <a:avLst/>
              <a:gdLst/>
              <a:ahLst/>
              <a:cxnLst/>
              <a:rect l="l" t="t" r="r" b="b"/>
              <a:pathLst>
                <a:path w="2019300" h="3629025">
                  <a:moveTo>
                    <a:pt x="0" y="3629025"/>
                  </a:moveTo>
                  <a:lnTo>
                    <a:pt x="2019300" y="3629025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36290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9468484" y="1789620"/>
            <a:ext cx="1810385" cy="24485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1905">
              <a:lnSpc>
                <a:spcPct val="120500"/>
              </a:lnSpc>
              <a:spcBef>
                <a:spcPts val="90"/>
              </a:spcBef>
            </a:pPr>
            <a:r>
              <a:rPr dirty="0" sz="1200" spc="-5">
                <a:latin typeface="Verdana"/>
                <a:cs typeface="Verdana"/>
              </a:rPr>
              <a:t>Arraste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30">
                <a:latin typeface="Verdana"/>
                <a:cs typeface="Verdana"/>
              </a:rPr>
              <a:t>tela </a:t>
            </a:r>
            <a:r>
              <a:rPr dirty="0" sz="1200" spc="25">
                <a:latin typeface="Verdana"/>
                <a:cs typeface="Verdana"/>
              </a:rPr>
              <a:t>até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lí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10">
                <a:latin typeface="Verdana"/>
                <a:cs typeface="Verdana"/>
              </a:rPr>
              <a:t>clique </a:t>
            </a:r>
            <a:r>
              <a:rPr dirty="0" sz="1200">
                <a:latin typeface="Verdana"/>
                <a:cs typeface="Verdana"/>
              </a:rPr>
              <a:t>novamente </a:t>
            </a:r>
            <a:r>
              <a:rPr dirty="0" sz="1200" spc="-5">
                <a:latin typeface="Verdana"/>
                <a:cs typeface="Verdana"/>
              </a:rPr>
              <a:t>no </a:t>
            </a:r>
            <a:r>
              <a:rPr dirty="0" sz="1200">
                <a:latin typeface="Verdana"/>
                <a:cs typeface="Verdana"/>
              </a:rPr>
              <a:t> ícone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da</a:t>
            </a:r>
            <a:r>
              <a:rPr dirty="0" sz="1200" spc="-30">
                <a:latin typeface="Verdana"/>
                <a:cs typeface="Verdana"/>
              </a:rPr>
              <a:t> cruz</a:t>
            </a:r>
            <a:r>
              <a:rPr dirty="0" sz="1200" spc="6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(à 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25">
                <a:latin typeface="Verdana"/>
                <a:cs typeface="Verdana"/>
              </a:rPr>
              <a:t>)</a:t>
            </a:r>
            <a:r>
              <a:rPr dirty="0" sz="1200">
                <a:latin typeface="Verdana"/>
                <a:cs typeface="Verdana"/>
              </a:rPr>
              <a:t>.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ss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é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do  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lí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nh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ej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5">
                <a:latin typeface="Verdana"/>
                <a:cs typeface="Verdana"/>
              </a:rPr>
              <a:t>clique </a:t>
            </a:r>
            <a:r>
              <a:rPr dirty="0" sz="1200" spc="-10">
                <a:latin typeface="Verdana"/>
                <a:cs typeface="Verdana"/>
              </a:rPr>
              <a:t>no </a:t>
            </a:r>
            <a:r>
              <a:rPr dirty="0" sz="1200">
                <a:latin typeface="Verdana"/>
                <a:cs typeface="Verdana"/>
              </a:rPr>
              <a:t>ícone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confirmar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(à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direita).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334375" y="4514850"/>
            <a:ext cx="2790825" cy="2145030"/>
            <a:chOff x="8334375" y="4514850"/>
            <a:chExt cx="2790825" cy="214503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8825" y="4514850"/>
              <a:ext cx="561975" cy="6477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58450" y="4514850"/>
              <a:ext cx="666750" cy="6286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791575" y="6057900"/>
              <a:ext cx="285750" cy="323850"/>
            </a:xfrm>
            <a:custGeom>
              <a:avLst/>
              <a:gdLst/>
              <a:ahLst/>
              <a:cxnLst/>
              <a:rect l="l" t="t" r="r" b="b"/>
              <a:pathLst>
                <a:path w="285750" h="323850">
                  <a:moveTo>
                    <a:pt x="0" y="323850"/>
                  </a:moveTo>
                  <a:lnTo>
                    <a:pt x="285750" y="323850"/>
                  </a:lnTo>
                  <a:lnTo>
                    <a:pt x="285750" y="0"/>
                  </a:lnTo>
                  <a:lnTo>
                    <a:pt x="0" y="0"/>
                  </a:lnTo>
                  <a:lnTo>
                    <a:pt x="0" y="3238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872855" y="5167248"/>
              <a:ext cx="1075055" cy="891540"/>
            </a:xfrm>
            <a:custGeom>
              <a:avLst/>
              <a:gdLst/>
              <a:ahLst/>
              <a:cxnLst/>
              <a:rect l="l" t="t" r="r" b="b"/>
              <a:pathLst>
                <a:path w="1075054" h="891539">
                  <a:moveTo>
                    <a:pt x="16001" y="760666"/>
                  </a:moveTo>
                  <a:lnTo>
                    <a:pt x="2286" y="768616"/>
                  </a:lnTo>
                  <a:lnTo>
                    <a:pt x="0" y="777366"/>
                  </a:lnTo>
                  <a:lnTo>
                    <a:pt x="4064" y="784174"/>
                  </a:lnTo>
                  <a:lnTo>
                    <a:pt x="66421" y="891057"/>
                  </a:lnTo>
                  <a:lnTo>
                    <a:pt x="82924" y="862710"/>
                  </a:lnTo>
                  <a:lnTo>
                    <a:pt x="52070" y="862710"/>
                  </a:lnTo>
                  <a:lnTo>
                    <a:pt x="52070" y="809819"/>
                  </a:lnTo>
                  <a:lnTo>
                    <a:pt x="28701" y="769785"/>
                  </a:lnTo>
                  <a:lnTo>
                    <a:pt x="24765" y="762965"/>
                  </a:lnTo>
                  <a:lnTo>
                    <a:pt x="16001" y="760666"/>
                  </a:lnTo>
                  <a:close/>
                </a:path>
                <a:path w="1075054" h="891539">
                  <a:moveTo>
                    <a:pt x="52070" y="809819"/>
                  </a:moveTo>
                  <a:lnTo>
                    <a:pt x="52070" y="862710"/>
                  </a:lnTo>
                  <a:lnTo>
                    <a:pt x="80645" y="862710"/>
                  </a:lnTo>
                  <a:lnTo>
                    <a:pt x="80645" y="855510"/>
                  </a:lnTo>
                  <a:lnTo>
                    <a:pt x="53975" y="855510"/>
                  </a:lnTo>
                  <a:lnTo>
                    <a:pt x="66357" y="834296"/>
                  </a:lnTo>
                  <a:lnTo>
                    <a:pt x="52070" y="809819"/>
                  </a:lnTo>
                  <a:close/>
                </a:path>
                <a:path w="1075054" h="891539">
                  <a:moveTo>
                    <a:pt x="116713" y="760666"/>
                  </a:moveTo>
                  <a:lnTo>
                    <a:pt x="107950" y="762965"/>
                  </a:lnTo>
                  <a:lnTo>
                    <a:pt x="104013" y="769785"/>
                  </a:lnTo>
                  <a:lnTo>
                    <a:pt x="80645" y="809819"/>
                  </a:lnTo>
                  <a:lnTo>
                    <a:pt x="80645" y="862710"/>
                  </a:lnTo>
                  <a:lnTo>
                    <a:pt x="82924" y="862710"/>
                  </a:lnTo>
                  <a:lnTo>
                    <a:pt x="128650" y="784174"/>
                  </a:lnTo>
                  <a:lnTo>
                    <a:pt x="132715" y="777366"/>
                  </a:lnTo>
                  <a:lnTo>
                    <a:pt x="130428" y="768616"/>
                  </a:lnTo>
                  <a:lnTo>
                    <a:pt x="116713" y="760666"/>
                  </a:lnTo>
                  <a:close/>
                </a:path>
                <a:path w="1075054" h="891539">
                  <a:moveTo>
                    <a:pt x="66357" y="834296"/>
                  </a:moveTo>
                  <a:lnTo>
                    <a:pt x="53975" y="855510"/>
                  </a:lnTo>
                  <a:lnTo>
                    <a:pt x="78740" y="855510"/>
                  </a:lnTo>
                  <a:lnTo>
                    <a:pt x="66357" y="834296"/>
                  </a:lnTo>
                  <a:close/>
                </a:path>
                <a:path w="1075054" h="891539">
                  <a:moveTo>
                    <a:pt x="80645" y="809819"/>
                  </a:moveTo>
                  <a:lnTo>
                    <a:pt x="66357" y="834296"/>
                  </a:lnTo>
                  <a:lnTo>
                    <a:pt x="78740" y="855510"/>
                  </a:lnTo>
                  <a:lnTo>
                    <a:pt x="80645" y="855510"/>
                  </a:lnTo>
                  <a:lnTo>
                    <a:pt x="80645" y="809819"/>
                  </a:lnTo>
                  <a:close/>
                </a:path>
                <a:path w="1075054" h="891539">
                  <a:moveTo>
                    <a:pt x="1046099" y="431241"/>
                  </a:moveTo>
                  <a:lnTo>
                    <a:pt x="58420" y="431241"/>
                  </a:lnTo>
                  <a:lnTo>
                    <a:pt x="52070" y="437641"/>
                  </a:lnTo>
                  <a:lnTo>
                    <a:pt x="52070" y="809819"/>
                  </a:lnTo>
                  <a:lnTo>
                    <a:pt x="66357" y="834296"/>
                  </a:lnTo>
                  <a:lnTo>
                    <a:pt x="80645" y="809819"/>
                  </a:lnTo>
                  <a:lnTo>
                    <a:pt x="80645" y="459816"/>
                  </a:lnTo>
                  <a:lnTo>
                    <a:pt x="66421" y="459816"/>
                  </a:lnTo>
                  <a:lnTo>
                    <a:pt x="80645" y="445528"/>
                  </a:lnTo>
                  <a:lnTo>
                    <a:pt x="1046099" y="445528"/>
                  </a:lnTo>
                  <a:lnTo>
                    <a:pt x="1046099" y="431241"/>
                  </a:lnTo>
                  <a:close/>
                </a:path>
                <a:path w="1075054" h="891539">
                  <a:moveTo>
                    <a:pt x="80645" y="445528"/>
                  </a:moveTo>
                  <a:lnTo>
                    <a:pt x="66421" y="459816"/>
                  </a:lnTo>
                  <a:lnTo>
                    <a:pt x="80645" y="459816"/>
                  </a:lnTo>
                  <a:lnTo>
                    <a:pt x="80645" y="445528"/>
                  </a:lnTo>
                  <a:close/>
                </a:path>
                <a:path w="1075054" h="891539">
                  <a:moveTo>
                    <a:pt x="1074674" y="431241"/>
                  </a:moveTo>
                  <a:lnTo>
                    <a:pt x="1060450" y="431241"/>
                  </a:lnTo>
                  <a:lnTo>
                    <a:pt x="1046099" y="445528"/>
                  </a:lnTo>
                  <a:lnTo>
                    <a:pt x="80645" y="445528"/>
                  </a:lnTo>
                  <a:lnTo>
                    <a:pt x="80645" y="459816"/>
                  </a:lnTo>
                  <a:lnTo>
                    <a:pt x="1068324" y="459816"/>
                  </a:lnTo>
                  <a:lnTo>
                    <a:pt x="1074674" y="453415"/>
                  </a:lnTo>
                  <a:lnTo>
                    <a:pt x="1074674" y="431241"/>
                  </a:lnTo>
                  <a:close/>
                </a:path>
                <a:path w="1075054" h="891539">
                  <a:moveTo>
                    <a:pt x="1074674" y="0"/>
                  </a:moveTo>
                  <a:lnTo>
                    <a:pt x="1046099" y="0"/>
                  </a:lnTo>
                  <a:lnTo>
                    <a:pt x="1046099" y="445528"/>
                  </a:lnTo>
                  <a:lnTo>
                    <a:pt x="1060450" y="431241"/>
                  </a:lnTo>
                  <a:lnTo>
                    <a:pt x="1074674" y="431241"/>
                  </a:lnTo>
                  <a:lnTo>
                    <a:pt x="1074674" y="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353425" y="6096000"/>
              <a:ext cx="333375" cy="314325"/>
            </a:xfrm>
            <a:custGeom>
              <a:avLst/>
              <a:gdLst/>
              <a:ahLst/>
              <a:cxnLst/>
              <a:rect l="l" t="t" r="r" b="b"/>
              <a:pathLst>
                <a:path w="333375" h="314325">
                  <a:moveTo>
                    <a:pt x="0" y="314325"/>
                  </a:moveTo>
                  <a:lnTo>
                    <a:pt x="333375" y="314325"/>
                  </a:lnTo>
                  <a:lnTo>
                    <a:pt x="333375" y="0"/>
                  </a:lnTo>
                  <a:lnTo>
                    <a:pt x="0" y="0"/>
                  </a:lnTo>
                  <a:lnTo>
                    <a:pt x="0" y="31432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463279" y="5148198"/>
              <a:ext cx="2352040" cy="1511935"/>
            </a:xfrm>
            <a:custGeom>
              <a:avLst/>
              <a:gdLst/>
              <a:ahLst/>
              <a:cxnLst/>
              <a:rect l="l" t="t" r="r" b="b"/>
              <a:pathLst>
                <a:path w="2352040" h="1511934">
                  <a:moveTo>
                    <a:pt x="66357" y="1325236"/>
                  </a:moveTo>
                  <a:lnTo>
                    <a:pt x="52070" y="1349714"/>
                  </a:lnTo>
                  <a:lnTo>
                    <a:pt x="52070" y="1505026"/>
                  </a:lnTo>
                  <a:lnTo>
                    <a:pt x="58420" y="1511427"/>
                  </a:lnTo>
                  <a:lnTo>
                    <a:pt x="2345181" y="1511427"/>
                  </a:lnTo>
                  <a:lnTo>
                    <a:pt x="2351659" y="1505026"/>
                  </a:lnTo>
                  <a:lnTo>
                    <a:pt x="2351659" y="1497139"/>
                  </a:lnTo>
                  <a:lnTo>
                    <a:pt x="80645" y="1497139"/>
                  </a:lnTo>
                  <a:lnTo>
                    <a:pt x="66421" y="1482852"/>
                  </a:lnTo>
                  <a:lnTo>
                    <a:pt x="80645" y="1482852"/>
                  </a:lnTo>
                  <a:lnTo>
                    <a:pt x="80645" y="1349714"/>
                  </a:lnTo>
                  <a:lnTo>
                    <a:pt x="66357" y="1325236"/>
                  </a:lnTo>
                  <a:close/>
                </a:path>
                <a:path w="2352040" h="1511934">
                  <a:moveTo>
                    <a:pt x="80645" y="1482852"/>
                  </a:moveTo>
                  <a:lnTo>
                    <a:pt x="66421" y="1482852"/>
                  </a:lnTo>
                  <a:lnTo>
                    <a:pt x="80645" y="1497139"/>
                  </a:lnTo>
                  <a:lnTo>
                    <a:pt x="80645" y="1482852"/>
                  </a:lnTo>
                  <a:close/>
                </a:path>
                <a:path w="2352040" h="1511934">
                  <a:moveTo>
                    <a:pt x="2323084" y="1482852"/>
                  </a:moveTo>
                  <a:lnTo>
                    <a:pt x="80645" y="1482852"/>
                  </a:lnTo>
                  <a:lnTo>
                    <a:pt x="80645" y="1497139"/>
                  </a:lnTo>
                  <a:lnTo>
                    <a:pt x="2323084" y="1497139"/>
                  </a:lnTo>
                  <a:lnTo>
                    <a:pt x="2323084" y="1482852"/>
                  </a:lnTo>
                  <a:close/>
                </a:path>
                <a:path w="2352040" h="1511934">
                  <a:moveTo>
                    <a:pt x="2351659" y="0"/>
                  </a:moveTo>
                  <a:lnTo>
                    <a:pt x="2323084" y="0"/>
                  </a:lnTo>
                  <a:lnTo>
                    <a:pt x="2323084" y="1497139"/>
                  </a:lnTo>
                  <a:lnTo>
                    <a:pt x="2337308" y="1482852"/>
                  </a:lnTo>
                  <a:lnTo>
                    <a:pt x="2351659" y="1482852"/>
                  </a:lnTo>
                  <a:lnTo>
                    <a:pt x="2351659" y="0"/>
                  </a:lnTo>
                  <a:close/>
                </a:path>
                <a:path w="2352040" h="1511934">
                  <a:moveTo>
                    <a:pt x="2351659" y="1482852"/>
                  </a:moveTo>
                  <a:lnTo>
                    <a:pt x="2337308" y="1482852"/>
                  </a:lnTo>
                  <a:lnTo>
                    <a:pt x="2323084" y="1497139"/>
                  </a:lnTo>
                  <a:lnTo>
                    <a:pt x="2351659" y="1497139"/>
                  </a:lnTo>
                  <a:lnTo>
                    <a:pt x="2351659" y="1482852"/>
                  </a:lnTo>
                  <a:close/>
                </a:path>
                <a:path w="2352040" h="1511934">
                  <a:moveTo>
                    <a:pt x="66421" y="1268463"/>
                  </a:moveTo>
                  <a:lnTo>
                    <a:pt x="4064" y="1375346"/>
                  </a:lnTo>
                  <a:lnTo>
                    <a:pt x="0" y="1382166"/>
                  </a:lnTo>
                  <a:lnTo>
                    <a:pt x="2286" y="1390916"/>
                  </a:lnTo>
                  <a:lnTo>
                    <a:pt x="16001" y="1398866"/>
                  </a:lnTo>
                  <a:lnTo>
                    <a:pt x="24765" y="1396568"/>
                  </a:lnTo>
                  <a:lnTo>
                    <a:pt x="28701" y="1389748"/>
                  </a:lnTo>
                  <a:lnTo>
                    <a:pt x="52070" y="1349714"/>
                  </a:lnTo>
                  <a:lnTo>
                    <a:pt x="52070" y="1296822"/>
                  </a:lnTo>
                  <a:lnTo>
                    <a:pt x="82932" y="1296822"/>
                  </a:lnTo>
                  <a:lnTo>
                    <a:pt x="66421" y="1268463"/>
                  </a:lnTo>
                  <a:close/>
                </a:path>
                <a:path w="2352040" h="1511934">
                  <a:moveTo>
                    <a:pt x="82932" y="1296822"/>
                  </a:moveTo>
                  <a:lnTo>
                    <a:pt x="80645" y="1296822"/>
                  </a:lnTo>
                  <a:lnTo>
                    <a:pt x="80645" y="1349714"/>
                  </a:lnTo>
                  <a:lnTo>
                    <a:pt x="104013" y="1389748"/>
                  </a:lnTo>
                  <a:lnTo>
                    <a:pt x="107950" y="1396568"/>
                  </a:lnTo>
                  <a:lnTo>
                    <a:pt x="116713" y="1398866"/>
                  </a:lnTo>
                  <a:lnTo>
                    <a:pt x="130428" y="1390916"/>
                  </a:lnTo>
                  <a:lnTo>
                    <a:pt x="132715" y="1382166"/>
                  </a:lnTo>
                  <a:lnTo>
                    <a:pt x="128650" y="1375346"/>
                  </a:lnTo>
                  <a:lnTo>
                    <a:pt x="82932" y="1296822"/>
                  </a:lnTo>
                  <a:close/>
                </a:path>
                <a:path w="2352040" h="1511934">
                  <a:moveTo>
                    <a:pt x="80645" y="1296822"/>
                  </a:moveTo>
                  <a:lnTo>
                    <a:pt x="52070" y="1296822"/>
                  </a:lnTo>
                  <a:lnTo>
                    <a:pt x="52070" y="1349714"/>
                  </a:lnTo>
                  <a:lnTo>
                    <a:pt x="66357" y="1325236"/>
                  </a:lnTo>
                  <a:lnTo>
                    <a:pt x="53975" y="1304023"/>
                  </a:lnTo>
                  <a:lnTo>
                    <a:pt x="80645" y="1304023"/>
                  </a:lnTo>
                  <a:lnTo>
                    <a:pt x="80645" y="1296822"/>
                  </a:lnTo>
                  <a:close/>
                </a:path>
                <a:path w="2352040" h="1511934">
                  <a:moveTo>
                    <a:pt x="80645" y="1304023"/>
                  </a:moveTo>
                  <a:lnTo>
                    <a:pt x="78740" y="1304023"/>
                  </a:lnTo>
                  <a:lnTo>
                    <a:pt x="66357" y="1325236"/>
                  </a:lnTo>
                  <a:lnTo>
                    <a:pt x="80645" y="1349714"/>
                  </a:lnTo>
                  <a:lnTo>
                    <a:pt x="80645" y="1304023"/>
                  </a:lnTo>
                  <a:close/>
                </a:path>
                <a:path w="2352040" h="1511934">
                  <a:moveTo>
                    <a:pt x="78740" y="1304023"/>
                  </a:moveTo>
                  <a:lnTo>
                    <a:pt x="53975" y="1304023"/>
                  </a:lnTo>
                  <a:lnTo>
                    <a:pt x="66357" y="1325236"/>
                  </a:lnTo>
                  <a:lnTo>
                    <a:pt x="78740" y="1304023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529018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30">
                <a:solidFill>
                  <a:srgbClr val="042039"/>
                </a:solidFill>
              </a:rPr>
              <a:t>Edição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40">
                <a:solidFill>
                  <a:srgbClr val="042039"/>
                </a:solidFill>
              </a:rPr>
              <a:t>dos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05">
                <a:solidFill>
                  <a:srgbClr val="042039"/>
                </a:solidFill>
              </a:rPr>
              <a:t>limites</a:t>
            </a:r>
            <a:r>
              <a:rPr dirty="0" sz="2000" spc="-125">
                <a:solidFill>
                  <a:srgbClr val="042039"/>
                </a:solidFill>
              </a:rPr>
              <a:t> </a:t>
            </a:r>
            <a:r>
              <a:rPr dirty="0" sz="2000" spc="130">
                <a:solidFill>
                  <a:srgbClr val="042039"/>
                </a:solidFill>
              </a:rPr>
              <a:t>das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14">
                <a:solidFill>
                  <a:srgbClr val="042039"/>
                </a:solidFill>
              </a:rPr>
              <a:t>edificações</a:t>
            </a:r>
            <a:endParaRPr sz="2000"/>
          </a:p>
        </p:txBody>
      </p:sp>
      <p:sp>
        <p:nvSpPr>
          <p:cNvPr id="32" name="object 32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135062" y="1088961"/>
            <a:ext cx="29146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4" b="1">
                <a:solidFill>
                  <a:srgbClr val="FFFFFF"/>
                </a:solidFill>
                <a:latin typeface="Verdana"/>
                <a:cs typeface="Verdana"/>
              </a:rPr>
              <a:t>Criação</a:t>
            </a:r>
            <a:r>
              <a:rPr dirty="0" sz="1800" spc="-1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800" spc="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polígonos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6538" y="1771650"/>
            <a:ext cx="2962275" cy="4733925"/>
            <a:chOff x="6086538" y="1771650"/>
            <a:chExt cx="2962275" cy="4733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781175"/>
              <a:ext cx="2943225" cy="47148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1301" y="1776412"/>
              <a:ext cx="2952750" cy="4724400"/>
            </a:xfrm>
            <a:custGeom>
              <a:avLst/>
              <a:gdLst/>
              <a:ahLst/>
              <a:cxnLst/>
              <a:rect l="l" t="t" r="r" b="b"/>
              <a:pathLst>
                <a:path w="2952750" h="4724400">
                  <a:moveTo>
                    <a:pt x="0" y="4724400"/>
                  </a:moveTo>
                  <a:lnTo>
                    <a:pt x="2952750" y="4724400"/>
                  </a:lnTo>
                  <a:lnTo>
                    <a:pt x="2952750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057275" y="1771650"/>
            <a:ext cx="2981325" cy="4772025"/>
            <a:chOff x="1057275" y="1771650"/>
            <a:chExt cx="2981325" cy="47720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781175"/>
              <a:ext cx="2962275" cy="4752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2037" y="1776412"/>
              <a:ext cx="2971800" cy="4762500"/>
            </a:xfrm>
            <a:custGeom>
              <a:avLst/>
              <a:gdLst/>
              <a:ahLst/>
              <a:cxnLst/>
              <a:rect l="l" t="t" r="r" b="b"/>
              <a:pathLst>
                <a:path w="2971800" h="4762500">
                  <a:moveTo>
                    <a:pt x="0" y="4762500"/>
                  </a:moveTo>
                  <a:lnTo>
                    <a:pt x="2971800" y="4762500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4762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71750" y="2600325"/>
              <a:ext cx="1181100" cy="3810000"/>
            </a:xfrm>
            <a:custGeom>
              <a:avLst/>
              <a:gdLst/>
              <a:ahLst/>
              <a:cxnLst/>
              <a:rect l="l" t="t" r="r" b="b"/>
              <a:pathLst>
                <a:path w="1181100" h="3810000">
                  <a:moveTo>
                    <a:pt x="0" y="1028700"/>
                  </a:moveTo>
                  <a:lnTo>
                    <a:pt x="1181100" y="1028700"/>
                  </a:lnTo>
                  <a:lnTo>
                    <a:pt x="1181100" y="0"/>
                  </a:lnTo>
                  <a:lnTo>
                    <a:pt x="0" y="0"/>
                  </a:lnTo>
                  <a:lnTo>
                    <a:pt x="0" y="1028700"/>
                  </a:lnTo>
                  <a:close/>
                </a:path>
                <a:path w="1181100" h="3810000">
                  <a:moveTo>
                    <a:pt x="609600" y="3810000"/>
                  </a:moveTo>
                  <a:lnTo>
                    <a:pt x="962025" y="3810000"/>
                  </a:lnTo>
                  <a:lnTo>
                    <a:pt x="962025" y="3457575"/>
                  </a:lnTo>
                  <a:lnTo>
                    <a:pt x="609600" y="3457575"/>
                  </a:lnTo>
                  <a:lnTo>
                    <a:pt x="609600" y="381000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391400" y="2466975"/>
            <a:ext cx="1543050" cy="1266825"/>
          </a:xfrm>
          <a:custGeom>
            <a:avLst/>
            <a:gdLst/>
            <a:ahLst/>
            <a:cxnLst/>
            <a:rect l="l" t="t" r="r" b="b"/>
            <a:pathLst>
              <a:path w="1543050" h="1266825">
                <a:moveTo>
                  <a:pt x="0" y="1266825"/>
                </a:moveTo>
                <a:lnTo>
                  <a:pt x="1543050" y="1266825"/>
                </a:lnTo>
                <a:lnTo>
                  <a:pt x="1543050" y="0"/>
                </a:lnTo>
                <a:lnTo>
                  <a:pt x="0" y="0"/>
                </a:lnTo>
                <a:lnTo>
                  <a:pt x="0" y="1266825"/>
                </a:lnTo>
                <a:close/>
              </a:path>
            </a:pathLst>
          </a:custGeom>
          <a:ln w="3810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9353613" y="1771586"/>
            <a:ext cx="2524125" cy="2638425"/>
            <a:chOff x="9353613" y="1771586"/>
            <a:chExt cx="2524125" cy="2638425"/>
          </a:xfrm>
        </p:grpSpPr>
        <p:sp>
          <p:nvSpPr>
            <p:cNvPr id="11" name="object 11"/>
            <p:cNvSpPr/>
            <p:nvPr/>
          </p:nvSpPr>
          <p:spPr>
            <a:xfrm>
              <a:off x="9367901" y="1785873"/>
              <a:ext cx="2495550" cy="2609850"/>
            </a:xfrm>
            <a:custGeom>
              <a:avLst/>
              <a:gdLst/>
              <a:ahLst/>
              <a:cxnLst/>
              <a:rect l="l" t="t" r="r" b="b"/>
              <a:pathLst>
                <a:path w="2495550" h="2609850">
                  <a:moveTo>
                    <a:pt x="2495550" y="0"/>
                  </a:moveTo>
                  <a:lnTo>
                    <a:pt x="0" y="0"/>
                  </a:lnTo>
                  <a:lnTo>
                    <a:pt x="0" y="2609850"/>
                  </a:lnTo>
                  <a:lnTo>
                    <a:pt x="2495550" y="2609850"/>
                  </a:lnTo>
                  <a:lnTo>
                    <a:pt x="2495550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367901" y="1785873"/>
              <a:ext cx="2495550" cy="2609850"/>
            </a:xfrm>
            <a:custGeom>
              <a:avLst/>
              <a:gdLst/>
              <a:ahLst/>
              <a:cxnLst/>
              <a:rect l="l" t="t" r="r" b="b"/>
              <a:pathLst>
                <a:path w="2495550" h="2609850">
                  <a:moveTo>
                    <a:pt x="0" y="2609850"/>
                  </a:moveTo>
                  <a:lnTo>
                    <a:pt x="2495550" y="2609850"/>
                  </a:lnTo>
                  <a:lnTo>
                    <a:pt x="2495550" y="0"/>
                  </a:lnTo>
                  <a:lnTo>
                    <a:pt x="0" y="0"/>
                  </a:lnTo>
                  <a:lnTo>
                    <a:pt x="0" y="260985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449816" y="1789620"/>
            <a:ext cx="2346325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150">
              <a:lnSpc>
                <a:spcPct val="119900"/>
              </a:lnSpc>
              <a:spcBef>
                <a:spcPts val="100"/>
              </a:spcBef>
            </a:pPr>
            <a:r>
              <a:rPr dirty="0" sz="1200" spc="10">
                <a:latin typeface="Verdana"/>
                <a:cs typeface="Verdana"/>
              </a:rPr>
              <a:t>Os pontos </a:t>
            </a:r>
            <a:r>
              <a:rPr dirty="0" sz="1200" spc="5">
                <a:latin typeface="Verdana"/>
                <a:cs typeface="Verdana"/>
              </a:rPr>
              <a:t>das extremidades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lí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59341" y="2380996"/>
            <a:ext cx="2313940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050" marR="5080" indent="-514984">
              <a:lnSpc>
                <a:spcPct val="119900"/>
              </a:lnSpc>
              <a:spcBef>
                <a:spcPts val="100"/>
              </a:spcBef>
            </a:pPr>
            <a:r>
              <a:rPr dirty="0" sz="1200" spc="5">
                <a:latin typeface="Verdana"/>
                <a:cs typeface="Verdana"/>
              </a:rPr>
              <a:t>Selecione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ponto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mova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até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local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desejado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572500" y="4629150"/>
            <a:ext cx="3305810" cy="2002789"/>
            <a:chOff x="8572500" y="4629150"/>
            <a:chExt cx="3305810" cy="2002789"/>
          </a:xfrm>
        </p:grpSpPr>
        <p:sp>
          <p:nvSpPr>
            <p:cNvPr id="16" name="object 16"/>
            <p:cNvSpPr/>
            <p:nvPr/>
          </p:nvSpPr>
          <p:spPr>
            <a:xfrm>
              <a:off x="8591550" y="6057900"/>
              <a:ext cx="333375" cy="323850"/>
            </a:xfrm>
            <a:custGeom>
              <a:avLst/>
              <a:gdLst/>
              <a:ahLst/>
              <a:cxnLst/>
              <a:rect l="l" t="t" r="r" b="b"/>
              <a:pathLst>
                <a:path w="333375" h="323850">
                  <a:moveTo>
                    <a:pt x="0" y="323850"/>
                  </a:moveTo>
                  <a:lnTo>
                    <a:pt x="333375" y="323850"/>
                  </a:lnTo>
                  <a:lnTo>
                    <a:pt x="333375" y="0"/>
                  </a:lnTo>
                  <a:lnTo>
                    <a:pt x="0" y="0"/>
                  </a:lnTo>
                  <a:lnTo>
                    <a:pt x="0" y="3238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701404" y="5910262"/>
              <a:ext cx="1931035" cy="721995"/>
            </a:xfrm>
            <a:custGeom>
              <a:avLst/>
              <a:gdLst/>
              <a:ahLst/>
              <a:cxnLst/>
              <a:rect l="l" t="t" r="r" b="b"/>
              <a:pathLst>
                <a:path w="1931034" h="721995">
                  <a:moveTo>
                    <a:pt x="66357" y="535233"/>
                  </a:moveTo>
                  <a:lnTo>
                    <a:pt x="52070" y="559710"/>
                  </a:lnTo>
                  <a:lnTo>
                    <a:pt x="52070" y="715022"/>
                  </a:lnTo>
                  <a:lnTo>
                    <a:pt x="58420" y="721423"/>
                  </a:lnTo>
                  <a:lnTo>
                    <a:pt x="1924177" y="721423"/>
                  </a:lnTo>
                  <a:lnTo>
                    <a:pt x="1930527" y="715022"/>
                  </a:lnTo>
                  <a:lnTo>
                    <a:pt x="1930527" y="707136"/>
                  </a:lnTo>
                  <a:lnTo>
                    <a:pt x="80645" y="707136"/>
                  </a:lnTo>
                  <a:lnTo>
                    <a:pt x="66421" y="692848"/>
                  </a:lnTo>
                  <a:lnTo>
                    <a:pt x="80645" y="692848"/>
                  </a:lnTo>
                  <a:lnTo>
                    <a:pt x="80645" y="559710"/>
                  </a:lnTo>
                  <a:lnTo>
                    <a:pt x="66357" y="535233"/>
                  </a:lnTo>
                  <a:close/>
                </a:path>
                <a:path w="1931034" h="721995">
                  <a:moveTo>
                    <a:pt x="80645" y="692848"/>
                  </a:moveTo>
                  <a:lnTo>
                    <a:pt x="66421" y="692848"/>
                  </a:lnTo>
                  <a:lnTo>
                    <a:pt x="80645" y="707136"/>
                  </a:lnTo>
                  <a:lnTo>
                    <a:pt x="80645" y="692848"/>
                  </a:lnTo>
                  <a:close/>
                </a:path>
                <a:path w="1931034" h="721995">
                  <a:moveTo>
                    <a:pt x="1901952" y="692848"/>
                  </a:moveTo>
                  <a:lnTo>
                    <a:pt x="80645" y="692848"/>
                  </a:lnTo>
                  <a:lnTo>
                    <a:pt x="80645" y="707136"/>
                  </a:lnTo>
                  <a:lnTo>
                    <a:pt x="1901952" y="707136"/>
                  </a:lnTo>
                  <a:lnTo>
                    <a:pt x="1901952" y="692848"/>
                  </a:lnTo>
                  <a:close/>
                </a:path>
                <a:path w="1931034" h="721995">
                  <a:moveTo>
                    <a:pt x="1930527" y="0"/>
                  </a:moveTo>
                  <a:lnTo>
                    <a:pt x="1901952" y="0"/>
                  </a:lnTo>
                  <a:lnTo>
                    <a:pt x="1901952" y="707136"/>
                  </a:lnTo>
                  <a:lnTo>
                    <a:pt x="1916302" y="692848"/>
                  </a:lnTo>
                  <a:lnTo>
                    <a:pt x="1930527" y="692848"/>
                  </a:lnTo>
                  <a:lnTo>
                    <a:pt x="1930527" y="0"/>
                  </a:lnTo>
                  <a:close/>
                </a:path>
                <a:path w="1931034" h="721995">
                  <a:moveTo>
                    <a:pt x="1930527" y="692848"/>
                  </a:moveTo>
                  <a:lnTo>
                    <a:pt x="1916302" y="692848"/>
                  </a:lnTo>
                  <a:lnTo>
                    <a:pt x="1901952" y="707136"/>
                  </a:lnTo>
                  <a:lnTo>
                    <a:pt x="1930527" y="707136"/>
                  </a:lnTo>
                  <a:lnTo>
                    <a:pt x="1930527" y="692848"/>
                  </a:lnTo>
                  <a:close/>
                </a:path>
                <a:path w="1931034" h="721995">
                  <a:moveTo>
                    <a:pt x="66421" y="478472"/>
                  </a:moveTo>
                  <a:lnTo>
                    <a:pt x="4064" y="585355"/>
                  </a:lnTo>
                  <a:lnTo>
                    <a:pt x="0" y="592162"/>
                  </a:lnTo>
                  <a:lnTo>
                    <a:pt x="2286" y="600913"/>
                  </a:lnTo>
                  <a:lnTo>
                    <a:pt x="16001" y="608863"/>
                  </a:lnTo>
                  <a:lnTo>
                    <a:pt x="24765" y="606564"/>
                  </a:lnTo>
                  <a:lnTo>
                    <a:pt x="28701" y="599744"/>
                  </a:lnTo>
                  <a:lnTo>
                    <a:pt x="52070" y="559710"/>
                  </a:lnTo>
                  <a:lnTo>
                    <a:pt x="52070" y="506818"/>
                  </a:lnTo>
                  <a:lnTo>
                    <a:pt x="82924" y="506818"/>
                  </a:lnTo>
                  <a:lnTo>
                    <a:pt x="66421" y="478472"/>
                  </a:lnTo>
                  <a:close/>
                </a:path>
                <a:path w="1931034" h="721995">
                  <a:moveTo>
                    <a:pt x="82924" y="506818"/>
                  </a:moveTo>
                  <a:lnTo>
                    <a:pt x="80645" y="506818"/>
                  </a:lnTo>
                  <a:lnTo>
                    <a:pt x="80645" y="559710"/>
                  </a:lnTo>
                  <a:lnTo>
                    <a:pt x="104013" y="599744"/>
                  </a:lnTo>
                  <a:lnTo>
                    <a:pt x="107950" y="606564"/>
                  </a:lnTo>
                  <a:lnTo>
                    <a:pt x="116713" y="608863"/>
                  </a:lnTo>
                  <a:lnTo>
                    <a:pt x="130428" y="600913"/>
                  </a:lnTo>
                  <a:lnTo>
                    <a:pt x="132715" y="592162"/>
                  </a:lnTo>
                  <a:lnTo>
                    <a:pt x="128650" y="585355"/>
                  </a:lnTo>
                  <a:lnTo>
                    <a:pt x="82924" y="506818"/>
                  </a:lnTo>
                  <a:close/>
                </a:path>
                <a:path w="1931034" h="721995">
                  <a:moveTo>
                    <a:pt x="80645" y="506818"/>
                  </a:moveTo>
                  <a:lnTo>
                    <a:pt x="52070" y="506818"/>
                  </a:lnTo>
                  <a:lnTo>
                    <a:pt x="52070" y="559710"/>
                  </a:lnTo>
                  <a:lnTo>
                    <a:pt x="66357" y="535233"/>
                  </a:lnTo>
                  <a:lnTo>
                    <a:pt x="53975" y="514019"/>
                  </a:lnTo>
                  <a:lnTo>
                    <a:pt x="80645" y="514019"/>
                  </a:lnTo>
                  <a:lnTo>
                    <a:pt x="80645" y="506818"/>
                  </a:lnTo>
                  <a:close/>
                </a:path>
                <a:path w="1931034" h="721995">
                  <a:moveTo>
                    <a:pt x="80645" y="514019"/>
                  </a:moveTo>
                  <a:lnTo>
                    <a:pt x="78740" y="514019"/>
                  </a:lnTo>
                  <a:lnTo>
                    <a:pt x="66357" y="535233"/>
                  </a:lnTo>
                  <a:lnTo>
                    <a:pt x="80645" y="559710"/>
                  </a:lnTo>
                  <a:lnTo>
                    <a:pt x="80645" y="514019"/>
                  </a:lnTo>
                  <a:close/>
                </a:path>
                <a:path w="1931034" h="721995">
                  <a:moveTo>
                    <a:pt x="78740" y="514019"/>
                  </a:moveTo>
                  <a:lnTo>
                    <a:pt x="53975" y="514019"/>
                  </a:lnTo>
                  <a:lnTo>
                    <a:pt x="66357" y="535233"/>
                  </a:lnTo>
                  <a:lnTo>
                    <a:pt x="78740" y="514019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367901" y="4643437"/>
              <a:ext cx="2495550" cy="1266825"/>
            </a:xfrm>
            <a:custGeom>
              <a:avLst/>
              <a:gdLst/>
              <a:ahLst/>
              <a:cxnLst/>
              <a:rect l="l" t="t" r="r" b="b"/>
              <a:pathLst>
                <a:path w="2495550" h="1266825">
                  <a:moveTo>
                    <a:pt x="249555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2495550" y="1266825"/>
                  </a:lnTo>
                  <a:lnTo>
                    <a:pt x="2495550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367901" y="4643437"/>
              <a:ext cx="2495550" cy="1266825"/>
            </a:xfrm>
            <a:custGeom>
              <a:avLst/>
              <a:gdLst/>
              <a:ahLst/>
              <a:cxnLst/>
              <a:rect l="l" t="t" r="r" b="b"/>
              <a:pathLst>
                <a:path w="2495550" h="1266825">
                  <a:moveTo>
                    <a:pt x="0" y="1266825"/>
                  </a:moveTo>
                  <a:lnTo>
                    <a:pt x="2495550" y="1266825"/>
                  </a:lnTo>
                  <a:lnTo>
                    <a:pt x="2495550" y="0"/>
                  </a:lnTo>
                  <a:lnTo>
                    <a:pt x="0" y="0"/>
                  </a:lnTo>
                  <a:lnTo>
                    <a:pt x="0" y="12668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529018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30">
                <a:solidFill>
                  <a:srgbClr val="042039"/>
                </a:solidFill>
              </a:rPr>
              <a:t>Edição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40">
                <a:solidFill>
                  <a:srgbClr val="042039"/>
                </a:solidFill>
              </a:rPr>
              <a:t>dos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05">
                <a:solidFill>
                  <a:srgbClr val="042039"/>
                </a:solidFill>
              </a:rPr>
              <a:t>limites</a:t>
            </a:r>
            <a:r>
              <a:rPr dirty="0" sz="2000" spc="-125">
                <a:solidFill>
                  <a:srgbClr val="042039"/>
                </a:solidFill>
              </a:rPr>
              <a:t> </a:t>
            </a:r>
            <a:r>
              <a:rPr dirty="0" sz="2000" spc="130">
                <a:solidFill>
                  <a:srgbClr val="042039"/>
                </a:solidFill>
              </a:rPr>
              <a:t>das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14">
                <a:solidFill>
                  <a:srgbClr val="042039"/>
                </a:solidFill>
              </a:rPr>
              <a:t>edificações</a:t>
            </a:r>
            <a:endParaRPr sz="2000"/>
          </a:p>
        </p:txBody>
      </p:sp>
      <p:sp>
        <p:nvSpPr>
          <p:cNvPr id="21" name="object 21"/>
          <p:cNvSpPr/>
          <p:nvPr/>
        </p:nvSpPr>
        <p:spPr>
          <a:xfrm>
            <a:off x="3100704" y="3633723"/>
            <a:ext cx="1183005" cy="394335"/>
          </a:xfrm>
          <a:custGeom>
            <a:avLst/>
            <a:gdLst/>
            <a:ahLst/>
            <a:cxnLst/>
            <a:rect l="l" t="t" r="r" b="b"/>
            <a:pathLst>
              <a:path w="1183004" h="394335">
                <a:moveTo>
                  <a:pt x="66357" y="56773"/>
                </a:moveTo>
                <a:lnTo>
                  <a:pt x="52069" y="81250"/>
                </a:lnTo>
                <a:lnTo>
                  <a:pt x="52069" y="387603"/>
                </a:lnTo>
                <a:lnTo>
                  <a:pt x="58419" y="393953"/>
                </a:lnTo>
                <a:lnTo>
                  <a:pt x="1182878" y="393953"/>
                </a:lnTo>
                <a:lnTo>
                  <a:pt x="1182878" y="379730"/>
                </a:lnTo>
                <a:lnTo>
                  <a:pt x="80644" y="379730"/>
                </a:lnTo>
                <a:lnTo>
                  <a:pt x="66420" y="365378"/>
                </a:lnTo>
                <a:lnTo>
                  <a:pt x="80644" y="365378"/>
                </a:lnTo>
                <a:lnTo>
                  <a:pt x="80644" y="81250"/>
                </a:lnTo>
                <a:lnTo>
                  <a:pt x="66357" y="56773"/>
                </a:lnTo>
                <a:close/>
              </a:path>
              <a:path w="1183004" h="394335">
                <a:moveTo>
                  <a:pt x="80644" y="365378"/>
                </a:moveTo>
                <a:lnTo>
                  <a:pt x="66420" y="365378"/>
                </a:lnTo>
                <a:lnTo>
                  <a:pt x="80644" y="379730"/>
                </a:lnTo>
                <a:lnTo>
                  <a:pt x="80644" y="365378"/>
                </a:lnTo>
                <a:close/>
              </a:path>
              <a:path w="1183004" h="394335">
                <a:moveTo>
                  <a:pt x="1182878" y="365378"/>
                </a:moveTo>
                <a:lnTo>
                  <a:pt x="80644" y="365378"/>
                </a:lnTo>
                <a:lnTo>
                  <a:pt x="80644" y="379730"/>
                </a:lnTo>
                <a:lnTo>
                  <a:pt x="1182878" y="379730"/>
                </a:lnTo>
                <a:lnTo>
                  <a:pt x="1182878" y="365378"/>
                </a:lnTo>
                <a:close/>
              </a:path>
              <a:path w="1183004" h="394335">
                <a:moveTo>
                  <a:pt x="66420" y="0"/>
                </a:moveTo>
                <a:lnTo>
                  <a:pt x="4063" y="106933"/>
                </a:lnTo>
                <a:lnTo>
                  <a:pt x="0" y="113664"/>
                </a:lnTo>
                <a:lnTo>
                  <a:pt x="2286" y="122427"/>
                </a:lnTo>
                <a:lnTo>
                  <a:pt x="9143" y="126364"/>
                </a:lnTo>
                <a:lnTo>
                  <a:pt x="16001" y="130428"/>
                </a:lnTo>
                <a:lnTo>
                  <a:pt x="24764" y="128143"/>
                </a:lnTo>
                <a:lnTo>
                  <a:pt x="28701" y="121284"/>
                </a:lnTo>
                <a:lnTo>
                  <a:pt x="52069" y="81250"/>
                </a:lnTo>
                <a:lnTo>
                  <a:pt x="52069" y="28320"/>
                </a:lnTo>
                <a:lnTo>
                  <a:pt x="82902" y="28320"/>
                </a:lnTo>
                <a:lnTo>
                  <a:pt x="66420" y="0"/>
                </a:lnTo>
                <a:close/>
              </a:path>
              <a:path w="1183004" h="394335">
                <a:moveTo>
                  <a:pt x="82902" y="28320"/>
                </a:moveTo>
                <a:lnTo>
                  <a:pt x="80644" y="28320"/>
                </a:lnTo>
                <a:lnTo>
                  <a:pt x="80644" y="81250"/>
                </a:lnTo>
                <a:lnTo>
                  <a:pt x="104012" y="121284"/>
                </a:lnTo>
                <a:lnTo>
                  <a:pt x="107950" y="128143"/>
                </a:lnTo>
                <a:lnTo>
                  <a:pt x="116712" y="130428"/>
                </a:lnTo>
                <a:lnTo>
                  <a:pt x="123570" y="126364"/>
                </a:lnTo>
                <a:lnTo>
                  <a:pt x="130428" y="122427"/>
                </a:lnTo>
                <a:lnTo>
                  <a:pt x="132714" y="113664"/>
                </a:lnTo>
                <a:lnTo>
                  <a:pt x="128650" y="106933"/>
                </a:lnTo>
                <a:lnTo>
                  <a:pt x="82902" y="28320"/>
                </a:lnTo>
                <a:close/>
              </a:path>
              <a:path w="1183004" h="394335">
                <a:moveTo>
                  <a:pt x="80644" y="28320"/>
                </a:moveTo>
                <a:lnTo>
                  <a:pt x="52069" y="28320"/>
                </a:lnTo>
                <a:lnTo>
                  <a:pt x="52069" y="81250"/>
                </a:lnTo>
                <a:lnTo>
                  <a:pt x="66357" y="56773"/>
                </a:lnTo>
                <a:lnTo>
                  <a:pt x="53975" y="35559"/>
                </a:lnTo>
                <a:lnTo>
                  <a:pt x="80644" y="35559"/>
                </a:lnTo>
                <a:lnTo>
                  <a:pt x="80644" y="28320"/>
                </a:lnTo>
                <a:close/>
              </a:path>
              <a:path w="1183004" h="394335">
                <a:moveTo>
                  <a:pt x="80644" y="35559"/>
                </a:moveTo>
                <a:lnTo>
                  <a:pt x="78739" y="35559"/>
                </a:lnTo>
                <a:lnTo>
                  <a:pt x="66357" y="56773"/>
                </a:lnTo>
                <a:lnTo>
                  <a:pt x="80644" y="81250"/>
                </a:lnTo>
                <a:lnTo>
                  <a:pt x="80644" y="35559"/>
                </a:lnTo>
                <a:close/>
              </a:path>
              <a:path w="1183004" h="394335">
                <a:moveTo>
                  <a:pt x="78739" y="35559"/>
                </a:moveTo>
                <a:lnTo>
                  <a:pt x="53975" y="35559"/>
                </a:lnTo>
                <a:lnTo>
                  <a:pt x="66357" y="56773"/>
                </a:lnTo>
                <a:lnTo>
                  <a:pt x="78739" y="35559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3291204" y="4800600"/>
            <a:ext cx="2433955" cy="1524635"/>
            <a:chOff x="3291204" y="4800600"/>
            <a:chExt cx="2433955" cy="1524635"/>
          </a:xfrm>
        </p:grpSpPr>
        <p:sp>
          <p:nvSpPr>
            <p:cNvPr id="23" name="object 23"/>
            <p:cNvSpPr/>
            <p:nvPr/>
          </p:nvSpPr>
          <p:spPr>
            <a:xfrm>
              <a:off x="3291204" y="5819775"/>
              <a:ext cx="1717675" cy="505459"/>
            </a:xfrm>
            <a:custGeom>
              <a:avLst/>
              <a:gdLst/>
              <a:ahLst/>
              <a:cxnLst/>
              <a:rect l="l" t="t" r="r" b="b"/>
              <a:pathLst>
                <a:path w="1717675" h="505460">
                  <a:moveTo>
                    <a:pt x="605790" y="14287"/>
                  </a:moveTo>
                  <a:lnTo>
                    <a:pt x="605790" y="499033"/>
                  </a:lnTo>
                  <a:lnTo>
                    <a:pt x="612140" y="505421"/>
                  </a:lnTo>
                  <a:lnTo>
                    <a:pt x="1711071" y="505421"/>
                  </a:lnTo>
                  <a:lnTo>
                    <a:pt x="1717421" y="499033"/>
                  </a:lnTo>
                  <a:lnTo>
                    <a:pt x="1717421" y="491134"/>
                  </a:lnTo>
                  <a:lnTo>
                    <a:pt x="634365" y="491134"/>
                  </a:lnTo>
                  <a:lnTo>
                    <a:pt x="620014" y="476846"/>
                  </a:lnTo>
                  <a:lnTo>
                    <a:pt x="634365" y="476846"/>
                  </a:lnTo>
                  <a:lnTo>
                    <a:pt x="634365" y="28575"/>
                  </a:lnTo>
                  <a:lnTo>
                    <a:pt x="620014" y="28575"/>
                  </a:lnTo>
                  <a:lnTo>
                    <a:pt x="605790" y="14287"/>
                  </a:lnTo>
                  <a:close/>
                </a:path>
                <a:path w="1717675" h="505460">
                  <a:moveTo>
                    <a:pt x="634365" y="476846"/>
                  </a:moveTo>
                  <a:lnTo>
                    <a:pt x="620014" y="476846"/>
                  </a:lnTo>
                  <a:lnTo>
                    <a:pt x="634365" y="491134"/>
                  </a:lnTo>
                  <a:lnTo>
                    <a:pt x="634365" y="476846"/>
                  </a:lnTo>
                  <a:close/>
                </a:path>
                <a:path w="1717675" h="505460">
                  <a:moveTo>
                    <a:pt x="1688846" y="476846"/>
                  </a:moveTo>
                  <a:lnTo>
                    <a:pt x="634365" y="476846"/>
                  </a:lnTo>
                  <a:lnTo>
                    <a:pt x="634365" y="491134"/>
                  </a:lnTo>
                  <a:lnTo>
                    <a:pt x="1688846" y="491134"/>
                  </a:lnTo>
                  <a:lnTo>
                    <a:pt x="1688846" y="476846"/>
                  </a:lnTo>
                  <a:close/>
                </a:path>
                <a:path w="1717675" h="505460">
                  <a:moveTo>
                    <a:pt x="1717421" y="262534"/>
                  </a:moveTo>
                  <a:lnTo>
                    <a:pt x="1688846" y="262534"/>
                  </a:lnTo>
                  <a:lnTo>
                    <a:pt x="1688846" y="491134"/>
                  </a:lnTo>
                  <a:lnTo>
                    <a:pt x="1703197" y="476846"/>
                  </a:lnTo>
                  <a:lnTo>
                    <a:pt x="1717421" y="476846"/>
                  </a:lnTo>
                  <a:lnTo>
                    <a:pt x="1717421" y="262534"/>
                  </a:lnTo>
                  <a:close/>
                </a:path>
                <a:path w="1717675" h="505460">
                  <a:moveTo>
                    <a:pt x="1717421" y="476846"/>
                  </a:moveTo>
                  <a:lnTo>
                    <a:pt x="1703197" y="476846"/>
                  </a:lnTo>
                  <a:lnTo>
                    <a:pt x="1688846" y="491134"/>
                  </a:lnTo>
                  <a:lnTo>
                    <a:pt x="1717421" y="491134"/>
                  </a:lnTo>
                  <a:lnTo>
                    <a:pt x="1717421" y="476846"/>
                  </a:lnTo>
                  <a:close/>
                </a:path>
                <a:path w="1717675" h="505460">
                  <a:moveTo>
                    <a:pt x="16002" y="112560"/>
                  </a:moveTo>
                  <a:lnTo>
                    <a:pt x="2286" y="120510"/>
                  </a:lnTo>
                  <a:lnTo>
                    <a:pt x="0" y="129260"/>
                  </a:lnTo>
                  <a:lnTo>
                    <a:pt x="4064" y="136067"/>
                  </a:lnTo>
                  <a:lnTo>
                    <a:pt x="66294" y="242951"/>
                  </a:lnTo>
                  <a:lnTo>
                    <a:pt x="82839" y="214591"/>
                  </a:lnTo>
                  <a:lnTo>
                    <a:pt x="52070" y="214591"/>
                  </a:lnTo>
                  <a:lnTo>
                    <a:pt x="52070" y="161712"/>
                  </a:lnTo>
                  <a:lnTo>
                    <a:pt x="28702" y="121678"/>
                  </a:lnTo>
                  <a:lnTo>
                    <a:pt x="24765" y="114858"/>
                  </a:lnTo>
                  <a:lnTo>
                    <a:pt x="16002" y="112560"/>
                  </a:lnTo>
                  <a:close/>
                </a:path>
                <a:path w="1717675" h="505460">
                  <a:moveTo>
                    <a:pt x="52070" y="161712"/>
                  </a:moveTo>
                  <a:lnTo>
                    <a:pt x="52070" y="214591"/>
                  </a:lnTo>
                  <a:lnTo>
                    <a:pt x="80645" y="214591"/>
                  </a:lnTo>
                  <a:lnTo>
                    <a:pt x="80645" y="207403"/>
                  </a:lnTo>
                  <a:lnTo>
                    <a:pt x="53975" y="207403"/>
                  </a:lnTo>
                  <a:lnTo>
                    <a:pt x="66357" y="186190"/>
                  </a:lnTo>
                  <a:lnTo>
                    <a:pt x="52070" y="161712"/>
                  </a:lnTo>
                  <a:close/>
                </a:path>
                <a:path w="1717675" h="505460">
                  <a:moveTo>
                    <a:pt x="116712" y="112560"/>
                  </a:moveTo>
                  <a:lnTo>
                    <a:pt x="107950" y="114858"/>
                  </a:lnTo>
                  <a:lnTo>
                    <a:pt x="104012" y="121678"/>
                  </a:lnTo>
                  <a:lnTo>
                    <a:pt x="80645" y="161712"/>
                  </a:lnTo>
                  <a:lnTo>
                    <a:pt x="80645" y="214591"/>
                  </a:lnTo>
                  <a:lnTo>
                    <a:pt x="82839" y="214591"/>
                  </a:lnTo>
                  <a:lnTo>
                    <a:pt x="128650" y="136067"/>
                  </a:lnTo>
                  <a:lnTo>
                    <a:pt x="132715" y="129260"/>
                  </a:lnTo>
                  <a:lnTo>
                    <a:pt x="130429" y="120510"/>
                  </a:lnTo>
                  <a:lnTo>
                    <a:pt x="116712" y="112560"/>
                  </a:lnTo>
                  <a:close/>
                </a:path>
                <a:path w="1717675" h="505460">
                  <a:moveTo>
                    <a:pt x="66357" y="186190"/>
                  </a:moveTo>
                  <a:lnTo>
                    <a:pt x="53975" y="207403"/>
                  </a:lnTo>
                  <a:lnTo>
                    <a:pt x="78740" y="207403"/>
                  </a:lnTo>
                  <a:lnTo>
                    <a:pt x="66357" y="186190"/>
                  </a:lnTo>
                  <a:close/>
                </a:path>
                <a:path w="1717675" h="505460">
                  <a:moveTo>
                    <a:pt x="80645" y="161712"/>
                  </a:moveTo>
                  <a:lnTo>
                    <a:pt x="66357" y="186190"/>
                  </a:lnTo>
                  <a:lnTo>
                    <a:pt x="78740" y="207403"/>
                  </a:lnTo>
                  <a:lnTo>
                    <a:pt x="80645" y="207403"/>
                  </a:lnTo>
                  <a:lnTo>
                    <a:pt x="80645" y="161712"/>
                  </a:lnTo>
                  <a:close/>
                </a:path>
                <a:path w="1717675" h="505460">
                  <a:moveTo>
                    <a:pt x="627888" y="0"/>
                  </a:moveTo>
                  <a:lnTo>
                    <a:pt x="58420" y="0"/>
                  </a:lnTo>
                  <a:lnTo>
                    <a:pt x="52070" y="6400"/>
                  </a:lnTo>
                  <a:lnTo>
                    <a:pt x="52070" y="161712"/>
                  </a:lnTo>
                  <a:lnTo>
                    <a:pt x="66357" y="186190"/>
                  </a:lnTo>
                  <a:lnTo>
                    <a:pt x="80645" y="161712"/>
                  </a:lnTo>
                  <a:lnTo>
                    <a:pt x="80645" y="28575"/>
                  </a:lnTo>
                  <a:lnTo>
                    <a:pt x="66294" y="28575"/>
                  </a:lnTo>
                  <a:lnTo>
                    <a:pt x="80645" y="14287"/>
                  </a:lnTo>
                  <a:lnTo>
                    <a:pt x="634365" y="14287"/>
                  </a:lnTo>
                  <a:lnTo>
                    <a:pt x="634365" y="6400"/>
                  </a:lnTo>
                  <a:lnTo>
                    <a:pt x="627888" y="0"/>
                  </a:lnTo>
                  <a:close/>
                </a:path>
                <a:path w="1717675" h="505460">
                  <a:moveTo>
                    <a:pt x="80645" y="14287"/>
                  </a:moveTo>
                  <a:lnTo>
                    <a:pt x="66294" y="28575"/>
                  </a:lnTo>
                  <a:lnTo>
                    <a:pt x="80645" y="28575"/>
                  </a:lnTo>
                  <a:lnTo>
                    <a:pt x="80645" y="14287"/>
                  </a:lnTo>
                  <a:close/>
                </a:path>
                <a:path w="1717675" h="505460">
                  <a:moveTo>
                    <a:pt x="605790" y="14287"/>
                  </a:moveTo>
                  <a:lnTo>
                    <a:pt x="80645" y="14287"/>
                  </a:lnTo>
                  <a:lnTo>
                    <a:pt x="80645" y="28575"/>
                  </a:lnTo>
                  <a:lnTo>
                    <a:pt x="605790" y="28575"/>
                  </a:lnTo>
                  <a:lnTo>
                    <a:pt x="605790" y="14287"/>
                  </a:lnTo>
                  <a:close/>
                </a:path>
                <a:path w="1717675" h="505460">
                  <a:moveTo>
                    <a:pt x="634365" y="14287"/>
                  </a:moveTo>
                  <a:lnTo>
                    <a:pt x="605790" y="14287"/>
                  </a:lnTo>
                  <a:lnTo>
                    <a:pt x="620014" y="28575"/>
                  </a:lnTo>
                  <a:lnTo>
                    <a:pt x="634365" y="28575"/>
                  </a:lnTo>
                  <a:lnTo>
                    <a:pt x="634365" y="14287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91075" y="4814887"/>
              <a:ext cx="1419225" cy="1266825"/>
            </a:xfrm>
            <a:custGeom>
              <a:avLst/>
              <a:gdLst/>
              <a:ahLst/>
              <a:cxnLst/>
              <a:rect l="l" t="t" r="r" b="b"/>
              <a:pathLst>
                <a:path w="1419225" h="1266825">
                  <a:moveTo>
                    <a:pt x="1419225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419225" y="1266825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91075" y="4814887"/>
              <a:ext cx="1419225" cy="1266825"/>
            </a:xfrm>
            <a:custGeom>
              <a:avLst/>
              <a:gdLst/>
              <a:ahLst/>
              <a:cxnLst/>
              <a:rect l="l" t="t" r="r" b="b"/>
              <a:pathLst>
                <a:path w="1419225" h="1266825">
                  <a:moveTo>
                    <a:pt x="0" y="1266825"/>
                  </a:moveTo>
                  <a:lnTo>
                    <a:pt x="1419225" y="1266825"/>
                  </a:lnTo>
                  <a:lnTo>
                    <a:pt x="1419225" y="0"/>
                  </a:lnTo>
                  <a:lnTo>
                    <a:pt x="0" y="0"/>
                  </a:lnTo>
                  <a:lnTo>
                    <a:pt x="0" y="12668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35062" y="1088961"/>
            <a:ext cx="40760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 b="1">
                <a:solidFill>
                  <a:srgbClr val="FFFFFF"/>
                </a:solidFill>
                <a:latin typeface="Verdana"/>
                <a:cs typeface="Verdana"/>
              </a:rPr>
              <a:t>Modificar</a:t>
            </a:r>
            <a:r>
              <a:rPr dirty="0" sz="1800" spc="-114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100" b="1">
                <a:solidFill>
                  <a:srgbClr val="FFFFFF"/>
                </a:solidFill>
                <a:latin typeface="Verdana"/>
                <a:cs typeface="Verdana"/>
              </a:rPr>
              <a:t>forma</a:t>
            </a:r>
            <a:r>
              <a:rPr dirty="0" sz="1800" spc="-2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800" spc="6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polígonos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67263" y="3629088"/>
            <a:ext cx="1447800" cy="76200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 marL="289560" marR="274320">
              <a:lnSpc>
                <a:spcPct val="120000"/>
              </a:lnSpc>
              <a:spcBef>
                <a:spcPts val="290"/>
              </a:spcBef>
            </a:pPr>
            <a:r>
              <a:rPr dirty="0" sz="1200" spc="-70">
                <a:latin typeface="Verdana"/>
                <a:cs typeface="Verdana"/>
              </a:rPr>
              <a:t>S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10">
                <a:latin typeface="Verdana"/>
                <a:cs typeface="Verdana"/>
              </a:rPr>
              <a:t>polígono </a:t>
            </a:r>
            <a:r>
              <a:rPr dirty="0" sz="1200" spc="15">
                <a:latin typeface="Verdana"/>
                <a:cs typeface="Verdana"/>
              </a:rPr>
              <a:t> desejado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6788" y="4800600"/>
            <a:ext cx="1447800" cy="129540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ctr" marR="8255">
              <a:lnSpc>
                <a:spcPct val="100000"/>
              </a:lnSpc>
              <a:spcBef>
                <a:spcPts val="565"/>
              </a:spcBef>
            </a:pPr>
            <a:r>
              <a:rPr dirty="0" sz="1200" spc="20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ss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  <a:p>
            <a:pPr algn="ctr" marR="8890">
              <a:lnSpc>
                <a:spcPct val="100000"/>
              </a:lnSpc>
              <a:spcBef>
                <a:spcPts val="290"/>
              </a:spcBef>
            </a:pPr>
            <a:r>
              <a:rPr dirty="0" sz="1200">
                <a:latin typeface="Verdana"/>
                <a:cs typeface="Verdana"/>
              </a:rPr>
              <a:t>ícone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67263" y="2247963"/>
            <a:ext cx="1447800" cy="1066800"/>
            <a:chOff x="4267263" y="2247963"/>
            <a:chExt cx="1447800" cy="1066800"/>
          </a:xfrm>
        </p:grpSpPr>
        <p:sp>
          <p:nvSpPr>
            <p:cNvPr id="31" name="object 31"/>
            <p:cNvSpPr/>
            <p:nvPr/>
          </p:nvSpPr>
          <p:spPr>
            <a:xfrm>
              <a:off x="4281551" y="2262251"/>
              <a:ext cx="1419225" cy="1038225"/>
            </a:xfrm>
            <a:custGeom>
              <a:avLst/>
              <a:gdLst/>
              <a:ahLst/>
              <a:cxnLst/>
              <a:rect l="l" t="t" r="r" b="b"/>
              <a:pathLst>
                <a:path w="1419225" h="1038225">
                  <a:moveTo>
                    <a:pt x="1419225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1419225" y="1038225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281551" y="2262251"/>
              <a:ext cx="1419225" cy="1038225"/>
            </a:xfrm>
            <a:custGeom>
              <a:avLst/>
              <a:gdLst/>
              <a:ahLst/>
              <a:cxnLst/>
              <a:rect l="l" t="t" r="r" b="b"/>
              <a:pathLst>
                <a:path w="1419225" h="1038225">
                  <a:moveTo>
                    <a:pt x="0" y="1038225"/>
                  </a:moveTo>
                  <a:lnTo>
                    <a:pt x="1419225" y="1038225"/>
                  </a:lnTo>
                  <a:lnTo>
                    <a:pt x="1419225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4267263" y="2247963"/>
            <a:ext cx="1447800" cy="106680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33985">
              <a:lnSpc>
                <a:spcPct val="100000"/>
              </a:lnSpc>
              <a:spcBef>
                <a:spcPts val="545"/>
              </a:spcBef>
            </a:pP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62025" y="1971675"/>
            <a:ext cx="4248150" cy="1190625"/>
            <a:chOff x="962025" y="1971675"/>
            <a:chExt cx="4248150" cy="1190625"/>
          </a:xfrm>
        </p:grpSpPr>
        <p:sp>
          <p:nvSpPr>
            <p:cNvPr id="35" name="object 35"/>
            <p:cNvSpPr/>
            <p:nvPr/>
          </p:nvSpPr>
          <p:spPr>
            <a:xfrm>
              <a:off x="981075" y="199072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0" y="361950"/>
                  </a:moveTo>
                  <a:lnTo>
                    <a:pt x="361950" y="361950"/>
                  </a:lnTo>
                  <a:lnTo>
                    <a:pt x="361950" y="0"/>
                  </a:lnTo>
                  <a:lnTo>
                    <a:pt x="0" y="0"/>
                  </a:lnTo>
                  <a:lnTo>
                    <a:pt x="0" y="3619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347724" y="2110104"/>
              <a:ext cx="3658235" cy="153670"/>
            </a:xfrm>
            <a:custGeom>
              <a:avLst/>
              <a:gdLst/>
              <a:ahLst/>
              <a:cxnLst/>
              <a:rect l="l" t="t" r="r" b="b"/>
              <a:pathLst>
                <a:path w="3658235" h="153669">
                  <a:moveTo>
                    <a:pt x="3629279" y="66421"/>
                  </a:moveTo>
                  <a:lnTo>
                    <a:pt x="3629279" y="153416"/>
                  </a:lnTo>
                  <a:lnTo>
                    <a:pt x="3657854" y="153416"/>
                  </a:lnTo>
                  <a:lnTo>
                    <a:pt x="3657854" y="80645"/>
                  </a:lnTo>
                  <a:lnTo>
                    <a:pt x="3643503" y="80645"/>
                  </a:lnTo>
                  <a:lnTo>
                    <a:pt x="3629279" y="66421"/>
                  </a:lnTo>
                  <a:close/>
                </a:path>
                <a:path w="3658235" h="153669">
                  <a:moveTo>
                    <a:pt x="113664" y="0"/>
                  </a:moveTo>
                  <a:lnTo>
                    <a:pt x="106934" y="4064"/>
                  </a:lnTo>
                  <a:lnTo>
                    <a:pt x="0" y="66421"/>
                  </a:lnTo>
                  <a:lnTo>
                    <a:pt x="106934" y="128650"/>
                  </a:lnTo>
                  <a:lnTo>
                    <a:pt x="113664" y="132715"/>
                  </a:lnTo>
                  <a:lnTo>
                    <a:pt x="122428" y="130429"/>
                  </a:lnTo>
                  <a:lnTo>
                    <a:pt x="126364" y="123571"/>
                  </a:lnTo>
                  <a:lnTo>
                    <a:pt x="130428" y="116712"/>
                  </a:lnTo>
                  <a:lnTo>
                    <a:pt x="128142" y="107950"/>
                  </a:lnTo>
                  <a:lnTo>
                    <a:pt x="81250" y="80645"/>
                  </a:lnTo>
                  <a:lnTo>
                    <a:pt x="28320" y="80645"/>
                  </a:lnTo>
                  <a:lnTo>
                    <a:pt x="28320" y="52070"/>
                  </a:lnTo>
                  <a:lnTo>
                    <a:pt x="81250" y="52070"/>
                  </a:lnTo>
                  <a:lnTo>
                    <a:pt x="128142" y="24765"/>
                  </a:lnTo>
                  <a:lnTo>
                    <a:pt x="130428" y="16002"/>
                  </a:lnTo>
                  <a:lnTo>
                    <a:pt x="126364" y="9144"/>
                  </a:lnTo>
                  <a:lnTo>
                    <a:pt x="122428" y="2286"/>
                  </a:lnTo>
                  <a:lnTo>
                    <a:pt x="113664" y="0"/>
                  </a:lnTo>
                  <a:close/>
                </a:path>
                <a:path w="3658235" h="153669">
                  <a:moveTo>
                    <a:pt x="81250" y="52070"/>
                  </a:moveTo>
                  <a:lnTo>
                    <a:pt x="28320" y="52070"/>
                  </a:lnTo>
                  <a:lnTo>
                    <a:pt x="28320" y="80645"/>
                  </a:lnTo>
                  <a:lnTo>
                    <a:pt x="81250" y="80645"/>
                  </a:lnTo>
                  <a:lnTo>
                    <a:pt x="77987" y="78740"/>
                  </a:lnTo>
                  <a:lnTo>
                    <a:pt x="35559" y="78740"/>
                  </a:lnTo>
                  <a:lnTo>
                    <a:pt x="35559" y="53975"/>
                  </a:lnTo>
                  <a:lnTo>
                    <a:pt x="77987" y="53975"/>
                  </a:lnTo>
                  <a:lnTo>
                    <a:pt x="81250" y="52070"/>
                  </a:lnTo>
                  <a:close/>
                </a:path>
                <a:path w="3658235" h="153669">
                  <a:moveTo>
                    <a:pt x="3651504" y="52070"/>
                  </a:moveTo>
                  <a:lnTo>
                    <a:pt x="81250" y="52070"/>
                  </a:lnTo>
                  <a:lnTo>
                    <a:pt x="56773" y="66357"/>
                  </a:lnTo>
                  <a:lnTo>
                    <a:pt x="81250" y="80645"/>
                  </a:lnTo>
                  <a:lnTo>
                    <a:pt x="3629279" y="80645"/>
                  </a:lnTo>
                  <a:lnTo>
                    <a:pt x="3629279" y="66421"/>
                  </a:lnTo>
                  <a:lnTo>
                    <a:pt x="3657854" y="66421"/>
                  </a:lnTo>
                  <a:lnTo>
                    <a:pt x="3657854" y="58420"/>
                  </a:lnTo>
                  <a:lnTo>
                    <a:pt x="3651504" y="52070"/>
                  </a:lnTo>
                  <a:close/>
                </a:path>
                <a:path w="3658235" h="153669">
                  <a:moveTo>
                    <a:pt x="3657854" y="66421"/>
                  </a:moveTo>
                  <a:lnTo>
                    <a:pt x="3629279" y="66421"/>
                  </a:lnTo>
                  <a:lnTo>
                    <a:pt x="3643503" y="80645"/>
                  </a:lnTo>
                  <a:lnTo>
                    <a:pt x="3657854" y="80645"/>
                  </a:lnTo>
                  <a:lnTo>
                    <a:pt x="3657854" y="66421"/>
                  </a:lnTo>
                  <a:close/>
                </a:path>
                <a:path w="3658235" h="153669">
                  <a:moveTo>
                    <a:pt x="35559" y="53975"/>
                  </a:moveTo>
                  <a:lnTo>
                    <a:pt x="35559" y="78740"/>
                  </a:lnTo>
                  <a:lnTo>
                    <a:pt x="56773" y="66357"/>
                  </a:lnTo>
                  <a:lnTo>
                    <a:pt x="35559" y="53975"/>
                  </a:lnTo>
                  <a:close/>
                </a:path>
                <a:path w="3658235" h="153669">
                  <a:moveTo>
                    <a:pt x="56773" y="66357"/>
                  </a:moveTo>
                  <a:lnTo>
                    <a:pt x="35559" y="78740"/>
                  </a:lnTo>
                  <a:lnTo>
                    <a:pt x="77987" y="78740"/>
                  </a:lnTo>
                  <a:lnTo>
                    <a:pt x="56773" y="66357"/>
                  </a:lnTo>
                  <a:close/>
                </a:path>
                <a:path w="3658235" h="153669">
                  <a:moveTo>
                    <a:pt x="77987" y="53975"/>
                  </a:moveTo>
                  <a:lnTo>
                    <a:pt x="35559" y="53975"/>
                  </a:lnTo>
                  <a:lnTo>
                    <a:pt x="56773" y="66357"/>
                  </a:lnTo>
                  <a:lnTo>
                    <a:pt x="77987" y="53975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2423" y="2638425"/>
              <a:ext cx="547751" cy="523875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3450" y="5438775"/>
            <a:ext cx="485775" cy="51435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353613" y="4629150"/>
            <a:ext cx="2524125" cy="12954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75285" marR="268605" indent="-105410">
              <a:lnSpc>
                <a:spcPct val="119900"/>
              </a:lnSpc>
              <a:spcBef>
                <a:spcPts val="295"/>
              </a:spcBef>
            </a:pPr>
            <a:r>
              <a:rPr dirty="0" sz="1200" spc="20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9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10">
                <a:latin typeface="Verdana"/>
                <a:cs typeface="Verdana"/>
              </a:rPr>
              <a:t>clique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no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ícone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</a:t>
            </a:r>
            <a:r>
              <a:rPr dirty="0" sz="1200" spc="5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seta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91775" y="5257800"/>
            <a:ext cx="428625" cy="466725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8153400" y="3000375"/>
            <a:ext cx="3048000" cy="1028700"/>
            <a:chOff x="8153400" y="3000375"/>
            <a:chExt cx="3048000" cy="1028700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20300" y="3000375"/>
              <a:ext cx="1181100" cy="10287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153400" y="3453130"/>
              <a:ext cx="1871345" cy="530225"/>
            </a:xfrm>
            <a:custGeom>
              <a:avLst/>
              <a:gdLst/>
              <a:ahLst/>
              <a:cxnLst/>
              <a:rect l="l" t="t" r="r" b="b"/>
              <a:pathLst>
                <a:path w="1871345" h="530225">
                  <a:moveTo>
                    <a:pt x="28575" y="286766"/>
                  </a:moveTo>
                  <a:lnTo>
                    <a:pt x="0" y="286766"/>
                  </a:lnTo>
                  <a:lnTo>
                    <a:pt x="0" y="523240"/>
                  </a:lnTo>
                  <a:lnTo>
                    <a:pt x="6350" y="529717"/>
                  </a:lnTo>
                  <a:lnTo>
                    <a:pt x="1336421" y="529717"/>
                  </a:lnTo>
                  <a:lnTo>
                    <a:pt x="1342771" y="523240"/>
                  </a:lnTo>
                  <a:lnTo>
                    <a:pt x="1342771" y="515366"/>
                  </a:lnTo>
                  <a:lnTo>
                    <a:pt x="28575" y="515366"/>
                  </a:lnTo>
                  <a:lnTo>
                    <a:pt x="14224" y="501142"/>
                  </a:lnTo>
                  <a:lnTo>
                    <a:pt x="28575" y="501142"/>
                  </a:lnTo>
                  <a:lnTo>
                    <a:pt x="28575" y="286766"/>
                  </a:lnTo>
                  <a:close/>
                </a:path>
                <a:path w="1871345" h="530225">
                  <a:moveTo>
                    <a:pt x="28575" y="501142"/>
                  </a:moveTo>
                  <a:lnTo>
                    <a:pt x="14224" y="501142"/>
                  </a:lnTo>
                  <a:lnTo>
                    <a:pt x="28575" y="515366"/>
                  </a:lnTo>
                  <a:lnTo>
                    <a:pt x="28575" y="501142"/>
                  </a:lnTo>
                  <a:close/>
                </a:path>
                <a:path w="1871345" h="530225">
                  <a:moveTo>
                    <a:pt x="1314196" y="501142"/>
                  </a:moveTo>
                  <a:lnTo>
                    <a:pt x="28575" y="501142"/>
                  </a:lnTo>
                  <a:lnTo>
                    <a:pt x="28575" y="515366"/>
                  </a:lnTo>
                  <a:lnTo>
                    <a:pt x="1314196" y="515366"/>
                  </a:lnTo>
                  <a:lnTo>
                    <a:pt x="1314196" y="501142"/>
                  </a:lnTo>
                  <a:close/>
                </a:path>
                <a:path w="1871345" h="530225">
                  <a:moveTo>
                    <a:pt x="1790094" y="52070"/>
                  </a:moveTo>
                  <a:lnTo>
                    <a:pt x="1320673" y="52070"/>
                  </a:lnTo>
                  <a:lnTo>
                    <a:pt x="1314196" y="58420"/>
                  </a:lnTo>
                  <a:lnTo>
                    <a:pt x="1314196" y="515366"/>
                  </a:lnTo>
                  <a:lnTo>
                    <a:pt x="1328547" y="501142"/>
                  </a:lnTo>
                  <a:lnTo>
                    <a:pt x="1342771" y="501142"/>
                  </a:lnTo>
                  <a:lnTo>
                    <a:pt x="1342771" y="80645"/>
                  </a:lnTo>
                  <a:lnTo>
                    <a:pt x="1328547" y="80645"/>
                  </a:lnTo>
                  <a:lnTo>
                    <a:pt x="1342771" y="66294"/>
                  </a:lnTo>
                  <a:lnTo>
                    <a:pt x="1814462" y="66294"/>
                  </a:lnTo>
                  <a:lnTo>
                    <a:pt x="1790094" y="52070"/>
                  </a:lnTo>
                  <a:close/>
                </a:path>
                <a:path w="1871345" h="530225">
                  <a:moveTo>
                    <a:pt x="1342771" y="501142"/>
                  </a:moveTo>
                  <a:lnTo>
                    <a:pt x="1328547" y="501142"/>
                  </a:lnTo>
                  <a:lnTo>
                    <a:pt x="1314196" y="515366"/>
                  </a:lnTo>
                  <a:lnTo>
                    <a:pt x="1342771" y="515366"/>
                  </a:lnTo>
                  <a:lnTo>
                    <a:pt x="1342771" y="501142"/>
                  </a:lnTo>
                  <a:close/>
                </a:path>
                <a:path w="1871345" h="530225">
                  <a:moveTo>
                    <a:pt x="1814571" y="66357"/>
                  </a:moveTo>
                  <a:lnTo>
                    <a:pt x="1743202" y="107950"/>
                  </a:lnTo>
                  <a:lnTo>
                    <a:pt x="1740916" y="116712"/>
                  </a:lnTo>
                  <a:lnTo>
                    <a:pt x="1744852" y="123571"/>
                  </a:lnTo>
                  <a:lnTo>
                    <a:pt x="1748917" y="130429"/>
                  </a:lnTo>
                  <a:lnTo>
                    <a:pt x="1757679" y="132715"/>
                  </a:lnTo>
                  <a:lnTo>
                    <a:pt x="1764410" y="128650"/>
                  </a:lnTo>
                  <a:lnTo>
                    <a:pt x="1846734" y="80645"/>
                  </a:lnTo>
                  <a:lnTo>
                    <a:pt x="1843024" y="80645"/>
                  </a:lnTo>
                  <a:lnTo>
                    <a:pt x="1843024" y="78740"/>
                  </a:lnTo>
                  <a:lnTo>
                    <a:pt x="1835784" y="78740"/>
                  </a:lnTo>
                  <a:lnTo>
                    <a:pt x="1814571" y="66357"/>
                  </a:lnTo>
                  <a:close/>
                </a:path>
                <a:path w="1871345" h="530225">
                  <a:moveTo>
                    <a:pt x="1342771" y="66294"/>
                  </a:moveTo>
                  <a:lnTo>
                    <a:pt x="1328547" y="80645"/>
                  </a:lnTo>
                  <a:lnTo>
                    <a:pt x="1342771" y="80645"/>
                  </a:lnTo>
                  <a:lnTo>
                    <a:pt x="1342771" y="66294"/>
                  </a:lnTo>
                  <a:close/>
                </a:path>
                <a:path w="1871345" h="530225">
                  <a:moveTo>
                    <a:pt x="1814462" y="66294"/>
                  </a:moveTo>
                  <a:lnTo>
                    <a:pt x="1342771" y="66294"/>
                  </a:lnTo>
                  <a:lnTo>
                    <a:pt x="1342771" y="80645"/>
                  </a:lnTo>
                  <a:lnTo>
                    <a:pt x="1790094" y="80645"/>
                  </a:lnTo>
                  <a:lnTo>
                    <a:pt x="1814571" y="66357"/>
                  </a:lnTo>
                  <a:close/>
                </a:path>
                <a:path w="1871345" h="530225">
                  <a:moveTo>
                    <a:pt x="1846902" y="52070"/>
                  </a:moveTo>
                  <a:lnTo>
                    <a:pt x="1843024" y="52070"/>
                  </a:lnTo>
                  <a:lnTo>
                    <a:pt x="1843024" y="80645"/>
                  </a:lnTo>
                  <a:lnTo>
                    <a:pt x="1846734" y="80645"/>
                  </a:lnTo>
                  <a:lnTo>
                    <a:pt x="1871345" y="66294"/>
                  </a:lnTo>
                  <a:lnTo>
                    <a:pt x="1846902" y="52070"/>
                  </a:lnTo>
                  <a:close/>
                </a:path>
                <a:path w="1871345" h="530225">
                  <a:moveTo>
                    <a:pt x="1835784" y="53975"/>
                  </a:moveTo>
                  <a:lnTo>
                    <a:pt x="1814571" y="66357"/>
                  </a:lnTo>
                  <a:lnTo>
                    <a:pt x="1835784" y="78740"/>
                  </a:lnTo>
                  <a:lnTo>
                    <a:pt x="1835784" y="53975"/>
                  </a:lnTo>
                  <a:close/>
                </a:path>
                <a:path w="1871345" h="530225">
                  <a:moveTo>
                    <a:pt x="1843024" y="53975"/>
                  </a:moveTo>
                  <a:lnTo>
                    <a:pt x="1835784" y="53975"/>
                  </a:lnTo>
                  <a:lnTo>
                    <a:pt x="1835784" y="78740"/>
                  </a:lnTo>
                  <a:lnTo>
                    <a:pt x="1843024" y="78740"/>
                  </a:lnTo>
                  <a:lnTo>
                    <a:pt x="1843024" y="53975"/>
                  </a:lnTo>
                  <a:close/>
                </a:path>
                <a:path w="1871345" h="530225">
                  <a:moveTo>
                    <a:pt x="1757679" y="0"/>
                  </a:moveTo>
                  <a:lnTo>
                    <a:pt x="1748917" y="2286"/>
                  </a:lnTo>
                  <a:lnTo>
                    <a:pt x="1744852" y="9144"/>
                  </a:lnTo>
                  <a:lnTo>
                    <a:pt x="1740916" y="16002"/>
                  </a:lnTo>
                  <a:lnTo>
                    <a:pt x="1743202" y="24765"/>
                  </a:lnTo>
                  <a:lnTo>
                    <a:pt x="1814571" y="66357"/>
                  </a:lnTo>
                  <a:lnTo>
                    <a:pt x="1835784" y="53975"/>
                  </a:lnTo>
                  <a:lnTo>
                    <a:pt x="1843024" y="53975"/>
                  </a:lnTo>
                  <a:lnTo>
                    <a:pt x="1843024" y="52070"/>
                  </a:lnTo>
                  <a:lnTo>
                    <a:pt x="1846902" y="52070"/>
                  </a:lnTo>
                  <a:lnTo>
                    <a:pt x="1764410" y="4064"/>
                  </a:lnTo>
                  <a:lnTo>
                    <a:pt x="1757679" y="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0588" y="1866836"/>
            <a:ext cx="1447800" cy="1743075"/>
            <a:chOff x="4200588" y="1866836"/>
            <a:chExt cx="1447800" cy="1743075"/>
          </a:xfrm>
        </p:grpSpPr>
        <p:sp>
          <p:nvSpPr>
            <p:cNvPr id="3" name="object 3"/>
            <p:cNvSpPr/>
            <p:nvPr/>
          </p:nvSpPr>
          <p:spPr>
            <a:xfrm>
              <a:off x="4214876" y="1881123"/>
              <a:ext cx="1419225" cy="1714500"/>
            </a:xfrm>
            <a:custGeom>
              <a:avLst/>
              <a:gdLst/>
              <a:ahLst/>
              <a:cxnLst/>
              <a:rect l="l" t="t" r="r" b="b"/>
              <a:pathLst>
                <a:path w="1419225" h="1714500">
                  <a:moveTo>
                    <a:pt x="1419225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1419225" y="1714500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214876" y="1881123"/>
              <a:ext cx="1419225" cy="1714500"/>
            </a:xfrm>
            <a:custGeom>
              <a:avLst/>
              <a:gdLst/>
              <a:ahLst/>
              <a:cxnLst/>
              <a:rect l="l" t="t" r="r" b="b"/>
              <a:pathLst>
                <a:path w="1419225" h="1714500">
                  <a:moveTo>
                    <a:pt x="0" y="1714500"/>
                  </a:moveTo>
                  <a:lnTo>
                    <a:pt x="1419225" y="1714500"/>
                  </a:lnTo>
                  <a:lnTo>
                    <a:pt x="1419225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200588" y="1866836"/>
            <a:ext cx="1447800" cy="17430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70815" marR="168275">
              <a:lnSpc>
                <a:spcPct val="120000"/>
              </a:lnSpc>
              <a:spcBef>
                <a:spcPts val="280"/>
              </a:spcBef>
            </a:pPr>
            <a:r>
              <a:rPr dirty="0" sz="1200" spc="-70">
                <a:latin typeface="Verdana"/>
                <a:cs typeface="Verdana"/>
              </a:rPr>
              <a:t>S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2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s  </a:t>
            </a:r>
            <a:r>
              <a:rPr dirty="0" sz="1200" spc="5">
                <a:latin typeface="Verdana"/>
                <a:cs typeface="Verdana"/>
              </a:rPr>
              <a:t>ou mais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polígonos.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1200" spc="5">
                <a:latin typeface="Verdana"/>
                <a:cs typeface="Verdana"/>
              </a:rPr>
              <a:t>Clique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no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ícone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86538" y="1800225"/>
            <a:ext cx="5429250" cy="4724400"/>
            <a:chOff x="6086538" y="1800225"/>
            <a:chExt cx="5429250" cy="47244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809750"/>
              <a:ext cx="2943225" cy="47053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1301" y="1804987"/>
              <a:ext cx="2952750" cy="4714875"/>
            </a:xfrm>
            <a:custGeom>
              <a:avLst/>
              <a:gdLst/>
              <a:ahLst/>
              <a:cxnLst/>
              <a:rect l="l" t="t" r="r" b="b"/>
              <a:pathLst>
                <a:path w="2952750" h="4714875">
                  <a:moveTo>
                    <a:pt x="0" y="4714875"/>
                  </a:moveTo>
                  <a:lnTo>
                    <a:pt x="2952750" y="4714875"/>
                  </a:lnTo>
                  <a:lnTo>
                    <a:pt x="2952750" y="0"/>
                  </a:lnTo>
                  <a:lnTo>
                    <a:pt x="0" y="0"/>
                  </a:lnTo>
                  <a:lnTo>
                    <a:pt x="0" y="47148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24775" y="4048125"/>
              <a:ext cx="1400175" cy="390525"/>
            </a:xfrm>
            <a:custGeom>
              <a:avLst/>
              <a:gdLst/>
              <a:ahLst/>
              <a:cxnLst/>
              <a:rect l="l" t="t" r="r" b="b"/>
              <a:pathLst>
                <a:path w="1400175" h="390525">
                  <a:moveTo>
                    <a:pt x="0" y="390525"/>
                  </a:moveTo>
                  <a:lnTo>
                    <a:pt x="1400175" y="390525"/>
                  </a:lnTo>
                  <a:lnTo>
                    <a:pt x="1400175" y="0"/>
                  </a:lnTo>
                  <a:lnTo>
                    <a:pt x="0" y="0"/>
                  </a:lnTo>
                  <a:lnTo>
                    <a:pt x="0" y="39052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129649" y="3424300"/>
              <a:ext cx="1346835" cy="889635"/>
            </a:xfrm>
            <a:custGeom>
              <a:avLst/>
              <a:gdLst/>
              <a:ahLst/>
              <a:cxnLst/>
              <a:rect l="l" t="t" r="r" b="b"/>
              <a:pathLst>
                <a:path w="1346834" h="889635">
                  <a:moveTo>
                    <a:pt x="113665" y="756919"/>
                  </a:moveTo>
                  <a:lnTo>
                    <a:pt x="0" y="823213"/>
                  </a:lnTo>
                  <a:lnTo>
                    <a:pt x="113665" y="889507"/>
                  </a:lnTo>
                  <a:lnTo>
                    <a:pt x="122427" y="887222"/>
                  </a:lnTo>
                  <a:lnTo>
                    <a:pt x="126365" y="880363"/>
                  </a:lnTo>
                  <a:lnTo>
                    <a:pt x="130428" y="873632"/>
                  </a:lnTo>
                  <a:lnTo>
                    <a:pt x="128143" y="864869"/>
                  </a:lnTo>
                  <a:lnTo>
                    <a:pt x="121284" y="860806"/>
                  </a:lnTo>
                  <a:lnTo>
                    <a:pt x="81149" y="837438"/>
                  </a:lnTo>
                  <a:lnTo>
                    <a:pt x="28321" y="837438"/>
                  </a:lnTo>
                  <a:lnTo>
                    <a:pt x="28321" y="808863"/>
                  </a:lnTo>
                  <a:lnTo>
                    <a:pt x="81250" y="808863"/>
                  </a:lnTo>
                  <a:lnTo>
                    <a:pt x="128143" y="781557"/>
                  </a:lnTo>
                  <a:lnTo>
                    <a:pt x="130428" y="772794"/>
                  </a:lnTo>
                  <a:lnTo>
                    <a:pt x="126365" y="765937"/>
                  </a:lnTo>
                  <a:lnTo>
                    <a:pt x="122427" y="759206"/>
                  </a:lnTo>
                  <a:lnTo>
                    <a:pt x="113665" y="756919"/>
                  </a:lnTo>
                  <a:close/>
                </a:path>
                <a:path w="1346834" h="889635">
                  <a:moveTo>
                    <a:pt x="81250" y="808863"/>
                  </a:moveTo>
                  <a:lnTo>
                    <a:pt x="28321" y="808863"/>
                  </a:lnTo>
                  <a:lnTo>
                    <a:pt x="28321" y="837438"/>
                  </a:lnTo>
                  <a:lnTo>
                    <a:pt x="81149" y="837438"/>
                  </a:lnTo>
                  <a:lnTo>
                    <a:pt x="77877" y="835532"/>
                  </a:lnTo>
                  <a:lnTo>
                    <a:pt x="35559" y="835532"/>
                  </a:lnTo>
                  <a:lnTo>
                    <a:pt x="35559" y="810894"/>
                  </a:lnTo>
                  <a:lnTo>
                    <a:pt x="77769" y="810894"/>
                  </a:lnTo>
                  <a:lnTo>
                    <a:pt x="81250" y="808863"/>
                  </a:lnTo>
                  <a:close/>
                </a:path>
                <a:path w="1346834" h="889635">
                  <a:moveTo>
                    <a:pt x="1317878" y="808863"/>
                  </a:moveTo>
                  <a:lnTo>
                    <a:pt x="81250" y="808863"/>
                  </a:lnTo>
                  <a:lnTo>
                    <a:pt x="56691" y="823198"/>
                  </a:lnTo>
                  <a:lnTo>
                    <a:pt x="81149" y="837438"/>
                  </a:lnTo>
                  <a:lnTo>
                    <a:pt x="1340103" y="837438"/>
                  </a:lnTo>
                  <a:lnTo>
                    <a:pt x="1346453" y="831088"/>
                  </a:lnTo>
                  <a:lnTo>
                    <a:pt x="1346453" y="823213"/>
                  </a:lnTo>
                  <a:lnTo>
                    <a:pt x="1317878" y="823213"/>
                  </a:lnTo>
                  <a:lnTo>
                    <a:pt x="1317878" y="808863"/>
                  </a:lnTo>
                  <a:close/>
                </a:path>
                <a:path w="1346834" h="889635">
                  <a:moveTo>
                    <a:pt x="35559" y="810894"/>
                  </a:moveTo>
                  <a:lnTo>
                    <a:pt x="35559" y="835532"/>
                  </a:lnTo>
                  <a:lnTo>
                    <a:pt x="56691" y="823198"/>
                  </a:lnTo>
                  <a:lnTo>
                    <a:pt x="35559" y="810894"/>
                  </a:lnTo>
                  <a:close/>
                </a:path>
                <a:path w="1346834" h="889635">
                  <a:moveTo>
                    <a:pt x="56691" y="823198"/>
                  </a:moveTo>
                  <a:lnTo>
                    <a:pt x="35559" y="835532"/>
                  </a:lnTo>
                  <a:lnTo>
                    <a:pt x="77877" y="835532"/>
                  </a:lnTo>
                  <a:lnTo>
                    <a:pt x="56691" y="823198"/>
                  </a:lnTo>
                  <a:close/>
                </a:path>
                <a:path w="1346834" h="889635">
                  <a:moveTo>
                    <a:pt x="1346453" y="0"/>
                  </a:moveTo>
                  <a:lnTo>
                    <a:pt x="1317878" y="0"/>
                  </a:lnTo>
                  <a:lnTo>
                    <a:pt x="1317878" y="823213"/>
                  </a:lnTo>
                  <a:lnTo>
                    <a:pt x="1332229" y="808863"/>
                  </a:lnTo>
                  <a:lnTo>
                    <a:pt x="1346453" y="808863"/>
                  </a:lnTo>
                  <a:lnTo>
                    <a:pt x="1346453" y="0"/>
                  </a:lnTo>
                  <a:close/>
                </a:path>
                <a:path w="1346834" h="889635">
                  <a:moveTo>
                    <a:pt x="1346453" y="808863"/>
                  </a:moveTo>
                  <a:lnTo>
                    <a:pt x="1332229" y="808863"/>
                  </a:lnTo>
                  <a:lnTo>
                    <a:pt x="1317878" y="823213"/>
                  </a:lnTo>
                  <a:lnTo>
                    <a:pt x="1346453" y="823213"/>
                  </a:lnTo>
                  <a:lnTo>
                    <a:pt x="1346453" y="808863"/>
                  </a:lnTo>
                  <a:close/>
                </a:path>
                <a:path w="1346834" h="889635">
                  <a:moveTo>
                    <a:pt x="77769" y="810894"/>
                  </a:moveTo>
                  <a:lnTo>
                    <a:pt x="35559" y="810894"/>
                  </a:lnTo>
                  <a:lnTo>
                    <a:pt x="56691" y="823198"/>
                  </a:lnTo>
                  <a:lnTo>
                    <a:pt x="77769" y="810894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415526" y="2157475"/>
              <a:ext cx="2085975" cy="1266825"/>
            </a:xfrm>
            <a:custGeom>
              <a:avLst/>
              <a:gdLst/>
              <a:ahLst/>
              <a:cxnLst/>
              <a:rect l="l" t="t" r="r" b="b"/>
              <a:pathLst>
                <a:path w="2085975" h="1266825">
                  <a:moveTo>
                    <a:pt x="2085975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2085975" y="1266825"/>
                  </a:lnTo>
                  <a:lnTo>
                    <a:pt x="20859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15526" y="2157475"/>
              <a:ext cx="2085975" cy="1266825"/>
            </a:xfrm>
            <a:custGeom>
              <a:avLst/>
              <a:gdLst/>
              <a:ahLst/>
              <a:cxnLst/>
              <a:rect l="l" t="t" r="r" b="b"/>
              <a:pathLst>
                <a:path w="2085975" h="1266825">
                  <a:moveTo>
                    <a:pt x="0" y="1266825"/>
                  </a:moveTo>
                  <a:lnTo>
                    <a:pt x="2085975" y="1266825"/>
                  </a:lnTo>
                  <a:lnTo>
                    <a:pt x="2085975" y="0"/>
                  </a:lnTo>
                  <a:lnTo>
                    <a:pt x="0" y="0"/>
                  </a:lnTo>
                  <a:lnTo>
                    <a:pt x="0" y="12668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057275" y="1800225"/>
            <a:ext cx="2962275" cy="4714875"/>
            <a:chOff x="1057275" y="1800225"/>
            <a:chExt cx="2962275" cy="471487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809750"/>
              <a:ext cx="2943225" cy="46958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62037" y="1804987"/>
              <a:ext cx="2952750" cy="4705350"/>
            </a:xfrm>
            <a:custGeom>
              <a:avLst/>
              <a:gdLst/>
              <a:ahLst/>
              <a:cxnLst/>
              <a:rect l="l" t="t" r="r" b="b"/>
              <a:pathLst>
                <a:path w="2952750" h="4705350">
                  <a:moveTo>
                    <a:pt x="0" y="4705350"/>
                  </a:moveTo>
                  <a:lnTo>
                    <a:pt x="2952750" y="4705350"/>
                  </a:lnTo>
                  <a:lnTo>
                    <a:pt x="2952750" y="0"/>
                  </a:lnTo>
                  <a:lnTo>
                    <a:pt x="0" y="0"/>
                  </a:lnTo>
                  <a:lnTo>
                    <a:pt x="0" y="47053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990725" y="2276475"/>
            <a:ext cx="1514475" cy="1438275"/>
          </a:xfrm>
          <a:prstGeom prst="rect">
            <a:avLst/>
          </a:prstGeom>
          <a:ln w="38100">
            <a:solidFill>
              <a:srgbClr val="00AC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873760">
              <a:lnSpc>
                <a:spcPts val="2110"/>
              </a:lnSpc>
              <a:spcBef>
                <a:spcPts val="1580"/>
              </a:spcBef>
            </a:pPr>
            <a:r>
              <a:rPr dirty="0" sz="1800" spc="40" b="1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L="464820">
              <a:lnSpc>
                <a:spcPts val="2110"/>
              </a:lnSpc>
            </a:pPr>
            <a:r>
              <a:rPr dirty="0" sz="1800" spc="40" b="1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09898" y="2724150"/>
            <a:ext cx="1584325" cy="1638300"/>
            <a:chOff x="3509898" y="2724150"/>
            <a:chExt cx="1584325" cy="163830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3449" y="2924175"/>
              <a:ext cx="350469" cy="4095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790949" y="4057650"/>
              <a:ext cx="276225" cy="285750"/>
            </a:xfrm>
            <a:custGeom>
              <a:avLst/>
              <a:gdLst/>
              <a:ahLst/>
              <a:cxnLst/>
              <a:rect l="l" t="t" r="r" b="b"/>
              <a:pathLst>
                <a:path w="276225" h="285750">
                  <a:moveTo>
                    <a:pt x="0" y="285750"/>
                  </a:moveTo>
                  <a:lnTo>
                    <a:pt x="276225" y="285750"/>
                  </a:lnTo>
                  <a:lnTo>
                    <a:pt x="2762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071873" y="3595750"/>
              <a:ext cx="863600" cy="683895"/>
            </a:xfrm>
            <a:custGeom>
              <a:avLst/>
              <a:gdLst/>
              <a:ahLst/>
              <a:cxnLst/>
              <a:rect l="l" t="t" r="r" b="b"/>
              <a:pathLst>
                <a:path w="863600" h="683895">
                  <a:moveTo>
                    <a:pt x="113664" y="550672"/>
                  </a:moveTo>
                  <a:lnTo>
                    <a:pt x="106934" y="554736"/>
                  </a:lnTo>
                  <a:lnTo>
                    <a:pt x="0" y="616966"/>
                  </a:lnTo>
                  <a:lnTo>
                    <a:pt x="106934" y="679323"/>
                  </a:lnTo>
                  <a:lnTo>
                    <a:pt x="113664" y="683387"/>
                  </a:lnTo>
                  <a:lnTo>
                    <a:pt x="122427" y="681101"/>
                  </a:lnTo>
                  <a:lnTo>
                    <a:pt x="126364" y="674243"/>
                  </a:lnTo>
                  <a:lnTo>
                    <a:pt x="130428" y="667385"/>
                  </a:lnTo>
                  <a:lnTo>
                    <a:pt x="128142" y="658622"/>
                  </a:lnTo>
                  <a:lnTo>
                    <a:pt x="81250" y="631317"/>
                  </a:lnTo>
                  <a:lnTo>
                    <a:pt x="28321" y="631317"/>
                  </a:lnTo>
                  <a:lnTo>
                    <a:pt x="28321" y="602742"/>
                  </a:lnTo>
                  <a:lnTo>
                    <a:pt x="81250" y="602742"/>
                  </a:lnTo>
                  <a:lnTo>
                    <a:pt x="128142" y="575437"/>
                  </a:lnTo>
                  <a:lnTo>
                    <a:pt x="130428" y="566674"/>
                  </a:lnTo>
                  <a:lnTo>
                    <a:pt x="126364" y="559816"/>
                  </a:lnTo>
                  <a:lnTo>
                    <a:pt x="122427" y="552957"/>
                  </a:lnTo>
                  <a:lnTo>
                    <a:pt x="113664" y="550672"/>
                  </a:lnTo>
                  <a:close/>
                </a:path>
                <a:path w="863600" h="683895">
                  <a:moveTo>
                    <a:pt x="81250" y="602742"/>
                  </a:moveTo>
                  <a:lnTo>
                    <a:pt x="28321" y="602742"/>
                  </a:lnTo>
                  <a:lnTo>
                    <a:pt x="28321" y="631317"/>
                  </a:lnTo>
                  <a:lnTo>
                    <a:pt x="81250" y="631317"/>
                  </a:lnTo>
                  <a:lnTo>
                    <a:pt x="77987" y="629412"/>
                  </a:lnTo>
                  <a:lnTo>
                    <a:pt x="35560" y="629412"/>
                  </a:lnTo>
                  <a:lnTo>
                    <a:pt x="35560" y="604647"/>
                  </a:lnTo>
                  <a:lnTo>
                    <a:pt x="77987" y="604647"/>
                  </a:lnTo>
                  <a:lnTo>
                    <a:pt x="81250" y="602742"/>
                  </a:lnTo>
                  <a:close/>
                </a:path>
                <a:path w="863600" h="683895">
                  <a:moveTo>
                    <a:pt x="834516" y="602742"/>
                  </a:moveTo>
                  <a:lnTo>
                    <a:pt x="81250" y="602742"/>
                  </a:lnTo>
                  <a:lnTo>
                    <a:pt x="56773" y="617029"/>
                  </a:lnTo>
                  <a:lnTo>
                    <a:pt x="81250" y="631317"/>
                  </a:lnTo>
                  <a:lnTo>
                    <a:pt x="856614" y="631317"/>
                  </a:lnTo>
                  <a:lnTo>
                    <a:pt x="863091" y="624967"/>
                  </a:lnTo>
                  <a:lnTo>
                    <a:pt x="863091" y="616966"/>
                  </a:lnTo>
                  <a:lnTo>
                    <a:pt x="834516" y="616966"/>
                  </a:lnTo>
                  <a:lnTo>
                    <a:pt x="834516" y="602742"/>
                  </a:lnTo>
                  <a:close/>
                </a:path>
                <a:path w="863600" h="683895">
                  <a:moveTo>
                    <a:pt x="35560" y="604647"/>
                  </a:moveTo>
                  <a:lnTo>
                    <a:pt x="35560" y="629412"/>
                  </a:lnTo>
                  <a:lnTo>
                    <a:pt x="56773" y="617029"/>
                  </a:lnTo>
                  <a:lnTo>
                    <a:pt x="35560" y="604647"/>
                  </a:lnTo>
                  <a:close/>
                </a:path>
                <a:path w="863600" h="683895">
                  <a:moveTo>
                    <a:pt x="56773" y="617029"/>
                  </a:moveTo>
                  <a:lnTo>
                    <a:pt x="35560" y="629412"/>
                  </a:lnTo>
                  <a:lnTo>
                    <a:pt x="77987" y="629412"/>
                  </a:lnTo>
                  <a:lnTo>
                    <a:pt x="56773" y="617029"/>
                  </a:lnTo>
                  <a:close/>
                </a:path>
                <a:path w="863600" h="683895">
                  <a:moveTo>
                    <a:pt x="77987" y="604647"/>
                  </a:moveTo>
                  <a:lnTo>
                    <a:pt x="35560" y="604647"/>
                  </a:lnTo>
                  <a:lnTo>
                    <a:pt x="56773" y="617029"/>
                  </a:lnTo>
                  <a:lnTo>
                    <a:pt x="77987" y="604647"/>
                  </a:lnTo>
                  <a:close/>
                </a:path>
                <a:path w="863600" h="683895">
                  <a:moveTo>
                    <a:pt x="863091" y="0"/>
                  </a:moveTo>
                  <a:lnTo>
                    <a:pt x="834516" y="0"/>
                  </a:lnTo>
                  <a:lnTo>
                    <a:pt x="834516" y="616966"/>
                  </a:lnTo>
                  <a:lnTo>
                    <a:pt x="848740" y="602742"/>
                  </a:lnTo>
                  <a:lnTo>
                    <a:pt x="863091" y="602742"/>
                  </a:lnTo>
                  <a:lnTo>
                    <a:pt x="863091" y="0"/>
                  </a:lnTo>
                  <a:close/>
                </a:path>
                <a:path w="863600" h="683895">
                  <a:moveTo>
                    <a:pt x="863091" y="602742"/>
                  </a:moveTo>
                  <a:lnTo>
                    <a:pt x="848740" y="602742"/>
                  </a:lnTo>
                  <a:lnTo>
                    <a:pt x="834516" y="616966"/>
                  </a:lnTo>
                  <a:lnTo>
                    <a:pt x="863091" y="616966"/>
                  </a:lnTo>
                  <a:lnTo>
                    <a:pt x="863091" y="602742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509898" y="2724150"/>
              <a:ext cx="706120" cy="344170"/>
            </a:xfrm>
            <a:custGeom>
              <a:avLst/>
              <a:gdLst/>
              <a:ahLst/>
              <a:cxnLst/>
              <a:rect l="l" t="t" r="r" b="b"/>
              <a:pathLst>
                <a:path w="706120" h="344169">
                  <a:moveTo>
                    <a:pt x="113664" y="210947"/>
                  </a:moveTo>
                  <a:lnTo>
                    <a:pt x="0" y="277240"/>
                  </a:lnTo>
                  <a:lnTo>
                    <a:pt x="106934" y="339598"/>
                  </a:lnTo>
                  <a:lnTo>
                    <a:pt x="113664" y="343662"/>
                  </a:lnTo>
                  <a:lnTo>
                    <a:pt x="122427" y="341375"/>
                  </a:lnTo>
                  <a:lnTo>
                    <a:pt x="126364" y="334517"/>
                  </a:lnTo>
                  <a:lnTo>
                    <a:pt x="130428" y="327660"/>
                  </a:lnTo>
                  <a:lnTo>
                    <a:pt x="128142" y="318897"/>
                  </a:lnTo>
                  <a:lnTo>
                    <a:pt x="81250" y="291591"/>
                  </a:lnTo>
                  <a:lnTo>
                    <a:pt x="28321" y="291591"/>
                  </a:lnTo>
                  <a:lnTo>
                    <a:pt x="28321" y="263016"/>
                  </a:lnTo>
                  <a:lnTo>
                    <a:pt x="81250" y="263016"/>
                  </a:lnTo>
                  <a:lnTo>
                    <a:pt x="128142" y="235712"/>
                  </a:lnTo>
                  <a:lnTo>
                    <a:pt x="130428" y="226949"/>
                  </a:lnTo>
                  <a:lnTo>
                    <a:pt x="126364" y="220090"/>
                  </a:lnTo>
                  <a:lnTo>
                    <a:pt x="122427" y="213233"/>
                  </a:lnTo>
                  <a:lnTo>
                    <a:pt x="113664" y="210947"/>
                  </a:lnTo>
                  <a:close/>
                </a:path>
                <a:path w="706120" h="344169">
                  <a:moveTo>
                    <a:pt x="81250" y="263016"/>
                  </a:moveTo>
                  <a:lnTo>
                    <a:pt x="28321" y="263016"/>
                  </a:lnTo>
                  <a:lnTo>
                    <a:pt x="28321" y="291591"/>
                  </a:lnTo>
                  <a:lnTo>
                    <a:pt x="81250" y="291591"/>
                  </a:lnTo>
                  <a:lnTo>
                    <a:pt x="77987" y="289687"/>
                  </a:lnTo>
                  <a:lnTo>
                    <a:pt x="35560" y="289687"/>
                  </a:lnTo>
                  <a:lnTo>
                    <a:pt x="35560" y="264922"/>
                  </a:lnTo>
                  <a:lnTo>
                    <a:pt x="77987" y="264922"/>
                  </a:lnTo>
                  <a:lnTo>
                    <a:pt x="81250" y="263016"/>
                  </a:lnTo>
                  <a:close/>
                </a:path>
                <a:path w="706120" h="344169">
                  <a:moveTo>
                    <a:pt x="338836" y="263016"/>
                  </a:moveTo>
                  <a:lnTo>
                    <a:pt x="81250" y="263016"/>
                  </a:lnTo>
                  <a:lnTo>
                    <a:pt x="56773" y="277304"/>
                  </a:lnTo>
                  <a:lnTo>
                    <a:pt x="81250" y="291591"/>
                  </a:lnTo>
                  <a:lnTo>
                    <a:pt x="360934" y="291591"/>
                  </a:lnTo>
                  <a:lnTo>
                    <a:pt x="367411" y="285241"/>
                  </a:lnTo>
                  <a:lnTo>
                    <a:pt x="367411" y="277240"/>
                  </a:lnTo>
                  <a:lnTo>
                    <a:pt x="338836" y="277240"/>
                  </a:lnTo>
                  <a:lnTo>
                    <a:pt x="338836" y="263016"/>
                  </a:lnTo>
                  <a:close/>
                </a:path>
                <a:path w="706120" h="344169">
                  <a:moveTo>
                    <a:pt x="35560" y="264922"/>
                  </a:moveTo>
                  <a:lnTo>
                    <a:pt x="35560" y="289687"/>
                  </a:lnTo>
                  <a:lnTo>
                    <a:pt x="56773" y="277304"/>
                  </a:lnTo>
                  <a:lnTo>
                    <a:pt x="35560" y="264922"/>
                  </a:lnTo>
                  <a:close/>
                </a:path>
                <a:path w="706120" h="344169">
                  <a:moveTo>
                    <a:pt x="56773" y="277304"/>
                  </a:moveTo>
                  <a:lnTo>
                    <a:pt x="35560" y="289687"/>
                  </a:lnTo>
                  <a:lnTo>
                    <a:pt x="77987" y="289687"/>
                  </a:lnTo>
                  <a:lnTo>
                    <a:pt x="56773" y="277304"/>
                  </a:lnTo>
                  <a:close/>
                </a:path>
                <a:path w="706120" h="344169">
                  <a:moveTo>
                    <a:pt x="77987" y="264922"/>
                  </a:moveTo>
                  <a:lnTo>
                    <a:pt x="35560" y="264922"/>
                  </a:lnTo>
                  <a:lnTo>
                    <a:pt x="56773" y="277304"/>
                  </a:lnTo>
                  <a:lnTo>
                    <a:pt x="77987" y="264922"/>
                  </a:lnTo>
                  <a:close/>
                </a:path>
                <a:path w="706120" h="344169">
                  <a:moveTo>
                    <a:pt x="706120" y="0"/>
                  </a:moveTo>
                  <a:lnTo>
                    <a:pt x="345186" y="0"/>
                  </a:lnTo>
                  <a:lnTo>
                    <a:pt x="338836" y="6350"/>
                  </a:lnTo>
                  <a:lnTo>
                    <a:pt x="338836" y="277240"/>
                  </a:lnTo>
                  <a:lnTo>
                    <a:pt x="353060" y="263016"/>
                  </a:lnTo>
                  <a:lnTo>
                    <a:pt x="367411" y="263016"/>
                  </a:lnTo>
                  <a:lnTo>
                    <a:pt x="367411" y="28575"/>
                  </a:lnTo>
                  <a:lnTo>
                    <a:pt x="353060" y="28575"/>
                  </a:lnTo>
                  <a:lnTo>
                    <a:pt x="367411" y="14350"/>
                  </a:lnTo>
                  <a:lnTo>
                    <a:pt x="706120" y="14350"/>
                  </a:lnTo>
                  <a:lnTo>
                    <a:pt x="706120" y="0"/>
                  </a:lnTo>
                  <a:close/>
                </a:path>
                <a:path w="706120" h="344169">
                  <a:moveTo>
                    <a:pt x="367411" y="263016"/>
                  </a:moveTo>
                  <a:lnTo>
                    <a:pt x="353060" y="263016"/>
                  </a:lnTo>
                  <a:lnTo>
                    <a:pt x="338836" y="277240"/>
                  </a:lnTo>
                  <a:lnTo>
                    <a:pt x="367411" y="277240"/>
                  </a:lnTo>
                  <a:lnTo>
                    <a:pt x="367411" y="263016"/>
                  </a:lnTo>
                  <a:close/>
                </a:path>
                <a:path w="706120" h="344169">
                  <a:moveTo>
                    <a:pt x="367411" y="14350"/>
                  </a:moveTo>
                  <a:lnTo>
                    <a:pt x="353060" y="28575"/>
                  </a:lnTo>
                  <a:lnTo>
                    <a:pt x="367411" y="28575"/>
                  </a:lnTo>
                  <a:lnTo>
                    <a:pt x="367411" y="14350"/>
                  </a:lnTo>
                  <a:close/>
                </a:path>
                <a:path w="706120" h="344169">
                  <a:moveTo>
                    <a:pt x="706120" y="14350"/>
                  </a:moveTo>
                  <a:lnTo>
                    <a:pt x="367411" y="14350"/>
                  </a:lnTo>
                  <a:lnTo>
                    <a:pt x="367411" y="28575"/>
                  </a:lnTo>
                  <a:lnTo>
                    <a:pt x="706120" y="28575"/>
                  </a:lnTo>
                  <a:lnTo>
                    <a:pt x="706120" y="1435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529018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30">
                <a:solidFill>
                  <a:srgbClr val="042039"/>
                </a:solidFill>
              </a:rPr>
              <a:t>Edição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40">
                <a:solidFill>
                  <a:srgbClr val="042039"/>
                </a:solidFill>
              </a:rPr>
              <a:t>dos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05">
                <a:solidFill>
                  <a:srgbClr val="042039"/>
                </a:solidFill>
              </a:rPr>
              <a:t>limites</a:t>
            </a:r>
            <a:r>
              <a:rPr dirty="0" sz="2000" spc="-125">
                <a:solidFill>
                  <a:srgbClr val="042039"/>
                </a:solidFill>
              </a:rPr>
              <a:t> </a:t>
            </a:r>
            <a:r>
              <a:rPr dirty="0" sz="2000" spc="130">
                <a:solidFill>
                  <a:srgbClr val="042039"/>
                </a:solidFill>
              </a:rPr>
              <a:t>das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14">
                <a:solidFill>
                  <a:srgbClr val="042039"/>
                </a:solidFill>
              </a:rPr>
              <a:t>edificações</a:t>
            </a:r>
            <a:endParaRPr sz="2000"/>
          </a:p>
        </p:txBody>
      </p:sp>
      <p:sp>
        <p:nvSpPr>
          <p:cNvPr id="23" name="object 23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5062" y="1088961"/>
            <a:ext cx="33235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 b="1">
                <a:solidFill>
                  <a:srgbClr val="FFFFFF"/>
                </a:solidFill>
                <a:latin typeface="Verdana"/>
                <a:cs typeface="Verdana"/>
              </a:rPr>
              <a:t>Unificação</a:t>
            </a:r>
            <a:r>
              <a:rPr dirty="0" sz="1800" spc="-1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800" spc="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polígonos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01238" y="2143188"/>
            <a:ext cx="2114550" cy="129540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448945" marR="205740" indent="-238125">
              <a:lnSpc>
                <a:spcPct val="119900"/>
              </a:lnSpc>
              <a:spcBef>
                <a:spcPts val="275"/>
              </a:spcBef>
            </a:pPr>
            <a:r>
              <a:rPr dirty="0" sz="1200" spc="-5">
                <a:latin typeface="Verdana"/>
                <a:cs typeface="Verdana"/>
              </a:rPr>
              <a:t>No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menu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que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aparece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58325" y="2752725"/>
            <a:ext cx="1971675" cy="476250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850"/>
            <a:ext cx="6962775" cy="485775"/>
          </a:xfrm>
          <a:custGeom>
            <a:avLst/>
            <a:gdLst/>
            <a:ahLst/>
            <a:cxnLst/>
            <a:rect l="l" t="t" r="r" b="b"/>
            <a:pathLst>
              <a:path w="6962775" h="485775">
                <a:moveTo>
                  <a:pt x="6719951" y="0"/>
                </a:moveTo>
                <a:lnTo>
                  <a:pt x="0" y="0"/>
                </a:lnTo>
                <a:lnTo>
                  <a:pt x="0" y="485775"/>
                </a:lnTo>
                <a:lnTo>
                  <a:pt x="6719951" y="485775"/>
                </a:lnTo>
                <a:lnTo>
                  <a:pt x="6962775" y="242950"/>
                </a:lnTo>
                <a:lnTo>
                  <a:pt x="67199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23288" y="1273435"/>
            <a:ext cx="9342120" cy="499491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439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35" b="1">
                <a:latin typeface="Verdana"/>
                <a:cs typeface="Verdana"/>
              </a:rPr>
              <a:t>Anexo</a:t>
            </a:r>
            <a:r>
              <a:rPr dirty="0" sz="1400" spc="-180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do</a:t>
            </a:r>
            <a:r>
              <a:rPr dirty="0" sz="1400" spc="-25" b="1">
                <a:latin typeface="Verdana"/>
                <a:cs typeface="Verdana"/>
              </a:rPr>
              <a:t> </a:t>
            </a:r>
            <a:r>
              <a:rPr dirty="0" sz="1400" spc="10" b="1">
                <a:latin typeface="Verdana"/>
                <a:cs typeface="Verdana"/>
              </a:rPr>
              <a:t>Termo</a:t>
            </a:r>
            <a:r>
              <a:rPr dirty="0" sz="1400" spc="-10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de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15" b="1">
                <a:latin typeface="Verdana"/>
                <a:cs typeface="Verdana"/>
              </a:rPr>
              <a:t>Adesão</a:t>
            </a:r>
            <a:r>
              <a:rPr dirty="0" sz="1400" spc="-145" b="1">
                <a:latin typeface="Verdana"/>
                <a:cs typeface="Verdana"/>
              </a:rPr>
              <a:t> </a:t>
            </a:r>
            <a:r>
              <a:rPr dirty="0" sz="1400" spc="15" b="1">
                <a:latin typeface="Verdana"/>
                <a:cs typeface="Verdana"/>
              </a:rPr>
              <a:t>–</a:t>
            </a:r>
            <a:r>
              <a:rPr dirty="0" sz="1400" spc="20" b="1">
                <a:latin typeface="Verdana"/>
                <a:cs typeface="Verdana"/>
              </a:rPr>
              <a:t> </a:t>
            </a:r>
            <a:r>
              <a:rPr dirty="0" sz="1400" spc="25" b="1">
                <a:latin typeface="Verdana"/>
                <a:cs typeface="Verdana"/>
              </a:rPr>
              <a:t>Viver</a:t>
            </a:r>
            <a:r>
              <a:rPr dirty="0" sz="1400" spc="-130" b="1">
                <a:latin typeface="Verdana"/>
                <a:cs typeface="Verdana"/>
              </a:rPr>
              <a:t> </a:t>
            </a:r>
            <a:r>
              <a:rPr dirty="0" sz="1400" spc="20" b="1">
                <a:latin typeface="Verdana"/>
                <a:cs typeface="Verdana"/>
              </a:rPr>
              <a:t>Melhor</a:t>
            </a:r>
            <a:r>
              <a:rPr dirty="0" sz="1400" spc="20">
                <a:latin typeface="Verdana"/>
                <a:cs typeface="Verdana"/>
              </a:rPr>
              <a:t>: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documento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com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 </a:t>
            </a:r>
            <a:r>
              <a:rPr dirty="0" sz="1400" spc="10">
                <a:latin typeface="Verdana"/>
                <a:cs typeface="Verdana"/>
              </a:rPr>
              <a:t>descrição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das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melhorias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serem</a:t>
            </a:r>
            <a:endParaRPr sz="1400">
              <a:latin typeface="Verdana"/>
              <a:cs typeface="Verdana"/>
            </a:endParaRPr>
          </a:p>
          <a:p>
            <a:pPr marL="298450">
              <a:lnSpc>
                <a:spcPct val="100000"/>
              </a:lnSpc>
              <a:spcBef>
                <a:spcPts val="345"/>
              </a:spcBef>
            </a:pPr>
            <a:r>
              <a:rPr dirty="0" sz="1400" spc="10">
                <a:latin typeface="Verdana"/>
                <a:cs typeface="Verdana"/>
              </a:rPr>
              <a:t>realizadas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na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moradia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vai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como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anexo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ao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Termo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Adesão.</a:t>
            </a:r>
            <a:endParaRPr sz="1400">
              <a:latin typeface="Verdana"/>
              <a:cs typeface="Verdana"/>
            </a:endParaRPr>
          </a:p>
          <a:p>
            <a:pPr marL="298450" marR="177165" indent="-286385">
              <a:lnSpc>
                <a:spcPct val="119800"/>
              </a:lnSpc>
              <a:spcBef>
                <a:spcPts val="122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10" b="1">
                <a:latin typeface="Verdana"/>
                <a:cs typeface="Verdana"/>
              </a:rPr>
              <a:t>AIP: </a:t>
            </a:r>
            <a:r>
              <a:rPr dirty="0" sz="1400" spc="5">
                <a:latin typeface="Verdana"/>
                <a:cs typeface="Verdana"/>
              </a:rPr>
              <a:t>Atendimento </a:t>
            </a:r>
            <a:r>
              <a:rPr dirty="0" sz="1400" spc="15">
                <a:latin typeface="Verdana"/>
                <a:cs typeface="Verdana"/>
              </a:rPr>
              <a:t>Individual </a:t>
            </a:r>
            <a:r>
              <a:rPr dirty="0" sz="1400">
                <a:latin typeface="Verdana"/>
                <a:cs typeface="Verdana"/>
              </a:rPr>
              <a:t>Programado </a:t>
            </a:r>
            <a:r>
              <a:rPr dirty="0" sz="1400" spc="10">
                <a:latin typeface="Verdana"/>
                <a:cs typeface="Verdana"/>
              </a:rPr>
              <a:t>é </a:t>
            </a:r>
            <a:r>
              <a:rPr dirty="0" sz="1400" spc="15">
                <a:latin typeface="Verdana"/>
                <a:cs typeface="Verdana"/>
              </a:rPr>
              <a:t>o </a:t>
            </a:r>
            <a:r>
              <a:rPr dirty="0" sz="1400">
                <a:latin typeface="Verdana"/>
                <a:cs typeface="Verdana"/>
              </a:rPr>
              <a:t>atendimento </a:t>
            </a:r>
            <a:r>
              <a:rPr dirty="0" sz="1400" spc="10">
                <a:latin typeface="Verdana"/>
                <a:cs typeface="Verdana"/>
              </a:rPr>
              <a:t>realizado </a:t>
            </a:r>
            <a:r>
              <a:rPr dirty="0" sz="1400" spc="15">
                <a:latin typeface="Verdana"/>
                <a:cs typeface="Verdana"/>
              </a:rPr>
              <a:t>à </a:t>
            </a:r>
            <a:r>
              <a:rPr dirty="0" sz="1400" spc="25">
                <a:latin typeface="Verdana"/>
                <a:cs typeface="Verdana"/>
              </a:rPr>
              <a:t>família </a:t>
            </a:r>
            <a:r>
              <a:rPr dirty="0" sz="1400" spc="15">
                <a:latin typeface="Verdana"/>
                <a:cs typeface="Verdana"/>
              </a:rPr>
              <a:t>como </a:t>
            </a:r>
            <a:r>
              <a:rPr dirty="0" sz="1400" spc="-5">
                <a:latin typeface="Verdana"/>
                <a:cs typeface="Verdana"/>
              </a:rPr>
              <a:t>parte </a:t>
            </a:r>
            <a:r>
              <a:rPr dirty="0" sz="1400" spc="20">
                <a:latin typeface="Verdana"/>
                <a:cs typeface="Verdana"/>
              </a:rPr>
              <a:t>de um 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processo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trabalho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social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planejado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 </a:t>
            </a:r>
            <a:r>
              <a:rPr dirty="0" sz="1400">
                <a:latin typeface="Verdana"/>
                <a:cs typeface="Verdana"/>
              </a:rPr>
              <a:t>engajamento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família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durante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</a:t>
            </a:r>
            <a:r>
              <a:rPr dirty="0" sz="1400" spc="5">
                <a:latin typeface="Verdana"/>
                <a:cs typeface="Verdana"/>
              </a:rPr>
              <a:t> intervenção.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Adotamos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essa nomenclatura para </a:t>
            </a:r>
            <a:r>
              <a:rPr dirty="0" sz="1400" spc="10">
                <a:latin typeface="Verdana"/>
                <a:cs typeface="Verdana"/>
              </a:rPr>
              <a:t>denominar </a:t>
            </a:r>
            <a:r>
              <a:rPr dirty="0" sz="1400" spc="15">
                <a:latin typeface="Verdana"/>
                <a:cs typeface="Verdana"/>
              </a:rPr>
              <a:t>o aplicativo de </a:t>
            </a:r>
            <a:r>
              <a:rPr dirty="0" sz="1400">
                <a:latin typeface="Verdana"/>
                <a:cs typeface="Verdana"/>
              </a:rPr>
              <a:t>atendimento </a:t>
            </a:r>
            <a:r>
              <a:rPr dirty="0" sz="1400" spc="20">
                <a:latin typeface="Verdana"/>
                <a:cs typeface="Verdana"/>
              </a:rPr>
              <a:t>social </a:t>
            </a:r>
            <a:r>
              <a:rPr dirty="0" sz="1400" spc="5">
                <a:latin typeface="Verdana"/>
                <a:cs typeface="Verdana"/>
              </a:rPr>
              <a:t>em suas diferentes 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modalidades </a:t>
            </a:r>
            <a:r>
              <a:rPr dirty="0" sz="1400" spc="-5">
                <a:latin typeface="Verdana"/>
                <a:cs typeface="Verdana"/>
              </a:rPr>
              <a:t>ao </a:t>
            </a:r>
            <a:r>
              <a:rPr dirty="0" sz="1400" spc="30">
                <a:latin typeface="Verdana"/>
                <a:cs typeface="Verdana"/>
              </a:rPr>
              <a:t>longo </a:t>
            </a:r>
            <a:r>
              <a:rPr dirty="0" sz="1400" spc="15">
                <a:latin typeface="Verdana"/>
                <a:cs typeface="Verdana"/>
              </a:rPr>
              <a:t>de </a:t>
            </a:r>
            <a:r>
              <a:rPr dirty="0" sz="1400" spc="10">
                <a:latin typeface="Verdana"/>
                <a:cs typeface="Verdana"/>
              </a:rPr>
              <a:t>toda </a:t>
            </a:r>
            <a:r>
              <a:rPr dirty="0" sz="1400" spc="15">
                <a:latin typeface="Verdana"/>
                <a:cs typeface="Verdana"/>
              </a:rPr>
              <a:t>a </a:t>
            </a:r>
            <a:r>
              <a:rPr dirty="0" sz="1400">
                <a:latin typeface="Verdana"/>
                <a:cs typeface="Verdana"/>
              </a:rPr>
              <a:t>intervenção </a:t>
            </a:r>
            <a:r>
              <a:rPr dirty="0" sz="1400" spc="15">
                <a:latin typeface="Verdana"/>
                <a:cs typeface="Verdana"/>
              </a:rPr>
              <a:t>(visitas domiciliares, </a:t>
            </a:r>
            <a:r>
              <a:rPr dirty="0" sz="1400">
                <a:latin typeface="Verdana"/>
                <a:cs typeface="Verdana"/>
              </a:rPr>
              <a:t>atendimentos </a:t>
            </a:r>
            <a:r>
              <a:rPr dirty="0" sz="1400" spc="5">
                <a:latin typeface="Verdana"/>
                <a:cs typeface="Verdana"/>
              </a:rPr>
              <a:t>espontâneos, 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atendimentos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telefônicos,</a:t>
            </a:r>
            <a:r>
              <a:rPr dirty="0" sz="1400" spc="-2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entre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outros)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</a:t>
            </a:r>
            <a:r>
              <a:rPr dirty="0" sz="1400" spc="5">
                <a:latin typeface="Verdana"/>
                <a:cs typeface="Verdana"/>
              </a:rPr>
              <a:t> entidade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sistema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CRM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armazena </a:t>
            </a:r>
            <a:r>
              <a:rPr dirty="0" sz="1400" spc="15">
                <a:latin typeface="Verdana"/>
                <a:cs typeface="Verdana"/>
              </a:rPr>
              <a:t>e </a:t>
            </a:r>
            <a:r>
              <a:rPr dirty="0" sz="1400" spc="10">
                <a:latin typeface="Verdana"/>
                <a:cs typeface="Verdana"/>
              </a:rPr>
              <a:t>processa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os 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atendimentos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realizados.</a:t>
            </a:r>
            <a:endParaRPr sz="1400">
              <a:latin typeface="Verdana"/>
              <a:cs typeface="Verdana"/>
            </a:endParaRPr>
          </a:p>
          <a:p>
            <a:pPr marL="298450" marR="5080" indent="-286385">
              <a:lnSpc>
                <a:spcPct val="120700"/>
              </a:lnSpc>
              <a:spcBef>
                <a:spcPts val="120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20" b="1">
                <a:latin typeface="Verdana"/>
                <a:cs typeface="Verdana"/>
              </a:rPr>
              <a:t>Arrolamento: </a:t>
            </a:r>
            <a:r>
              <a:rPr dirty="0" sz="1400" spc="15">
                <a:latin typeface="Verdana"/>
                <a:cs typeface="Verdana"/>
              </a:rPr>
              <a:t>Atividade </a:t>
            </a:r>
            <a:r>
              <a:rPr dirty="0" sz="1400" spc="10">
                <a:latin typeface="Verdana"/>
                <a:cs typeface="Verdana"/>
              </a:rPr>
              <a:t>composta pelas </a:t>
            </a:r>
            <a:r>
              <a:rPr dirty="0" sz="1400" spc="-10">
                <a:latin typeface="Verdana"/>
                <a:cs typeface="Verdana"/>
              </a:rPr>
              <a:t>etapas </a:t>
            </a:r>
            <a:r>
              <a:rPr dirty="0" sz="1400" spc="15">
                <a:latin typeface="Verdana"/>
                <a:cs typeface="Verdana"/>
              </a:rPr>
              <a:t>de </a:t>
            </a:r>
            <a:r>
              <a:rPr dirty="0" sz="1400" spc="-5">
                <a:latin typeface="Verdana"/>
                <a:cs typeface="Verdana"/>
              </a:rPr>
              <a:t>Mapeamento </a:t>
            </a:r>
            <a:r>
              <a:rPr dirty="0" sz="1400" spc="15">
                <a:latin typeface="Verdana"/>
                <a:cs typeface="Verdana"/>
              </a:rPr>
              <a:t>e Aplicação de pesquisa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socioeconômica,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tem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como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objetivo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dimensionar</a:t>
            </a:r>
            <a:r>
              <a:rPr dirty="0" sz="1400" spc="-19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estabelecer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um</a:t>
            </a:r>
            <a:r>
              <a:rPr dirty="0" sz="1400">
                <a:latin typeface="Verdana"/>
                <a:cs typeface="Verdana"/>
              </a:rPr>
              <a:t> marco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zero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 </a:t>
            </a:r>
            <a:r>
              <a:rPr dirty="0" sz="1400">
                <a:latin typeface="Verdana"/>
                <a:cs typeface="Verdana"/>
              </a:rPr>
              <a:t>compromissos </a:t>
            </a:r>
            <a:r>
              <a:rPr dirty="0" sz="1400" spc="-47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em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uma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eventual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intervenção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CDHU,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por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meio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identificação</a:t>
            </a:r>
            <a:r>
              <a:rPr dirty="0" sz="1400" spc="-229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em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campo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todas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edificações </a:t>
            </a:r>
            <a:r>
              <a:rPr dirty="0" sz="1400" spc="-4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existentes dentro </a:t>
            </a:r>
            <a:r>
              <a:rPr dirty="0" sz="1400" spc="15">
                <a:latin typeface="Verdana"/>
                <a:cs typeface="Verdana"/>
              </a:rPr>
              <a:t>de </a:t>
            </a:r>
            <a:r>
              <a:rPr dirty="0" sz="1400" spc="20">
                <a:latin typeface="Verdana"/>
                <a:cs typeface="Verdana"/>
              </a:rPr>
              <a:t>um </a:t>
            </a:r>
            <a:r>
              <a:rPr dirty="0" sz="1400">
                <a:latin typeface="Verdana"/>
                <a:cs typeface="Verdana"/>
              </a:rPr>
              <a:t>determinado perímetro </a:t>
            </a:r>
            <a:r>
              <a:rPr dirty="0" sz="1400" spc="15">
                <a:latin typeface="Verdana"/>
                <a:cs typeface="Verdana"/>
              </a:rPr>
              <a:t>de </a:t>
            </a:r>
            <a:r>
              <a:rPr dirty="0" sz="1400">
                <a:latin typeface="Verdana"/>
                <a:cs typeface="Verdana"/>
              </a:rPr>
              <a:t>intervenção previamente </a:t>
            </a:r>
            <a:r>
              <a:rPr dirty="0" sz="1400" spc="25">
                <a:latin typeface="Verdana"/>
                <a:cs typeface="Verdana"/>
              </a:rPr>
              <a:t>definido </a:t>
            </a:r>
            <a:r>
              <a:rPr dirty="0" sz="1400" spc="20">
                <a:latin typeface="Verdana"/>
                <a:cs typeface="Verdana"/>
              </a:rPr>
              <a:t>pela </a:t>
            </a:r>
            <a:r>
              <a:rPr dirty="0" sz="1400" spc="-5">
                <a:latin typeface="Verdana"/>
                <a:cs typeface="Verdana"/>
              </a:rPr>
              <a:t>área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técnica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realizado</a:t>
            </a:r>
            <a:r>
              <a:rPr dirty="0" sz="1400" spc="-16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pela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equipe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Social.</a:t>
            </a:r>
            <a:endParaRPr sz="1400">
              <a:latin typeface="Verdana"/>
              <a:cs typeface="Verdana"/>
            </a:endParaRPr>
          </a:p>
          <a:p>
            <a:pPr marL="298450" marR="187325" indent="-286385">
              <a:lnSpc>
                <a:spcPct val="116199"/>
              </a:lnSpc>
              <a:spcBef>
                <a:spcPts val="128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20" b="1">
                <a:latin typeface="Verdana"/>
                <a:cs typeface="Verdana"/>
              </a:rPr>
              <a:t>CRM: </a:t>
            </a:r>
            <a:r>
              <a:rPr dirty="0" sz="1400">
                <a:latin typeface="Verdana"/>
                <a:cs typeface="Verdana"/>
              </a:rPr>
              <a:t>Customer </a:t>
            </a:r>
            <a:r>
              <a:rPr dirty="0" sz="1400" spc="10">
                <a:latin typeface="Verdana"/>
                <a:cs typeface="Verdana"/>
              </a:rPr>
              <a:t>Relationship </a:t>
            </a:r>
            <a:r>
              <a:rPr dirty="0" sz="1400">
                <a:latin typeface="Verdana"/>
                <a:cs typeface="Verdana"/>
              </a:rPr>
              <a:t>Management </a:t>
            </a:r>
            <a:r>
              <a:rPr dirty="0" sz="1400" spc="5">
                <a:latin typeface="Verdana"/>
                <a:cs typeface="Verdana"/>
              </a:rPr>
              <a:t>(Gestão </a:t>
            </a:r>
            <a:r>
              <a:rPr dirty="0" sz="1400" spc="15">
                <a:latin typeface="Verdana"/>
                <a:cs typeface="Verdana"/>
              </a:rPr>
              <a:t>de </a:t>
            </a:r>
            <a:r>
              <a:rPr dirty="0" sz="1400" spc="5">
                <a:latin typeface="Verdana"/>
                <a:cs typeface="Verdana"/>
              </a:rPr>
              <a:t>Relacionamento </a:t>
            </a:r>
            <a:r>
              <a:rPr dirty="0" sz="1400" spc="25">
                <a:latin typeface="Verdana"/>
                <a:cs typeface="Verdana"/>
              </a:rPr>
              <a:t>com </a:t>
            </a:r>
            <a:r>
              <a:rPr dirty="0" sz="1400" spc="15">
                <a:latin typeface="Verdana"/>
                <a:cs typeface="Verdana"/>
              </a:rPr>
              <a:t>o </a:t>
            </a:r>
            <a:r>
              <a:rPr dirty="0" sz="1400" spc="10">
                <a:latin typeface="Verdana"/>
                <a:cs typeface="Verdana"/>
              </a:rPr>
              <a:t>Cliente) </a:t>
            </a:r>
            <a:r>
              <a:rPr dirty="0" sz="1400" spc="15">
                <a:latin typeface="Verdana"/>
                <a:cs typeface="Verdana"/>
              </a:rPr>
              <a:t>é o nome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dado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ao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sistema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eletrônico</a:t>
            </a:r>
            <a:r>
              <a:rPr dirty="0" sz="1400" spc="-16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utilizado</a:t>
            </a:r>
            <a:r>
              <a:rPr dirty="0" sz="1400" spc="-229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para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gerir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informações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dos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programas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projetos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CDHU.</a:t>
            </a:r>
            <a:endParaRPr sz="1400">
              <a:latin typeface="Verdana"/>
              <a:cs typeface="Verdana"/>
            </a:endParaRPr>
          </a:p>
          <a:p>
            <a:pPr marL="298450" marR="397510" indent="-286385">
              <a:lnSpc>
                <a:spcPct val="120700"/>
              </a:lnSpc>
              <a:spcBef>
                <a:spcPts val="120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20" b="1">
                <a:latin typeface="Verdana"/>
                <a:cs typeface="Verdana"/>
              </a:rPr>
              <a:t>Entidade:</a:t>
            </a:r>
            <a:r>
              <a:rPr dirty="0" sz="1400" spc="-220" b="1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conjunto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dados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cada </a:t>
            </a:r>
            <a:r>
              <a:rPr dirty="0" sz="1400" spc="-5">
                <a:latin typeface="Verdana"/>
                <a:cs typeface="Verdana"/>
              </a:rPr>
              <a:t>etapa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trabalho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das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diferentes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áreas</a:t>
            </a:r>
            <a:r>
              <a:rPr dirty="0" sz="1400" spc="4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técnicas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dentro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do </a:t>
            </a:r>
            <a:r>
              <a:rPr dirty="0" sz="1400" spc="-47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sistema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CRM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(ex: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Arrolamento,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-55">
                <a:latin typeface="Verdana"/>
                <a:cs typeface="Verdana"/>
              </a:rPr>
              <a:t>AIP,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Clientes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Potenciais,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Vistoria).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147828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5">
                <a:solidFill>
                  <a:srgbClr val="FFFFFF"/>
                </a:solidFill>
              </a:rPr>
              <a:t>Glossário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1819275"/>
            <a:ext cx="2952750" cy="4714875"/>
            <a:chOff x="1066800" y="1819275"/>
            <a:chExt cx="2952750" cy="4714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325" y="1828800"/>
              <a:ext cx="2933700" cy="46958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1562" y="1824037"/>
              <a:ext cx="2943225" cy="4705350"/>
            </a:xfrm>
            <a:custGeom>
              <a:avLst/>
              <a:gdLst/>
              <a:ahLst/>
              <a:cxnLst/>
              <a:rect l="l" t="t" r="r" b="b"/>
              <a:pathLst>
                <a:path w="2943225" h="4705350">
                  <a:moveTo>
                    <a:pt x="0" y="4705350"/>
                  </a:moveTo>
                  <a:lnTo>
                    <a:pt x="2943225" y="4705350"/>
                  </a:lnTo>
                  <a:lnTo>
                    <a:pt x="2943225" y="0"/>
                  </a:lnTo>
                  <a:lnTo>
                    <a:pt x="0" y="0"/>
                  </a:lnTo>
                  <a:lnTo>
                    <a:pt x="0" y="47053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6086538" y="1800225"/>
            <a:ext cx="2971800" cy="4733925"/>
            <a:chOff x="6086538" y="1800225"/>
            <a:chExt cx="2971800" cy="47339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809750"/>
              <a:ext cx="2952750" cy="47148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91301" y="1804987"/>
              <a:ext cx="2962275" cy="4724400"/>
            </a:xfrm>
            <a:custGeom>
              <a:avLst/>
              <a:gdLst/>
              <a:ahLst/>
              <a:cxnLst/>
              <a:rect l="l" t="t" r="r" b="b"/>
              <a:pathLst>
                <a:path w="2962275" h="4724400">
                  <a:moveTo>
                    <a:pt x="0" y="4724400"/>
                  </a:moveTo>
                  <a:lnTo>
                    <a:pt x="2962275" y="4724400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24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781300" y="4581525"/>
            <a:ext cx="1190625" cy="295275"/>
          </a:xfrm>
          <a:custGeom>
            <a:avLst/>
            <a:gdLst/>
            <a:ahLst/>
            <a:cxnLst/>
            <a:rect l="l" t="t" r="r" b="b"/>
            <a:pathLst>
              <a:path w="1190625" h="295275">
                <a:moveTo>
                  <a:pt x="0" y="295275"/>
                </a:moveTo>
                <a:lnTo>
                  <a:pt x="1190625" y="295275"/>
                </a:lnTo>
                <a:lnTo>
                  <a:pt x="1190625" y="0"/>
                </a:lnTo>
                <a:lnTo>
                  <a:pt x="0" y="0"/>
                </a:lnTo>
                <a:lnTo>
                  <a:pt x="0" y="295275"/>
                </a:lnTo>
                <a:close/>
              </a:path>
            </a:pathLst>
          </a:custGeom>
          <a:ln w="3810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00588" y="5619750"/>
            <a:ext cx="1543050" cy="76200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2384" rIns="0" bIns="0" rtlCol="0" vert="horz">
            <a:spAutoFit/>
          </a:bodyPr>
          <a:lstStyle/>
          <a:p>
            <a:pPr algn="ctr" marL="113664" marR="114300" indent="-5715">
              <a:lnSpc>
                <a:spcPct val="120000"/>
              </a:lnSpc>
              <a:spcBef>
                <a:spcPts val="254"/>
              </a:spcBef>
            </a:pPr>
            <a:r>
              <a:rPr dirty="0" sz="1200" spc="5">
                <a:latin typeface="Verdana"/>
                <a:cs typeface="Verdana"/>
              </a:rPr>
              <a:t>Clique </a:t>
            </a:r>
            <a:r>
              <a:rPr dirty="0" sz="1200" spc="-10">
                <a:latin typeface="Verdana"/>
                <a:cs typeface="Verdana"/>
              </a:rPr>
              <a:t>na </a:t>
            </a:r>
            <a:r>
              <a:rPr dirty="0" sz="1200">
                <a:latin typeface="Verdana"/>
                <a:cs typeface="Verdana"/>
              </a:rPr>
              <a:t>opção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“Unir</a:t>
            </a:r>
            <a:r>
              <a:rPr dirty="0" sz="1200" spc="34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elementos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selecionados”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62250" y="3924363"/>
            <a:ext cx="2981960" cy="2091055"/>
            <a:chOff x="2762250" y="3924363"/>
            <a:chExt cx="2981960" cy="2091055"/>
          </a:xfrm>
        </p:grpSpPr>
        <p:sp>
          <p:nvSpPr>
            <p:cNvPr id="11" name="object 11"/>
            <p:cNvSpPr/>
            <p:nvPr/>
          </p:nvSpPr>
          <p:spPr>
            <a:xfrm>
              <a:off x="3319780" y="4881499"/>
              <a:ext cx="899160" cy="1134110"/>
            </a:xfrm>
            <a:custGeom>
              <a:avLst/>
              <a:gdLst/>
              <a:ahLst/>
              <a:cxnLst/>
              <a:rect l="l" t="t" r="r" b="b"/>
              <a:pathLst>
                <a:path w="899160" h="1134110">
                  <a:moveTo>
                    <a:pt x="66357" y="56773"/>
                  </a:moveTo>
                  <a:lnTo>
                    <a:pt x="52070" y="81250"/>
                  </a:lnTo>
                  <a:lnTo>
                    <a:pt x="52070" y="1127531"/>
                  </a:lnTo>
                  <a:lnTo>
                    <a:pt x="58420" y="1133919"/>
                  </a:lnTo>
                  <a:lnTo>
                    <a:pt x="898779" y="1133919"/>
                  </a:lnTo>
                  <a:lnTo>
                    <a:pt x="898779" y="1119632"/>
                  </a:lnTo>
                  <a:lnTo>
                    <a:pt x="80645" y="1119632"/>
                  </a:lnTo>
                  <a:lnTo>
                    <a:pt x="66421" y="1105344"/>
                  </a:lnTo>
                  <a:lnTo>
                    <a:pt x="80645" y="1105344"/>
                  </a:lnTo>
                  <a:lnTo>
                    <a:pt x="80645" y="81250"/>
                  </a:lnTo>
                  <a:lnTo>
                    <a:pt x="66357" y="56773"/>
                  </a:lnTo>
                  <a:close/>
                </a:path>
                <a:path w="899160" h="1134110">
                  <a:moveTo>
                    <a:pt x="80645" y="1105344"/>
                  </a:moveTo>
                  <a:lnTo>
                    <a:pt x="66421" y="1105344"/>
                  </a:lnTo>
                  <a:lnTo>
                    <a:pt x="80645" y="1119632"/>
                  </a:lnTo>
                  <a:lnTo>
                    <a:pt x="80645" y="1105344"/>
                  </a:lnTo>
                  <a:close/>
                </a:path>
                <a:path w="899160" h="1134110">
                  <a:moveTo>
                    <a:pt x="898779" y="1105344"/>
                  </a:moveTo>
                  <a:lnTo>
                    <a:pt x="80645" y="1105344"/>
                  </a:lnTo>
                  <a:lnTo>
                    <a:pt x="80645" y="1119632"/>
                  </a:lnTo>
                  <a:lnTo>
                    <a:pt x="898779" y="1119632"/>
                  </a:lnTo>
                  <a:lnTo>
                    <a:pt x="898779" y="1105344"/>
                  </a:lnTo>
                  <a:close/>
                </a:path>
                <a:path w="899160" h="1134110">
                  <a:moveTo>
                    <a:pt x="66421" y="0"/>
                  </a:moveTo>
                  <a:lnTo>
                    <a:pt x="4064" y="106933"/>
                  </a:lnTo>
                  <a:lnTo>
                    <a:pt x="0" y="113664"/>
                  </a:lnTo>
                  <a:lnTo>
                    <a:pt x="2286" y="122427"/>
                  </a:lnTo>
                  <a:lnTo>
                    <a:pt x="9144" y="126364"/>
                  </a:lnTo>
                  <a:lnTo>
                    <a:pt x="16002" y="130428"/>
                  </a:lnTo>
                  <a:lnTo>
                    <a:pt x="24765" y="128143"/>
                  </a:lnTo>
                  <a:lnTo>
                    <a:pt x="28702" y="121284"/>
                  </a:lnTo>
                  <a:lnTo>
                    <a:pt x="52070" y="81250"/>
                  </a:lnTo>
                  <a:lnTo>
                    <a:pt x="52070" y="28320"/>
                  </a:lnTo>
                  <a:lnTo>
                    <a:pt x="82902" y="28320"/>
                  </a:lnTo>
                  <a:lnTo>
                    <a:pt x="66421" y="0"/>
                  </a:lnTo>
                  <a:close/>
                </a:path>
                <a:path w="899160" h="1134110">
                  <a:moveTo>
                    <a:pt x="82902" y="28320"/>
                  </a:moveTo>
                  <a:lnTo>
                    <a:pt x="80645" y="28320"/>
                  </a:lnTo>
                  <a:lnTo>
                    <a:pt x="80645" y="81250"/>
                  </a:lnTo>
                  <a:lnTo>
                    <a:pt x="104012" y="121284"/>
                  </a:lnTo>
                  <a:lnTo>
                    <a:pt x="107950" y="128143"/>
                  </a:lnTo>
                  <a:lnTo>
                    <a:pt x="116712" y="130428"/>
                  </a:lnTo>
                  <a:lnTo>
                    <a:pt x="123571" y="126364"/>
                  </a:lnTo>
                  <a:lnTo>
                    <a:pt x="130429" y="122427"/>
                  </a:lnTo>
                  <a:lnTo>
                    <a:pt x="132715" y="113664"/>
                  </a:lnTo>
                  <a:lnTo>
                    <a:pt x="128650" y="106933"/>
                  </a:lnTo>
                  <a:lnTo>
                    <a:pt x="82902" y="28320"/>
                  </a:lnTo>
                  <a:close/>
                </a:path>
                <a:path w="899160" h="1134110">
                  <a:moveTo>
                    <a:pt x="80645" y="28320"/>
                  </a:moveTo>
                  <a:lnTo>
                    <a:pt x="52070" y="28320"/>
                  </a:lnTo>
                  <a:lnTo>
                    <a:pt x="52070" y="81250"/>
                  </a:lnTo>
                  <a:lnTo>
                    <a:pt x="66357" y="56773"/>
                  </a:lnTo>
                  <a:lnTo>
                    <a:pt x="53975" y="35559"/>
                  </a:lnTo>
                  <a:lnTo>
                    <a:pt x="80645" y="35559"/>
                  </a:lnTo>
                  <a:lnTo>
                    <a:pt x="80645" y="28320"/>
                  </a:lnTo>
                  <a:close/>
                </a:path>
                <a:path w="899160" h="1134110">
                  <a:moveTo>
                    <a:pt x="80645" y="35559"/>
                  </a:moveTo>
                  <a:lnTo>
                    <a:pt x="78740" y="35559"/>
                  </a:lnTo>
                  <a:lnTo>
                    <a:pt x="66357" y="56773"/>
                  </a:lnTo>
                  <a:lnTo>
                    <a:pt x="80645" y="81250"/>
                  </a:lnTo>
                  <a:lnTo>
                    <a:pt x="80645" y="35559"/>
                  </a:lnTo>
                  <a:close/>
                </a:path>
                <a:path w="899160" h="1134110">
                  <a:moveTo>
                    <a:pt x="78740" y="35559"/>
                  </a:moveTo>
                  <a:lnTo>
                    <a:pt x="53975" y="35559"/>
                  </a:lnTo>
                  <a:lnTo>
                    <a:pt x="66357" y="56773"/>
                  </a:lnTo>
                  <a:lnTo>
                    <a:pt x="78740" y="35559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214875" y="3938651"/>
              <a:ext cx="1514475" cy="1485900"/>
            </a:xfrm>
            <a:custGeom>
              <a:avLst/>
              <a:gdLst/>
              <a:ahLst/>
              <a:cxnLst/>
              <a:rect l="l" t="t" r="r" b="b"/>
              <a:pathLst>
                <a:path w="1514475" h="1485900">
                  <a:moveTo>
                    <a:pt x="1514475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1514475" y="1485900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214875" y="3938651"/>
              <a:ext cx="1514475" cy="1485900"/>
            </a:xfrm>
            <a:custGeom>
              <a:avLst/>
              <a:gdLst/>
              <a:ahLst/>
              <a:cxnLst/>
              <a:rect l="l" t="t" r="r" b="b"/>
              <a:pathLst>
                <a:path w="1514475" h="1485900">
                  <a:moveTo>
                    <a:pt x="0" y="1485900"/>
                  </a:moveTo>
                  <a:lnTo>
                    <a:pt x="1514475" y="1485900"/>
                  </a:lnTo>
                  <a:lnTo>
                    <a:pt x="1514475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81300" y="4067175"/>
              <a:ext cx="1190625" cy="314325"/>
            </a:xfrm>
            <a:custGeom>
              <a:avLst/>
              <a:gdLst/>
              <a:ahLst/>
              <a:cxnLst/>
              <a:rect l="l" t="t" r="r" b="b"/>
              <a:pathLst>
                <a:path w="1190625" h="314325">
                  <a:moveTo>
                    <a:pt x="0" y="314325"/>
                  </a:moveTo>
                  <a:lnTo>
                    <a:pt x="1190625" y="314325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31432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6048375" y="4276725"/>
            <a:ext cx="3057525" cy="390525"/>
          </a:xfrm>
          <a:custGeom>
            <a:avLst/>
            <a:gdLst/>
            <a:ahLst/>
            <a:cxnLst/>
            <a:rect l="l" t="t" r="r" b="b"/>
            <a:pathLst>
              <a:path w="3057525" h="390525">
                <a:moveTo>
                  <a:pt x="0" y="390525"/>
                </a:moveTo>
                <a:lnTo>
                  <a:pt x="3057525" y="390525"/>
                </a:lnTo>
                <a:lnTo>
                  <a:pt x="3057525" y="0"/>
                </a:lnTo>
                <a:lnTo>
                  <a:pt x="0" y="0"/>
                </a:lnTo>
                <a:lnTo>
                  <a:pt x="0" y="390525"/>
                </a:lnTo>
                <a:close/>
              </a:path>
            </a:pathLst>
          </a:custGeom>
          <a:ln w="3810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00588" y="3924363"/>
            <a:ext cx="1543050" cy="15144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142240" marR="150495" indent="-8890">
              <a:lnSpc>
                <a:spcPct val="120000"/>
              </a:lnSpc>
              <a:spcBef>
                <a:spcPts val="295"/>
              </a:spcBef>
            </a:pPr>
            <a:r>
              <a:rPr dirty="0" sz="1200" spc="-5">
                <a:latin typeface="Verdana"/>
                <a:cs typeface="Verdana"/>
              </a:rPr>
              <a:t>No menu que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aparece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habilite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opção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19779" y="3829050"/>
            <a:ext cx="2338070" cy="1400175"/>
            <a:chOff x="3319779" y="3829050"/>
            <a:chExt cx="2338070" cy="140017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4" y="4867275"/>
              <a:ext cx="1362075" cy="3619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19779" y="3829050"/>
              <a:ext cx="899160" cy="869315"/>
            </a:xfrm>
            <a:custGeom>
              <a:avLst/>
              <a:gdLst/>
              <a:ahLst/>
              <a:cxnLst/>
              <a:rect l="l" t="t" r="r" b="b"/>
              <a:pathLst>
                <a:path w="899160" h="869314">
                  <a:moveTo>
                    <a:pt x="765175" y="14350"/>
                  </a:moveTo>
                  <a:lnTo>
                    <a:pt x="765175" y="862583"/>
                  </a:lnTo>
                  <a:lnTo>
                    <a:pt x="771525" y="868933"/>
                  </a:lnTo>
                  <a:lnTo>
                    <a:pt x="898779" y="868933"/>
                  </a:lnTo>
                  <a:lnTo>
                    <a:pt x="898779" y="854582"/>
                  </a:lnTo>
                  <a:lnTo>
                    <a:pt x="793750" y="854582"/>
                  </a:lnTo>
                  <a:lnTo>
                    <a:pt x="779399" y="840358"/>
                  </a:lnTo>
                  <a:lnTo>
                    <a:pt x="793750" y="840358"/>
                  </a:lnTo>
                  <a:lnTo>
                    <a:pt x="793750" y="28575"/>
                  </a:lnTo>
                  <a:lnTo>
                    <a:pt x="779399" y="28575"/>
                  </a:lnTo>
                  <a:lnTo>
                    <a:pt x="765175" y="14350"/>
                  </a:lnTo>
                  <a:close/>
                </a:path>
                <a:path w="899160" h="869314">
                  <a:moveTo>
                    <a:pt x="793750" y="840358"/>
                  </a:moveTo>
                  <a:lnTo>
                    <a:pt x="779399" y="840358"/>
                  </a:lnTo>
                  <a:lnTo>
                    <a:pt x="793750" y="854582"/>
                  </a:lnTo>
                  <a:lnTo>
                    <a:pt x="793750" y="840358"/>
                  </a:lnTo>
                  <a:close/>
                </a:path>
                <a:path w="899160" h="869314">
                  <a:moveTo>
                    <a:pt x="898779" y="840358"/>
                  </a:moveTo>
                  <a:lnTo>
                    <a:pt x="793750" y="840358"/>
                  </a:lnTo>
                  <a:lnTo>
                    <a:pt x="793750" y="854582"/>
                  </a:lnTo>
                  <a:lnTo>
                    <a:pt x="898779" y="854582"/>
                  </a:lnTo>
                  <a:lnTo>
                    <a:pt x="898779" y="840358"/>
                  </a:lnTo>
                  <a:close/>
                </a:path>
                <a:path w="899160" h="869314">
                  <a:moveTo>
                    <a:pt x="16002" y="112522"/>
                  </a:moveTo>
                  <a:lnTo>
                    <a:pt x="9144" y="116586"/>
                  </a:lnTo>
                  <a:lnTo>
                    <a:pt x="2286" y="120523"/>
                  </a:lnTo>
                  <a:lnTo>
                    <a:pt x="0" y="129286"/>
                  </a:lnTo>
                  <a:lnTo>
                    <a:pt x="4064" y="136017"/>
                  </a:lnTo>
                  <a:lnTo>
                    <a:pt x="66294" y="242950"/>
                  </a:lnTo>
                  <a:lnTo>
                    <a:pt x="82808" y="214630"/>
                  </a:lnTo>
                  <a:lnTo>
                    <a:pt x="52070" y="214630"/>
                  </a:lnTo>
                  <a:lnTo>
                    <a:pt x="52070" y="161700"/>
                  </a:lnTo>
                  <a:lnTo>
                    <a:pt x="28702" y="121666"/>
                  </a:lnTo>
                  <a:lnTo>
                    <a:pt x="24765" y="114807"/>
                  </a:lnTo>
                  <a:lnTo>
                    <a:pt x="16002" y="112522"/>
                  </a:lnTo>
                  <a:close/>
                </a:path>
                <a:path w="899160" h="869314">
                  <a:moveTo>
                    <a:pt x="52070" y="161700"/>
                  </a:moveTo>
                  <a:lnTo>
                    <a:pt x="52070" y="214630"/>
                  </a:lnTo>
                  <a:lnTo>
                    <a:pt x="80645" y="214630"/>
                  </a:lnTo>
                  <a:lnTo>
                    <a:pt x="80645" y="207391"/>
                  </a:lnTo>
                  <a:lnTo>
                    <a:pt x="53975" y="207391"/>
                  </a:lnTo>
                  <a:lnTo>
                    <a:pt x="66357" y="186177"/>
                  </a:lnTo>
                  <a:lnTo>
                    <a:pt x="52070" y="161700"/>
                  </a:lnTo>
                  <a:close/>
                </a:path>
                <a:path w="899160" h="869314">
                  <a:moveTo>
                    <a:pt x="116712" y="112522"/>
                  </a:moveTo>
                  <a:lnTo>
                    <a:pt x="107950" y="114807"/>
                  </a:lnTo>
                  <a:lnTo>
                    <a:pt x="104012" y="121666"/>
                  </a:lnTo>
                  <a:lnTo>
                    <a:pt x="80645" y="161700"/>
                  </a:lnTo>
                  <a:lnTo>
                    <a:pt x="80645" y="214630"/>
                  </a:lnTo>
                  <a:lnTo>
                    <a:pt x="82808" y="214630"/>
                  </a:lnTo>
                  <a:lnTo>
                    <a:pt x="128650" y="136017"/>
                  </a:lnTo>
                  <a:lnTo>
                    <a:pt x="132715" y="129286"/>
                  </a:lnTo>
                  <a:lnTo>
                    <a:pt x="130429" y="120523"/>
                  </a:lnTo>
                  <a:lnTo>
                    <a:pt x="123571" y="116586"/>
                  </a:lnTo>
                  <a:lnTo>
                    <a:pt x="116712" y="112522"/>
                  </a:lnTo>
                  <a:close/>
                </a:path>
                <a:path w="899160" h="869314">
                  <a:moveTo>
                    <a:pt x="66357" y="186177"/>
                  </a:moveTo>
                  <a:lnTo>
                    <a:pt x="53975" y="207391"/>
                  </a:lnTo>
                  <a:lnTo>
                    <a:pt x="78740" y="207391"/>
                  </a:lnTo>
                  <a:lnTo>
                    <a:pt x="66357" y="186177"/>
                  </a:lnTo>
                  <a:close/>
                </a:path>
                <a:path w="899160" h="869314">
                  <a:moveTo>
                    <a:pt x="80645" y="161700"/>
                  </a:moveTo>
                  <a:lnTo>
                    <a:pt x="66357" y="186177"/>
                  </a:lnTo>
                  <a:lnTo>
                    <a:pt x="78740" y="207391"/>
                  </a:lnTo>
                  <a:lnTo>
                    <a:pt x="80645" y="207391"/>
                  </a:lnTo>
                  <a:lnTo>
                    <a:pt x="80645" y="161700"/>
                  </a:lnTo>
                  <a:close/>
                </a:path>
                <a:path w="899160" h="869314">
                  <a:moveTo>
                    <a:pt x="787273" y="0"/>
                  </a:moveTo>
                  <a:lnTo>
                    <a:pt x="58420" y="0"/>
                  </a:lnTo>
                  <a:lnTo>
                    <a:pt x="52070" y="6350"/>
                  </a:lnTo>
                  <a:lnTo>
                    <a:pt x="52070" y="161700"/>
                  </a:lnTo>
                  <a:lnTo>
                    <a:pt x="66357" y="186177"/>
                  </a:lnTo>
                  <a:lnTo>
                    <a:pt x="80645" y="161700"/>
                  </a:lnTo>
                  <a:lnTo>
                    <a:pt x="80645" y="28575"/>
                  </a:lnTo>
                  <a:lnTo>
                    <a:pt x="66294" y="28575"/>
                  </a:lnTo>
                  <a:lnTo>
                    <a:pt x="80645" y="14350"/>
                  </a:lnTo>
                  <a:lnTo>
                    <a:pt x="793750" y="14350"/>
                  </a:lnTo>
                  <a:lnTo>
                    <a:pt x="793750" y="6350"/>
                  </a:lnTo>
                  <a:lnTo>
                    <a:pt x="787273" y="0"/>
                  </a:lnTo>
                  <a:close/>
                </a:path>
                <a:path w="899160" h="869314">
                  <a:moveTo>
                    <a:pt x="80645" y="14350"/>
                  </a:moveTo>
                  <a:lnTo>
                    <a:pt x="66294" y="28575"/>
                  </a:lnTo>
                  <a:lnTo>
                    <a:pt x="80645" y="28575"/>
                  </a:lnTo>
                  <a:lnTo>
                    <a:pt x="80645" y="14350"/>
                  </a:lnTo>
                  <a:close/>
                </a:path>
                <a:path w="899160" h="869314">
                  <a:moveTo>
                    <a:pt x="765175" y="14350"/>
                  </a:moveTo>
                  <a:lnTo>
                    <a:pt x="80645" y="14350"/>
                  </a:lnTo>
                  <a:lnTo>
                    <a:pt x="80645" y="28575"/>
                  </a:lnTo>
                  <a:lnTo>
                    <a:pt x="765175" y="28575"/>
                  </a:lnTo>
                  <a:lnTo>
                    <a:pt x="765175" y="14350"/>
                  </a:lnTo>
                  <a:close/>
                </a:path>
                <a:path w="899160" h="869314">
                  <a:moveTo>
                    <a:pt x="793750" y="14350"/>
                  </a:moveTo>
                  <a:lnTo>
                    <a:pt x="765175" y="14350"/>
                  </a:lnTo>
                  <a:lnTo>
                    <a:pt x="779399" y="28575"/>
                  </a:lnTo>
                  <a:lnTo>
                    <a:pt x="793750" y="28575"/>
                  </a:lnTo>
                  <a:lnTo>
                    <a:pt x="793750" y="1435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529018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30">
                <a:solidFill>
                  <a:srgbClr val="042039"/>
                </a:solidFill>
              </a:rPr>
              <a:t>Edição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40">
                <a:solidFill>
                  <a:srgbClr val="042039"/>
                </a:solidFill>
              </a:rPr>
              <a:t>dos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05">
                <a:solidFill>
                  <a:srgbClr val="042039"/>
                </a:solidFill>
              </a:rPr>
              <a:t>limites</a:t>
            </a:r>
            <a:r>
              <a:rPr dirty="0" sz="2000" spc="-125">
                <a:solidFill>
                  <a:srgbClr val="042039"/>
                </a:solidFill>
              </a:rPr>
              <a:t> </a:t>
            </a:r>
            <a:r>
              <a:rPr dirty="0" sz="2000" spc="130">
                <a:solidFill>
                  <a:srgbClr val="042039"/>
                </a:solidFill>
              </a:rPr>
              <a:t>das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14">
                <a:solidFill>
                  <a:srgbClr val="042039"/>
                </a:solidFill>
              </a:rPr>
              <a:t>edificações</a:t>
            </a:r>
            <a:endParaRPr sz="2000"/>
          </a:p>
        </p:txBody>
      </p:sp>
      <p:sp>
        <p:nvSpPr>
          <p:cNvPr id="21" name="object 21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5062" y="1088961"/>
            <a:ext cx="33235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 b="1">
                <a:solidFill>
                  <a:srgbClr val="FFFFFF"/>
                </a:solidFill>
                <a:latin typeface="Verdana"/>
                <a:cs typeface="Verdana"/>
              </a:rPr>
              <a:t>Unificação</a:t>
            </a:r>
            <a:r>
              <a:rPr dirty="0" sz="1800" spc="-15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0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800" spc="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polígonos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00588" y="1800288"/>
            <a:ext cx="1543050" cy="1952625"/>
            <a:chOff x="4200588" y="1800288"/>
            <a:chExt cx="1543050" cy="1952625"/>
          </a:xfrm>
        </p:grpSpPr>
        <p:sp>
          <p:nvSpPr>
            <p:cNvPr id="24" name="object 24"/>
            <p:cNvSpPr/>
            <p:nvPr/>
          </p:nvSpPr>
          <p:spPr>
            <a:xfrm>
              <a:off x="4214876" y="1814576"/>
              <a:ext cx="1514475" cy="1924050"/>
            </a:xfrm>
            <a:custGeom>
              <a:avLst/>
              <a:gdLst/>
              <a:ahLst/>
              <a:cxnLst/>
              <a:rect l="l" t="t" r="r" b="b"/>
              <a:pathLst>
                <a:path w="1514475" h="1924050">
                  <a:moveTo>
                    <a:pt x="1514475" y="0"/>
                  </a:moveTo>
                  <a:lnTo>
                    <a:pt x="0" y="0"/>
                  </a:lnTo>
                  <a:lnTo>
                    <a:pt x="0" y="1924050"/>
                  </a:lnTo>
                  <a:lnTo>
                    <a:pt x="1514475" y="1924050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14876" y="1814576"/>
              <a:ext cx="1514475" cy="1924050"/>
            </a:xfrm>
            <a:custGeom>
              <a:avLst/>
              <a:gdLst/>
              <a:ahLst/>
              <a:cxnLst/>
              <a:rect l="l" t="t" r="r" b="b"/>
              <a:pathLst>
                <a:path w="1514475" h="1924050">
                  <a:moveTo>
                    <a:pt x="0" y="1924050"/>
                  </a:moveTo>
                  <a:lnTo>
                    <a:pt x="1514475" y="1924050"/>
                  </a:lnTo>
                  <a:lnTo>
                    <a:pt x="1514475" y="0"/>
                  </a:lnTo>
                  <a:lnTo>
                    <a:pt x="0" y="0"/>
                  </a:lnTo>
                  <a:lnTo>
                    <a:pt x="0" y="192405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200588" y="1800288"/>
            <a:ext cx="1543050" cy="195262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89865" marR="197485" indent="-11430">
              <a:lnSpc>
                <a:spcPct val="120000"/>
              </a:lnSpc>
              <a:spcBef>
                <a:spcPts val="215"/>
              </a:spcBef>
            </a:pPr>
            <a:r>
              <a:rPr dirty="0" sz="1200" spc="-7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s  </a:t>
            </a:r>
            <a:r>
              <a:rPr dirty="0" sz="1200" spc="5">
                <a:latin typeface="Verdana"/>
                <a:cs typeface="Verdana"/>
              </a:rPr>
              <a:t>ou mais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polígonos </a:t>
            </a:r>
            <a:r>
              <a:rPr dirty="0" sz="1200">
                <a:latin typeface="Verdana"/>
                <a:cs typeface="Verdana"/>
              </a:rPr>
              <a:t>e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í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-5">
                <a:latin typeface="Verdana"/>
                <a:cs typeface="Verdana"/>
              </a:rPr>
              <a:t>de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três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pontos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01238" y="2143188"/>
            <a:ext cx="2114550" cy="99060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143510" marR="136525" indent="-10160">
              <a:lnSpc>
                <a:spcPct val="120000"/>
              </a:lnSpc>
              <a:spcBef>
                <a:spcPts val="275"/>
              </a:spcBef>
            </a:pPr>
            <a:r>
              <a:rPr dirty="0" sz="1200" spc="5">
                <a:latin typeface="Verdana"/>
                <a:cs typeface="Verdana"/>
              </a:rPr>
              <a:t>Selecione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10">
                <a:latin typeface="Verdana"/>
                <a:cs typeface="Verdana"/>
              </a:rPr>
              <a:t>polígono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un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5">
                <a:latin typeface="Verdana"/>
                <a:cs typeface="Verdana"/>
              </a:rPr>
              <a:t>ee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  </a:t>
            </a:r>
            <a:r>
              <a:rPr dirty="0" sz="1200" spc="5">
                <a:latin typeface="Verdana"/>
                <a:cs typeface="Verdana"/>
              </a:rPr>
              <a:t>dados </a:t>
            </a:r>
            <a:r>
              <a:rPr dirty="0" sz="1200" spc="-15">
                <a:latin typeface="Verdana"/>
                <a:cs typeface="Verdana"/>
              </a:rPr>
              <a:t>conforme </a:t>
            </a:r>
            <a:r>
              <a:rPr dirty="0" sz="1200" spc="5">
                <a:latin typeface="Verdana"/>
                <a:cs typeface="Verdana"/>
              </a:rPr>
              <a:t>os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passos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anteriores.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509898" y="2762250"/>
            <a:ext cx="1668145" cy="857250"/>
            <a:chOff x="3509898" y="2762250"/>
            <a:chExt cx="1668145" cy="857250"/>
          </a:xfrm>
        </p:grpSpPr>
        <p:sp>
          <p:nvSpPr>
            <p:cNvPr id="29" name="object 29"/>
            <p:cNvSpPr/>
            <p:nvPr/>
          </p:nvSpPr>
          <p:spPr>
            <a:xfrm>
              <a:off x="3509898" y="2762250"/>
              <a:ext cx="706120" cy="307340"/>
            </a:xfrm>
            <a:custGeom>
              <a:avLst/>
              <a:gdLst/>
              <a:ahLst/>
              <a:cxnLst/>
              <a:rect l="l" t="t" r="r" b="b"/>
              <a:pathLst>
                <a:path w="706120" h="307339">
                  <a:moveTo>
                    <a:pt x="113664" y="174498"/>
                  </a:moveTo>
                  <a:lnTo>
                    <a:pt x="106934" y="178562"/>
                  </a:lnTo>
                  <a:lnTo>
                    <a:pt x="0" y="240919"/>
                  </a:lnTo>
                  <a:lnTo>
                    <a:pt x="106934" y="303149"/>
                  </a:lnTo>
                  <a:lnTo>
                    <a:pt x="113664" y="307213"/>
                  </a:lnTo>
                  <a:lnTo>
                    <a:pt x="122427" y="304926"/>
                  </a:lnTo>
                  <a:lnTo>
                    <a:pt x="126364" y="298069"/>
                  </a:lnTo>
                  <a:lnTo>
                    <a:pt x="130428" y="291211"/>
                  </a:lnTo>
                  <a:lnTo>
                    <a:pt x="128142" y="282448"/>
                  </a:lnTo>
                  <a:lnTo>
                    <a:pt x="81250" y="255142"/>
                  </a:lnTo>
                  <a:lnTo>
                    <a:pt x="28321" y="255142"/>
                  </a:lnTo>
                  <a:lnTo>
                    <a:pt x="28321" y="226567"/>
                  </a:lnTo>
                  <a:lnTo>
                    <a:pt x="81250" y="226567"/>
                  </a:lnTo>
                  <a:lnTo>
                    <a:pt x="128142" y="199262"/>
                  </a:lnTo>
                  <a:lnTo>
                    <a:pt x="130428" y="190500"/>
                  </a:lnTo>
                  <a:lnTo>
                    <a:pt x="126364" y="183641"/>
                  </a:lnTo>
                  <a:lnTo>
                    <a:pt x="122427" y="176784"/>
                  </a:lnTo>
                  <a:lnTo>
                    <a:pt x="113664" y="174498"/>
                  </a:lnTo>
                  <a:close/>
                </a:path>
                <a:path w="706120" h="307339">
                  <a:moveTo>
                    <a:pt x="81250" y="226567"/>
                  </a:moveTo>
                  <a:lnTo>
                    <a:pt x="28321" y="226567"/>
                  </a:lnTo>
                  <a:lnTo>
                    <a:pt x="28321" y="255142"/>
                  </a:lnTo>
                  <a:lnTo>
                    <a:pt x="81250" y="255142"/>
                  </a:lnTo>
                  <a:lnTo>
                    <a:pt x="77987" y="253237"/>
                  </a:lnTo>
                  <a:lnTo>
                    <a:pt x="35560" y="253237"/>
                  </a:lnTo>
                  <a:lnTo>
                    <a:pt x="35560" y="228473"/>
                  </a:lnTo>
                  <a:lnTo>
                    <a:pt x="77987" y="228473"/>
                  </a:lnTo>
                  <a:lnTo>
                    <a:pt x="81250" y="226567"/>
                  </a:lnTo>
                  <a:close/>
                </a:path>
                <a:path w="706120" h="307339">
                  <a:moveTo>
                    <a:pt x="338836" y="226567"/>
                  </a:moveTo>
                  <a:lnTo>
                    <a:pt x="81250" y="226567"/>
                  </a:lnTo>
                  <a:lnTo>
                    <a:pt x="56773" y="240855"/>
                  </a:lnTo>
                  <a:lnTo>
                    <a:pt x="81250" y="255142"/>
                  </a:lnTo>
                  <a:lnTo>
                    <a:pt x="360934" y="255142"/>
                  </a:lnTo>
                  <a:lnTo>
                    <a:pt x="367411" y="248792"/>
                  </a:lnTo>
                  <a:lnTo>
                    <a:pt x="367411" y="240919"/>
                  </a:lnTo>
                  <a:lnTo>
                    <a:pt x="338836" y="240919"/>
                  </a:lnTo>
                  <a:lnTo>
                    <a:pt x="338836" y="226567"/>
                  </a:lnTo>
                  <a:close/>
                </a:path>
                <a:path w="706120" h="307339">
                  <a:moveTo>
                    <a:pt x="35560" y="228473"/>
                  </a:moveTo>
                  <a:lnTo>
                    <a:pt x="35560" y="253237"/>
                  </a:lnTo>
                  <a:lnTo>
                    <a:pt x="56773" y="240855"/>
                  </a:lnTo>
                  <a:lnTo>
                    <a:pt x="35560" y="228473"/>
                  </a:lnTo>
                  <a:close/>
                </a:path>
                <a:path w="706120" h="307339">
                  <a:moveTo>
                    <a:pt x="56773" y="240855"/>
                  </a:moveTo>
                  <a:lnTo>
                    <a:pt x="35560" y="253237"/>
                  </a:lnTo>
                  <a:lnTo>
                    <a:pt x="77987" y="253237"/>
                  </a:lnTo>
                  <a:lnTo>
                    <a:pt x="56773" y="240855"/>
                  </a:lnTo>
                  <a:close/>
                </a:path>
                <a:path w="706120" h="307339">
                  <a:moveTo>
                    <a:pt x="706120" y="0"/>
                  </a:moveTo>
                  <a:lnTo>
                    <a:pt x="345186" y="0"/>
                  </a:lnTo>
                  <a:lnTo>
                    <a:pt x="338836" y="6350"/>
                  </a:lnTo>
                  <a:lnTo>
                    <a:pt x="338836" y="240919"/>
                  </a:lnTo>
                  <a:lnTo>
                    <a:pt x="353060" y="226567"/>
                  </a:lnTo>
                  <a:lnTo>
                    <a:pt x="367411" y="226567"/>
                  </a:lnTo>
                  <a:lnTo>
                    <a:pt x="367411" y="28575"/>
                  </a:lnTo>
                  <a:lnTo>
                    <a:pt x="353060" y="28575"/>
                  </a:lnTo>
                  <a:lnTo>
                    <a:pt x="367411" y="14350"/>
                  </a:lnTo>
                  <a:lnTo>
                    <a:pt x="706120" y="14350"/>
                  </a:lnTo>
                  <a:lnTo>
                    <a:pt x="706120" y="0"/>
                  </a:lnTo>
                  <a:close/>
                </a:path>
                <a:path w="706120" h="307339">
                  <a:moveTo>
                    <a:pt x="367411" y="226567"/>
                  </a:moveTo>
                  <a:lnTo>
                    <a:pt x="353060" y="226567"/>
                  </a:lnTo>
                  <a:lnTo>
                    <a:pt x="338836" y="240919"/>
                  </a:lnTo>
                  <a:lnTo>
                    <a:pt x="367411" y="240919"/>
                  </a:lnTo>
                  <a:lnTo>
                    <a:pt x="367411" y="226567"/>
                  </a:lnTo>
                  <a:close/>
                </a:path>
                <a:path w="706120" h="307339">
                  <a:moveTo>
                    <a:pt x="77987" y="228473"/>
                  </a:moveTo>
                  <a:lnTo>
                    <a:pt x="35560" y="228473"/>
                  </a:lnTo>
                  <a:lnTo>
                    <a:pt x="56773" y="240855"/>
                  </a:lnTo>
                  <a:lnTo>
                    <a:pt x="77987" y="228473"/>
                  </a:lnTo>
                  <a:close/>
                </a:path>
                <a:path w="706120" h="307339">
                  <a:moveTo>
                    <a:pt x="367411" y="14350"/>
                  </a:moveTo>
                  <a:lnTo>
                    <a:pt x="353060" y="28575"/>
                  </a:lnTo>
                  <a:lnTo>
                    <a:pt x="367411" y="28575"/>
                  </a:lnTo>
                  <a:lnTo>
                    <a:pt x="367411" y="14350"/>
                  </a:lnTo>
                  <a:close/>
                </a:path>
                <a:path w="706120" h="307339">
                  <a:moveTo>
                    <a:pt x="706120" y="14350"/>
                  </a:moveTo>
                  <a:lnTo>
                    <a:pt x="367411" y="14350"/>
                  </a:lnTo>
                  <a:lnTo>
                    <a:pt x="367411" y="28575"/>
                  </a:lnTo>
                  <a:lnTo>
                    <a:pt x="706120" y="28575"/>
                  </a:lnTo>
                  <a:lnTo>
                    <a:pt x="706120" y="1435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0599" y="3124200"/>
              <a:ext cx="377202" cy="4953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990725" y="2276475"/>
            <a:ext cx="1514475" cy="1438275"/>
          </a:xfrm>
          <a:prstGeom prst="rect">
            <a:avLst/>
          </a:prstGeom>
          <a:ln w="38100">
            <a:solidFill>
              <a:srgbClr val="00ACE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873760">
              <a:lnSpc>
                <a:spcPts val="2110"/>
              </a:lnSpc>
              <a:spcBef>
                <a:spcPts val="1580"/>
              </a:spcBef>
            </a:pPr>
            <a:r>
              <a:rPr dirty="0" sz="1800" spc="40" b="1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L="464820">
              <a:lnSpc>
                <a:spcPts val="2110"/>
              </a:lnSpc>
            </a:pPr>
            <a:r>
              <a:rPr dirty="0" sz="1800" spc="40" b="1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10598" y="3119501"/>
            <a:ext cx="1363345" cy="1428115"/>
          </a:xfrm>
          <a:custGeom>
            <a:avLst/>
            <a:gdLst/>
            <a:ahLst/>
            <a:cxnLst/>
            <a:rect l="l" t="t" r="r" b="b"/>
            <a:pathLst>
              <a:path w="1363345" h="1428114">
                <a:moveTo>
                  <a:pt x="113665" y="1295400"/>
                </a:moveTo>
                <a:lnTo>
                  <a:pt x="0" y="1361694"/>
                </a:lnTo>
                <a:lnTo>
                  <a:pt x="106933" y="1424051"/>
                </a:lnTo>
                <a:lnTo>
                  <a:pt x="113665" y="1428115"/>
                </a:lnTo>
                <a:lnTo>
                  <a:pt x="122427" y="1425829"/>
                </a:lnTo>
                <a:lnTo>
                  <a:pt x="126365" y="1418971"/>
                </a:lnTo>
                <a:lnTo>
                  <a:pt x="130428" y="1412113"/>
                </a:lnTo>
                <a:lnTo>
                  <a:pt x="128143" y="1403350"/>
                </a:lnTo>
                <a:lnTo>
                  <a:pt x="81250" y="1376045"/>
                </a:lnTo>
                <a:lnTo>
                  <a:pt x="28321" y="1376045"/>
                </a:lnTo>
                <a:lnTo>
                  <a:pt x="28321" y="1347470"/>
                </a:lnTo>
                <a:lnTo>
                  <a:pt x="81250" y="1347470"/>
                </a:lnTo>
                <a:lnTo>
                  <a:pt x="128143" y="1320165"/>
                </a:lnTo>
                <a:lnTo>
                  <a:pt x="130428" y="1311402"/>
                </a:lnTo>
                <a:lnTo>
                  <a:pt x="126365" y="1304544"/>
                </a:lnTo>
                <a:lnTo>
                  <a:pt x="122427" y="1297686"/>
                </a:lnTo>
                <a:lnTo>
                  <a:pt x="113665" y="1295400"/>
                </a:lnTo>
                <a:close/>
              </a:path>
              <a:path w="1363345" h="1428114">
                <a:moveTo>
                  <a:pt x="81250" y="1347470"/>
                </a:moveTo>
                <a:lnTo>
                  <a:pt x="28321" y="1347470"/>
                </a:lnTo>
                <a:lnTo>
                  <a:pt x="28321" y="1376045"/>
                </a:lnTo>
                <a:lnTo>
                  <a:pt x="81250" y="1376045"/>
                </a:lnTo>
                <a:lnTo>
                  <a:pt x="77987" y="1374140"/>
                </a:lnTo>
                <a:lnTo>
                  <a:pt x="35559" y="1374140"/>
                </a:lnTo>
                <a:lnTo>
                  <a:pt x="35559" y="1349375"/>
                </a:lnTo>
                <a:lnTo>
                  <a:pt x="77987" y="1349375"/>
                </a:lnTo>
                <a:lnTo>
                  <a:pt x="81250" y="1347470"/>
                </a:lnTo>
                <a:close/>
              </a:path>
              <a:path w="1363345" h="1428114">
                <a:moveTo>
                  <a:pt x="1334389" y="1347470"/>
                </a:moveTo>
                <a:lnTo>
                  <a:pt x="81250" y="1347470"/>
                </a:lnTo>
                <a:lnTo>
                  <a:pt x="56773" y="1361757"/>
                </a:lnTo>
                <a:lnTo>
                  <a:pt x="81250" y="1376045"/>
                </a:lnTo>
                <a:lnTo>
                  <a:pt x="1356486" y="1376045"/>
                </a:lnTo>
                <a:lnTo>
                  <a:pt x="1362964" y="1369695"/>
                </a:lnTo>
                <a:lnTo>
                  <a:pt x="1362964" y="1361694"/>
                </a:lnTo>
                <a:lnTo>
                  <a:pt x="1334389" y="1361694"/>
                </a:lnTo>
                <a:lnTo>
                  <a:pt x="1334389" y="1347470"/>
                </a:lnTo>
                <a:close/>
              </a:path>
              <a:path w="1363345" h="1428114">
                <a:moveTo>
                  <a:pt x="35559" y="1349375"/>
                </a:moveTo>
                <a:lnTo>
                  <a:pt x="35559" y="1374140"/>
                </a:lnTo>
                <a:lnTo>
                  <a:pt x="56773" y="1361757"/>
                </a:lnTo>
                <a:lnTo>
                  <a:pt x="35559" y="1349375"/>
                </a:lnTo>
                <a:close/>
              </a:path>
              <a:path w="1363345" h="1428114">
                <a:moveTo>
                  <a:pt x="56773" y="1361757"/>
                </a:moveTo>
                <a:lnTo>
                  <a:pt x="35559" y="1374140"/>
                </a:lnTo>
                <a:lnTo>
                  <a:pt x="77987" y="1374140"/>
                </a:lnTo>
                <a:lnTo>
                  <a:pt x="56773" y="1361757"/>
                </a:lnTo>
                <a:close/>
              </a:path>
              <a:path w="1363345" h="1428114">
                <a:moveTo>
                  <a:pt x="77987" y="1349375"/>
                </a:moveTo>
                <a:lnTo>
                  <a:pt x="35559" y="1349375"/>
                </a:lnTo>
                <a:lnTo>
                  <a:pt x="56773" y="1361757"/>
                </a:lnTo>
                <a:lnTo>
                  <a:pt x="77987" y="1349375"/>
                </a:lnTo>
                <a:close/>
              </a:path>
              <a:path w="1363345" h="1428114">
                <a:moveTo>
                  <a:pt x="1362964" y="0"/>
                </a:moveTo>
                <a:lnTo>
                  <a:pt x="1334389" y="0"/>
                </a:lnTo>
                <a:lnTo>
                  <a:pt x="1334389" y="1361694"/>
                </a:lnTo>
                <a:lnTo>
                  <a:pt x="1348612" y="1347470"/>
                </a:lnTo>
                <a:lnTo>
                  <a:pt x="1362964" y="1347470"/>
                </a:lnTo>
                <a:lnTo>
                  <a:pt x="1362964" y="0"/>
                </a:lnTo>
                <a:close/>
              </a:path>
              <a:path w="1363345" h="1428114">
                <a:moveTo>
                  <a:pt x="1362964" y="1347470"/>
                </a:moveTo>
                <a:lnTo>
                  <a:pt x="1348612" y="1347470"/>
                </a:lnTo>
                <a:lnTo>
                  <a:pt x="1334389" y="1361694"/>
                </a:lnTo>
                <a:lnTo>
                  <a:pt x="1362964" y="1361694"/>
                </a:lnTo>
                <a:lnTo>
                  <a:pt x="1362964" y="134747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7750" y="1762125"/>
            <a:ext cx="5496560" cy="4743450"/>
            <a:chOff x="1047750" y="1762125"/>
            <a:chExt cx="5496560" cy="4743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275" y="1771650"/>
              <a:ext cx="2952750" cy="4724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2512" y="1766887"/>
              <a:ext cx="2962275" cy="4733925"/>
            </a:xfrm>
            <a:custGeom>
              <a:avLst/>
              <a:gdLst/>
              <a:ahLst/>
              <a:cxnLst/>
              <a:rect l="l" t="t" r="r" b="b"/>
              <a:pathLst>
                <a:path w="2962275" h="4733925">
                  <a:moveTo>
                    <a:pt x="0" y="4733925"/>
                  </a:moveTo>
                  <a:lnTo>
                    <a:pt x="2962275" y="4733925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33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14625" y="5086350"/>
              <a:ext cx="1438275" cy="257175"/>
            </a:xfrm>
            <a:custGeom>
              <a:avLst/>
              <a:gdLst/>
              <a:ahLst/>
              <a:cxnLst/>
              <a:rect l="l" t="t" r="r" b="b"/>
              <a:pathLst>
                <a:path w="1438275" h="257175">
                  <a:moveTo>
                    <a:pt x="0" y="257175"/>
                  </a:moveTo>
                  <a:lnTo>
                    <a:pt x="1438275" y="257175"/>
                  </a:lnTo>
                  <a:lnTo>
                    <a:pt x="1438275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14876" y="1814576"/>
              <a:ext cx="2314575" cy="1924050"/>
            </a:xfrm>
            <a:custGeom>
              <a:avLst/>
              <a:gdLst/>
              <a:ahLst/>
              <a:cxnLst/>
              <a:rect l="l" t="t" r="r" b="b"/>
              <a:pathLst>
                <a:path w="2314575" h="1924050">
                  <a:moveTo>
                    <a:pt x="2314575" y="0"/>
                  </a:moveTo>
                  <a:lnTo>
                    <a:pt x="0" y="0"/>
                  </a:lnTo>
                  <a:lnTo>
                    <a:pt x="0" y="1924050"/>
                  </a:lnTo>
                  <a:lnTo>
                    <a:pt x="2314575" y="1924050"/>
                  </a:lnTo>
                  <a:lnTo>
                    <a:pt x="23145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14876" y="1814576"/>
              <a:ext cx="2314575" cy="1924050"/>
            </a:xfrm>
            <a:custGeom>
              <a:avLst/>
              <a:gdLst/>
              <a:ahLst/>
              <a:cxnLst/>
              <a:rect l="l" t="t" r="r" b="b"/>
              <a:pathLst>
                <a:path w="2314575" h="1924050">
                  <a:moveTo>
                    <a:pt x="0" y="1924050"/>
                  </a:moveTo>
                  <a:lnTo>
                    <a:pt x="2314575" y="1924050"/>
                  </a:lnTo>
                  <a:lnTo>
                    <a:pt x="2314575" y="0"/>
                  </a:lnTo>
                  <a:lnTo>
                    <a:pt x="0" y="0"/>
                  </a:lnTo>
                  <a:lnTo>
                    <a:pt x="0" y="192405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0312" y="388302"/>
            <a:ext cx="529018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30">
                <a:solidFill>
                  <a:srgbClr val="042039"/>
                </a:solidFill>
              </a:rPr>
              <a:t>Edição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40">
                <a:solidFill>
                  <a:srgbClr val="042039"/>
                </a:solidFill>
              </a:rPr>
              <a:t>dos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05">
                <a:solidFill>
                  <a:srgbClr val="042039"/>
                </a:solidFill>
              </a:rPr>
              <a:t>limites</a:t>
            </a:r>
            <a:r>
              <a:rPr dirty="0" sz="2000" spc="-125">
                <a:solidFill>
                  <a:srgbClr val="042039"/>
                </a:solidFill>
              </a:rPr>
              <a:t> </a:t>
            </a:r>
            <a:r>
              <a:rPr dirty="0" sz="2000" spc="130">
                <a:solidFill>
                  <a:srgbClr val="042039"/>
                </a:solidFill>
              </a:rPr>
              <a:t>das</a:t>
            </a:r>
            <a:r>
              <a:rPr dirty="0" sz="2000" spc="-55">
                <a:solidFill>
                  <a:srgbClr val="042039"/>
                </a:solidFill>
              </a:rPr>
              <a:t> </a:t>
            </a:r>
            <a:r>
              <a:rPr dirty="0" sz="2000" spc="114">
                <a:solidFill>
                  <a:srgbClr val="042039"/>
                </a:solidFill>
              </a:rPr>
              <a:t>edificações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35062" y="1088961"/>
            <a:ext cx="24771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0" b="1">
                <a:solidFill>
                  <a:srgbClr val="FFFFFF"/>
                </a:solidFill>
                <a:latin typeface="Verdana"/>
                <a:cs typeface="Verdana"/>
              </a:rPr>
              <a:t>Deletar</a:t>
            </a:r>
            <a:r>
              <a:rPr dirty="0" sz="1800" spc="-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polígonos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0588" y="1800288"/>
            <a:ext cx="2343150" cy="195262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ctr" marL="141605" marR="149860" indent="3175">
              <a:lnSpc>
                <a:spcPct val="120000"/>
              </a:lnSpc>
              <a:spcBef>
                <a:spcPts val="215"/>
              </a:spcBef>
            </a:pPr>
            <a:r>
              <a:rPr dirty="0" sz="1200" spc="-70">
                <a:latin typeface="Verdana"/>
                <a:cs typeface="Verdana"/>
              </a:rPr>
              <a:t>S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lí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25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qu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215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>
                <a:latin typeface="Verdana"/>
                <a:cs typeface="Verdana"/>
              </a:rPr>
              <a:t>ícone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 spc="5">
                <a:latin typeface="Verdana"/>
                <a:cs typeface="Verdana"/>
              </a:rPr>
              <a:t>três </a:t>
            </a:r>
            <a:r>
              <a:rPr dirty="0" sz="1200" spc="10">
                <a:latin typeface="Verdana"/>
                <a:cs typeface="Verdana"/>
              </a:rPr>
              <a:t>pontos </a:t>
            </a:r>
            <a:r>
              <a:rPr dirty="0" sz="1200">
                <a:latin typeface="Verdana"/>
                <a:cs typeface="Verdana"/>
              </a:rPr>
              <a:t>e </a:t>
            </a:r>
            <a:r>
              <a:rPr dirty="0" sz="1200" spc="5">
                <a:latin typeface="Verdana"/>
                <a:cs typeface="Verdana"/>
              </a:rPr>
              <a:t> clique </a:t>
            </a:r>
            <a:r>
              <a:rPr dirty="0" sz="1200" spc="-5">
                <a:latin typeface="Verdana"/>
                <a:cs typeface="Verdana"/>
              </a:rPr>
              <a:t>na </a:t>
            </a:r>
            <a:r>
              <a:rPr dirty="0" sz="1200">
                <a:latin typeface="Verdana"/>
                <a:cs typeface="Verdana"/>
              </a:rPr>
              <a:t>opção </a:t>
            </a:r>
            <a:r>
              <a:rPr dirty="0" sz="1200" spc="15">
                <a:latin typeface="Verdana"/>
                <a:cs typeface="Verdana"/>
              </a:rPr>
              <a:t>“Deletar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-35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(</a:t>
            </a:r>
            <a:r>
              <a:rPr dirty="0" sz="1200" spc="-30">
                <a:latin typeface="Verdana"/>
                <a:cs typeface="Verdana"/>
              </a:rPr>
              <a:t>s</a:t>
            </a:r>
            <a:r>
              <a:rPr dirty="0" sz="1200" spc="-25">
                <a:latin typeface="Verdana"/>
                <a:cs typeface="Verdana"/>
              </a:rPr>
              <a:t>)</a:t>
            </a:r>
            <a:r>
              <a:rPr dirty="0" sz="1200">
                <a:latin typeface="Verdana"/>
                <a:cs typeface="Verdana"/>
              </a:rPr>
              <a:t>”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57598" y="3105150"/>
            <a:ext cx="2148205" cy="2178050"/>
            <a:chOff x="4157598" y="3105150"/>
            <a:chExt cx="2148205" cy="217805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9124" y="3105150"/>
              <a:ext cx="1876425" cy="4095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157598" y="3738626"/>
              <a:ext cx="1231900" cy="1544320"/>
            </a:xfrm>
            <a:custGeom>
              <a:avLst/>
              <a:gdLst/>
              <a:ahLst/>
              <a:cxnLst/>
              <a:rect l="l" t="t" r="r" b="b"/>
              <a:pathLst>
                <a:path w="1231900" h="1544320">
                  <a:moveTo>
                    <a:pt x="113664" y="1411351"/>
                  </a:moveTo>
                  <a:lnTo>
                    <a:pt x="0" y="1477645"/>
                  </a:lnTo>
                  <a:lnTo>
                    <a:pt x="106934" y="1540002"/>
                  </a:lnTo>
                  <a:lnTo>
                    <a:pt x="113664" y="1544066"/>
                  </a:lnTo>
                  <a:lnTo>
                    <a:pt x="122427" y="1541653"/>
                  </a:lnTo>
                  <a:lnTo>
                    <a:pt x="126364" y="1534922"/>
                  </a:lnTo>
                  <a:lnTo>
                    <a:pt x="130428" y="1528064"/>
                  </a:lnTo>
                  <a:lnTo>
                    <a:pt x="128142" y="1519301"/>
                  </a:lnTo>
                  <a:lnTo>
                    <a:pt x="81250" y="1491996"/>
                  </a:lnTo>
                  <a:lnTo>
                    <a:pt x="28321" y="1491996"/>
                  </a:lnTo>
                  <a:lnTo>
                    <a:pt x="28321" y="1463421"/>
                  </a:lnTo>
                  <a:lnTo>
                    <a:pt x="81149" y="1463421"/>
                  </a:lnTo>
                  <a:lnTo>
                    <a:pt x="121285" y="1440053"/>
                  </a:lnTo>
                  <a:lnTo>
                    <a:pt x="128142" y="1435989"/>
                  </a:lnTo>
                  <a:lnTo>
                    <a:pt x="130428" y="1427353"/>
                  </a:lnTo>
                  <a:lnTo>
                    <a:pt x="126364" y="1420495"/>
                  </a:lnTo>
                  <a:lnTo>
                    <a:pt x="122427" y="1413637"/>
                  </a:lnTo>
                  <a:lnTo>
                    <a:pt x="113664" y="1411351"/>
                  </a:lnTo>
                  <a:close/>
                </a:path>
                <a:path w="1231900" h="1544320">
                  <a:moveTo>
                    <a:pt x="81149" y="1463421"/>
                  </a:moveTo>
                  <a:lnTo>
                    <a:pt x="28321" y="1463421"/>
                  </a:lnTo>
                  <a:lnTo>
                    <a:pt x="28321" y="1491996"/>
                  </a:lnTo>
                  <a:lnTo>
                    <a:pt x="81250" y="1491996"/>
                  </a:lnTo>
                  <a:lnTo>
                    <a:pt x="77769" y="1489964"/>
                  </a:lnTo>
                  <a:lnTo>
                    <a:pt x="35560" y="1489964"/>
                  </a:lnTo>
                  <a:lnTo>
                    <a:pt x="35560" y="1465326"/>
                  </a:lnTo>
                  <a:lnTo>
                    <a:pt x="77877" y="1465326"/>
                  </a:lnTo>
                  <a:lnTo>
                    <a:pt x="81149" y="1463421"/>
                  </a:lnTo>
                  <a:close/>
                </a:path>
                <a:path w="1231900" h="1544320">
                  <a:moveTo>
                    <a:pt x="1202943" y="1463421"/>
                  </a:moveTo>
                  <a:lnTo>
                    <a:pt x="81149" y="1463421"/>
                  </a:lnTo>
                  <a:lnTo>
                    <a:pt x="56691" y="1477660"/>
                  </a:lnTo>
                  <a:lnTo>
                    <a:pt x="81250" y="1491996"/>
                  </a:lnTo>
                  <a:lnTo>
                    <a:pt x="1225041" y="1491996"/>
                  </a:lnTo>
                  <a:lnTo>
                    <a:pt x="1231518" y="1485519"/>
                  </a:lnTo>
                  <a:lnTo>
                    <a:pt x="1231518" y="1477645"/>
                  </a:lnTo>
                  <a:lnTo>
                    <a:pt x="1202943" y="1477645"/>
                  </a:lnTo>
                  <a:lnTo>
                    <a:pt x="1202943" y="1463421"/>
                  </a:lnTo>
                  <a:close/>
                </a:path>
                <a:path w="1231900" h="1544320">
                  <a:moveTo>
                    <a:pt x="35560" y="1465326"/>
                  </a:moveTo>
                  <a:lnTo>
                    <a:pt x="35560" y="1489964"/>
                  </a:lnTo>
                  <a:lnTo>
                    <a:pt x="56691" y="1477660"/>
                  </a:lnTo>
                  <a:lnTo>
                    <a:pt x="35560" y="1465326"/>
                  </a:lnTo>
                  <a:close/>
                </a:path>
                <a:path w="1231900" h="1544320">
                  <a:moveTo>
                    <a:pt x="56691" y="1477660"/>
                  </a:moveTo>
                  <a:lnTo>
                    <a:pt x="35560" y="1489964"/>
                  </a:lnTo>
                  <a:lnTo>
                    <a:pt x="77769" y="1489964"/>
                  </a:lnTo>
                  <a:lnTo>
                    <a:pt x="56691" y="1477660"/>
                  </a:lnTo>
                  <a:close/>
                </a:path>
                <a:path w="1231900" h="1544320">
                  <a:moveTo>
                    <a:pt x="77877" y="1465326"/>
                  </a:moveTo>
                  <a:lnTo>
                    <a:pt x="35560" y="1465326"/>
                  </a:lnTo>
                  <a:lnTo>
                    <a:pt x="56691" y="1477660"/>
                  </a:lnTo>
                  <a:lnTo>
                    <a:pt x="77877" y="1465326"/>
                  </a:lnTo>
                  <a:close/>
                </a:path>
                <a:path w="1231900" h="1544320">
                  <a:moveTo>
                    <a:pt x="1231518" y="0"/>
                  </a:moveTo>
                  <a:lnTo>
                    <a:pt x="1202943" y="0"/>
                  </a:lnTo>
                  <a:lnTo>
                    <a:pt x="1202943" y="1477645"/>
                  </a:lnTo>
                  <a:lnTo>
                    <a:pt x="1217167" y="1463421"/>
                  </a:lnTo>
                  <a:lnTo>
                    <a:pt x="1231518" y="1463421"/>
                  </a:lnTo>
                  <a:lnTo>
                    <a:pt x="1231518" y="0"/>
                  </a:lnTo>
                  <a:close/>
                </a:path>
                <a:path w="1231900" h="1544320">
                  <a:moveTo>
                    <a:pt x="1231518" y="1463421"/>
                  </a:moveTo>
                  <a:lnTo>
                    <a:pt x="1217167" y="1463421"/>
                  </a:lnTo>
                  <a:lnTo>
                    <a:pt x="1202943" y="1477645"/>
                  </a:lnTo>
                  <a:lnTo>
                    <a:pt x="1231518" y="1477645"/>
                  </a:lnTo>
                  <a:lnTo>
                    <a:pt x="1231518" y="1463421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7750" y="1800225"/>
            <a:ext cx="2971800" cy="4743450"/>
            <a:chOff x="1047750" y="1800225"/>
            <a:chExt cx="2971800" cy="4743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275" y="1809750"/>
              <a:ext cx="2952750" cy="4724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2512" y="1804987"/>
              <a:ext cx="2962275" cy="4733925"/>
            </a:xfrm>
            <a:custGeom>
              <a:avLst/>
              <a:gdLst/>
              <a:ahLst/>
              <a:cxnLst/>
              <a:rect l="l" t="t" r="r" b="b"/>
              <a:pathLst>
                <a:path w="2962275" h="4733925">
                  <a:moveTo>
                    <a:pt x="0" y="4733925"/>
                  </a:moveTo>
                  <a:lnTo>
                    <a:pt x="2962275" y="4733925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33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6086538" y="1800225"/>
            <a:ext cx="2971800" cy="4752975"/>
            <a:chOff x="6086538" y="1800225"/>
            <a:chExt cx="2971800" cy="47529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809750"/>
              <a:ext cx="2952750" cy="47339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91301" y="1804987"/>
              <a:ext cx="2962275" cy="4743450"/>
            </a:xfrm>
            <a:custGeom>
              <a:avLst/>
              <a:gdLst/>
              <a:ahLst/>
              <a:cxnLst/>
              <a:rect l="l" t="t" r="r" b="b"/>
              <a:pathLst>
                <a:path w="2962275" h="4743450">
                  <a:moveTo>
                    <a:pt x="0" y="4743450"/>
                  </a:moveTo>
                  <a:lnTo>
                    <a:pt x="2962275" y="4743450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43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962025" y="1866900"/>
            <a:ext cx="3250565" cy="883919"/>
            <a:chOff x="962025" y="1866900"/>
            <a:chExt cx="3250565" cy="883919"/>
          </a:xfrm>
        </p:grpSpPr>
        <p:sp>
          <p:nvSpPr>
            <p:cNvPr id="9" name="object 9"/>
            <p:cNvSpPr/>
            <p:nvPr/>
          </p:nvSpPr>
          <p:spPr>
            <a:xfrm>
              <a:off x="981075" y="1885950"/>
              <a:ext cx="314325" cy="257175"/>
            </a:xfrm>
            <a:custGeom>
              <a:avLst/>
              <a:gdLst/>
              <a:ahLst/>
              <a:cxnLst/>
              <a:rect l="l" t="t" r="r" b="b"/>
              <a:pathLst>
                <a:path w="314325" h="257175">
                  <a:moveTo>
                    <a:pt x="0" y="257175"/>
                  </a:moveTo>
                  <a:lnTo>
                    <a:pt x="314325" y="257175"/>
                  </a:lnTo>
                  <a:lnTo>
                    <a:pt x="314325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00099" y="1948180"/>
              <a:ext cx="2912745" cy="802640"/>
            </a:xfrm>
            <a:custGeom>
              <a:avLst/>
              <a:gdLst/>
              <a:ahLst/>
              <a:cxnLst/>
              <a:rect l="l" t="t" r="r" b="b"/>
              <a:pathLst>
                <a:path w="2912745" h="802639">
                  <a:moveTo>
                    <a:pt x="1441958" y="66294"/>
                  </a:moveTo>
                  <a:lnTo>
                    <a:pt x="1441958" y="796036"/>
                  </a:lnTo>
                  <a:lnTo>
                    <a:pt x="1448308" y="802386"/>
                  </a:lnTo>
                  <a:lnTo>
                    <a:pt x="2912364" y="802386"/>
                  </a:lnTo>
                  <a:lnTo>
                    <a:pt x="2912364" y="788162"/>
                  </a:lnTo>
                  <a:lnTo>
                    <a:pt x="1470533" y="788162"/>
                  </a:lnTo>
                  <a:lnTo>
                    <a:pt x="1456182" y="773811"/>
                  </a:lnTo>
                  <a:lnTo>
                    <a:pt x="1470533" y="773811"/>
                  </a:lnTo>
                  <a:lnTo>
                    <a:pt x="1470533" y="80645"/>
                  </a:lnTo>
                  <a:lnTo>
                    <a:pt x="1456182" y="80645"/>
                  </a:lnTo>
                  <a:lnTo>
                    <a:pt x="1441958" y="66294"/>
                  </a:lnTo>
                  <a:close/>
                </a:path>
                <a:path w="2912745" h="802639">
                  <a:moveTo>
                    <a:pt x="1470533" y="773811"/>
                  </a:moveTo>
                  <a:lnTo>
                    <a:pt x="1456182" y="773811"/>
                  </a:lnTo>
                  <a:lnTo>
                    <a:pt x="1470533" y="788162"/>
                  </a:lnTo>
                  <a:lnTo>
                    <a:pt x="1470533" y="773811"/>
                  </a:lnTo>
                  <a:close/>
                </a:path>
                <a:path w="2912745" h="802639">
                  <a:moveTo>
                    <a:pt x="2912364" y="773811"/>
                  </a:moveTo>
                  <a:lnTo>
                    <a:pt x="1470533" y="773811"/>
                  </a:lnTo>
                  <a:lnTo>
                    <a:pt x="1470533" y="788162"/>
                  </a:lnTo>
                  <a:lnTo>
                    <a:pt x="2912364" y="788162"/>
                  </a:lnTo>
                  <a:lnTo>
                    <a:pt x="2912364" y="773811"/>
                  </a:lnTo>
                  <a:close/>
                </a:path>
                <a:path w="2912745" h="802639">
                  <a:moveTo>
                    <a:pt x="113664" y="0"/>
                  </a:moveTo>
                  <a:lnTo>
                    <a:pt x="106934" y="4064"/>
                  </a:lnTo>
                  <a:lnTo>
                    <a:pt x="0" y="66294"/>
                  </a:lnTo>
                  <a:lnTo>
                    <a:pt x="106934" y="128650"/>
                  </a:lnTo>
                  <a:lnTo>
                    <a:pt x="113664" y="132715"/>
                  </a:lnTo>
                  <a:lnTo>
                    <a:pt x="122428" y="130429"/>
                  </a:lnTo>
                  <a:lnTo>
                    <a:pt x="126364" y="123571"/>
                  </a:lnTo>
                  <a:lnTo>
                    <a:pt x="130428" y="116712"/>
                  </a:lnTo>
                  <a:lnTo>
                    <a:pt x="128142" y="107950"/>
                  </a:lnTo>
                  <a:lnTo>
                    <a:pt x="81250" y="80645"/>
                  </a:lnTo>
                  <a:lnTo>
                    <a:pt x="28320" y="80645"/>
                  </a:lnTo>
                  <a:lnTo>
                    <a:pt x="28320" y="52070"/>
                  </a:lnTo>
                  <a:lnTo>
                    <a:pt x="81250" y="52070"/>
                  </a:lnTo>
                  <a:lnTo>
                    <a:pt x="128142" y="24765"/>
                  </a:lnTo>
                  <a:lnTo>
                    <a:pt x="130428" y="16002"/>
                  </a:lnTo>
                  <a:lnTo>
                    <a:pt x="126364" y="9144"/>
                  </a:lnTo>
                  <a:lnTo>
                    <a:pt x="122428" y="2286"/>
                  </a:lnTo>
                  <a:lnTo>
                    <a:pt x="113664" y="0"/>
                  </a:lnTo>
                  <a:close/>
                </a:path>
                <a:path w="2912745" h="802639">
                  <a:moveTo>
                    <a:pt x="81250" y="52070"/>
                  </a:moveTo>
                  <a:lnTo>
                    <a:pt x="28320" y="52070"/>
                  </a:lnTo>
                  <a:lnTo>
                    <a:pt x="28320" y="80645"/>
                  </a:lnTo>
                  <a:lnTo>
                    <a:pt x="81250" y="80645"/>
                  </a:lnTo>
                  <a:lnTo>
                    <a:pt x="77987" y="78740"/>
                  </a:lnTo>
                  <a:lnTo>
                    <a:pt x="35559" y="78740"/>
                  </a:lnTo>
                  <a:lnTo>
                    <a:pt x="35559" y="53975"/>
                  </a:lnTo>
                  <a:lnTo>
                    <a:pt x="77987" y="53975"/>
                  </a:lnTo>
                  <a:lnTo>
                    <a:pt x="81250" y="52070"/>
                  </a:lnTo>
                  <a:close/>
                </a:path>
                <a:path w="2912745" h="802639">
                  <a:moveTo>
                    <a:pt x="1464056" y="52070"/>
                  </a:moveTo>
                  <a:lnTo>
                    <a:pt x="81250" y="52070"/>
                  </a:lnTo>
                  <a:lnTo>
                    <a:pt x="56773" y="66357"/>
                  </a:lnTo>
                  <a:lnTo>
                    <a:pt x="81250" y="80645"/>
                  </a:lnTo>
                  <a:lnTo>
                    <a:pt x="1441958" y="80645"/>
                  </a:lnTo>
                  <a:lnTo>
                    <a:pt x="1441958" y="66294"/>
                  </a:lnTo>
                  <a:lnTo>
                    <a:pt x="1470533" y="66294"/>
                  </a:lnTo>
                  <a:lnTo>
                    <a:pt x="1470533" y="58420"/>
                  </a:lnTo>
                  <a:lnTo>
                    <a:pt x="1464056" y="52070"/>
                  </a:lnTo>
                  <a:close/>
                </a:path>
                <a:path w="2912745" h="802639">
                  <a:moveTo>
                    <a:pt x="1470533" y="66294"/>
                  </a:moveTo>
                  <a:lnTo>
                    <a:pt x="1441958" y="66294"/>
                  </a:lnTo>
                  <a:lnTo>
                    <a:pt x="1456182" y="80645"/>
                  </a:lnTo>
                  <a:lnTo>
                    <a:pt x="1470533" y="80645"/>
                  </a:lnTo>
                  <a:lnTo>
                    <a:pt x="1470533" y="66294"/>
                  </a:lnTo>
                  <a:close/>
                </a:path>
                <a:path w="2912745" h="802639">
                  <a:moveTo>
                    <a:pt x="35559" y="53975"/>
                  </a:moveTo>
                  <a:lnTo>
                    <a:pt x="35559" y="78740"/>
                  </a:lnTo>
                  <a:lnTo>
                    <a:pt x="56773" y="66357"/>
                  </a:lnTo>
                  <a:lnTo>
                    <a:pt x="35559" y="53975"/>
                  </a:lnTo>
                  <a:close/>
                </a:path>
                <a:path w="2912745" h="802639">
                  <a:moveTo>
                    <a:pt x="56773" y="66357"/>
                  </a:moveTo>
                  <a:lnTo>
                    <a:pt x="35559" y="78740"/>
                  </a:lnTo>
                  <a:lnTo>
                    <a:pt x="77987" y="78740"/>
                  </a:lnTo>
                  <a:lnTo>
                    <a:pt x="56773" y="66357"/>
                  </a:lnTo>
                  <a:close/>
                </a:path>
                <a:path w="2912745" h="802639">
                  <a:moveTo>
                    <a:pt x="77987" y="53975"/>
                  </a:moveTo>
                  <a:lnTo>
                    <a:pt x="35559" y="53975"/>
                  </a:lnTo>
                  <a:lnTo>
                    <a:pt x="56773" y="66357"/>
                  </a:lnTo>
                  <a:lnTo>
                    <a:pt x="77987" y="53975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6038850" y="2095500"/>
            <a:ext cx="1390650" cy="123825"/>
          </a:xfrm>
          <a:custGeom>
            <a:avLst/>
            <a:gdLst/>
            <a:ahLst/>
            <a:cxnLst/>
            <a:rect l="l" t="t" r="r" b="b"/>
            <a:pathLst>
              <a:path w="1390650" h="123825">
                <a:moveTo>
                  <a:pt x="0" y="123825"/>
                </a:moveTo>
                <a:lnTo>
                  <a:pt x="1390650" y="123825"/>
                </a:lnTo>
                <a:lnTo>
                  <a:pt x="1390650" y="0"/>
                </a:lnTo>
                <a:lnTo>
                  <a:pt x="0" y="0"/>
                </a:lnTo>
                <a:lnTo>
                  <a:pt x="0" y="123825"/>
                </a:lnTo>
                <a:close/>
              </a:path>
            </a:pathLst>
          </a:custGeom>
          <a:ln w="3810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91350" y="4076700"/>
            <a:ext cx="1162050" cy="219075"/>
          </a:xfrm>
          <a:custGeom>
            <a:avLst/>
            <a:gdLst/>
            <a:ahLst/>
            <a:cxnLst/>
            <a:rect l="l" t="t" r="r" b="b"/>
            <a:pathLst>
              <a:path w="1162050" h="219075">
                <a:moveTo>
                  <a:pt x="0" y="219075"/>
                </a:moveTo>
                <a:lnTo>
                  <a:pt x="1162050" y="219075"/>
                </a:lnTo>
                <a:lnTo>
                  <a:pt x="116205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3810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6672580" y="2143061"/>
            <a:ext cx="4843780" cy="2647950"/>
            <a:chOff x="6672580" y="2143061"/>
            <a:chExt cx="4843780" cy="2647950"/>
          </a:xfrm>
        </p:grpSpPr>
        <p:sp>
          <p:nvSpPr>
            <p:cNvPr id="14" name="object 14"/>
            <p:cNvSpPr/>
            <p:nvPr/>
          </p:nvSpPr>
          <p:spPr>
            <a:xfrm>
              <a:off x="6672580" y="2224023"/>
              <a:ext cx="2741295" cy="746760"/>
            </a:xfrm>
            <a:custGeom>
              <a:avLst/>
              <a:gdLst/>
              <a:ahLst/>
              <a:cxnLst/>
              <a:rect l="l" t="t" r="r" b="b"/>
              <a:pathLst>
                <a:path w="2741295" h="746760">
                  <a:moveTo>
                    <a:pt x="66357" y="56773"/>
                  </a:moveTo>
                  <a:lnTo>
                    <a:pt x="52070" y="81250"/>
                  </a:lnTo>
                  <a:lnTo>
                    <a:pt x="52070" y="740155"/>
                  </a:lnTo>
                  <a:lnTo>
                    <a:pt x="58420" y="746633"/>
                  </a:lnTo>
                  <a:lnTo>
                    <a:pt x="2741168" y="746633"/>
                  </a:lnTo>
                  <a:lnTo>
                    <a:pt x="2741168" y="732281"/>
                  </a:lnTo>
                  <a:lnTo>
                    <a:pt x="80645" y="732281"/>
                  </a:lnTo>
                  <a:lnTo>
                    <a:pt x="66294" y="718058"/>
                  </a:lnTo>
                  <a:lnTo>
                    <a:pt x="80645" y="718058"/>
                  </a:lnTo>
                  <a:lnTo>
                    <a:pt x="80645" y="81250"/>
                  </a:lnTo>
                  <a:lnTo>
                    <a:pt x="66357" y="56773"/>
                  </a:lnTo>
                  <a:close/>
                </a:path>
                <a:path w="2741295" h="746760">
                  <a:moveTo>
                    <a:pt x="80645" y="718058"/>
                  </a:moveTo>
                  <a:lnTo>
                    <a:pt x="66294" y="718058"/>
                  </a:lnTo>
                  <a:lnTo>
                    <a:pt x="80645" y="732281"/>
                  </a:lnTo>
                  <a:lnTo>
                    <a:pt x="80645" y="718058"/>
                  </a:lnTo>
                  <a:close/>
                </a:path>
                <a:path w="2741295" h="746760">
                  <a:moveTo>
                    <a:pt x="2741168" y="718058"/>
                  </a:moveTo>
                  <a:lnTo>
                    <a:pt x="80645" y="718058"/>
                  </a:lnTo>
                  <a:lnTo>
                    <a:pt x="80645" y="732281"/>
                  </a:lnTo>
                  <a:lnTo>
                    <a:pt x="2741168" y="732281"/>
                  </a:lnTo>
                  <a:lnTo>
                    <a:pt x="2741168" y="718058"/>
                  </a:lnTo>
                  <a:close/>
                </a:path>
                <a:path w="2741295" h="746760">
                  <a:moveTo>
                    <a:pt x="66294" y="0"/>
                  </a:moveTo>
                  <a:lnTo>
                    <a:pt x="4064" y="106934"/>
                  </a:lnTo>
                  <a:lnTo>
                    <a:pt x="0" y="113664"/>
                  </a:lnTo>
                  <a:lnTo>
                    <a:pt x="2286" y="122427"/>
                  </a:lnTo>
                  <a:lnTo>
                    <a:pt x="9144" y="126364"/>
                  </a:lnTo>
                  <a:lnTo>
                    <a:pt x="16001" y="130428"/>
                  </a:lnTo>
                  <a:lnTo>
                    <a:pt x="24765" y="128142"/>
                  </a:lnTo>
                  <a:lnTo>
                    <a:pt x="28701" y="121285"/>
                  </a:lnTo>
                  <a:lnTo>
                    <a:pt x="52070" y="81250"/>
                  </a:lnTo>
                  <a:lnTo>
                    <a:pt x="52070" y="28321"/>
                  </a:lnTo>
                  <a:lnTo>
                    <a:pt x="82808" y="28321"/>
                  </a:lnTo>
                  <a:lnTo>
                    <a:pt x="66294" y="0"/>
                  </a:lnTo>
                  <a:close/>
                </a:path>
                <a:path w="2741295" h="746760">
                  <a:moveTo>
                    <a:pt x="82808" y="28321"/>
                  </a:moveTo>
                  <a:lnTo>
                    <a:pt x="80645" y="28321"/>
                  </a:lnTo>
                  <a:lnTo>
                    <a:pt x="80645" y="81250"/>
                  </a:lnTo>
                  <a:lnTo>
                    <a:pt x="104013" y="121285"/>
                  </a:lnTo>
                  <a:lnTo>
                    <a:pt x="107950" y="128142"/>
                  </a:lnTo>
                  <a:lnTo>
                    <a:pt x="116713" y="130428"/>
                  </a:lnTo>
                  <a:lnTo>
                    <a:pt x="123571" y="126364"/>
                  </a:lnTo>
                  <a:lnTo>
                    <a:pt x="130428" y="122427"/>
                  </a:lnTo>
                  <a:lnTo>
                    <a:pt x="132715" y="113664"/>
                  </a:lnTo>
                  <a:lnTo>
                    <a:pt x="128650" y="106934"/>
                  </a:lnTo>
                  <a:lnTo>
                    <a:pt x="82808" y="28321"/>
                  </a:lnTo>
                  <a:close/>
                </a:path>
                <a:path w="2741295" h="746760">
                  <a:moveTo>
                    <a:pt x="80645" y="28321"/>
                  </a:moveTo>
                  <a:lnTo>
                    <a:pt x="52070" y="28321"/>
                  </a:lnTo>
                  <a:lnTo>
                    <a:pt x="52070" y="81250"/>
                  </a:lnTo>
                  <a:lnTo>
                    <a:pt x="66357" y="56773"/>
                  </a:lnTo>
                  <a:lnTo>
                    <a:pt x="53975" y="35560"/>
                  </a:lnTo>
                  <a:lnTo>
                    <a:pt x="80645" y="35560"/>
                  </a:lnTo>
                  <a:lnTo>
                    <a:pt x="80645" y="28321"/>
                  </a:lnTo>
                  <a:close/>
                </a:path>
                <a:path w="2741295" h="746760">
                  <a:moveTo>
                    <a:pt x="80645" y="35560"/>
                  </a:moveTo>
                  <a:lnTo>
                    <a:pt x="78740" y="35560"/>
                  </a:lnTo>
                  <a:lnTo>
                    <a:pt x="66357" y="56773"/>
                  </a:lnTo>
                  <a:lnTo>
                    <a:pt x="80645" y="81250"/>
                  </a:lnTo>
                  <a:lnTo>
                    <a:pt x="80645" y="35560"/>
                  </a:lnTo>
                  <a:close/>
                </a:path>
                <a:path w="2741295" h="746760">
                  <a:moveTo>
                    <a:pt x="78740" y="35560"/>
                  </a:moveTo>
                  <a:lnTo>
                    <a:pt x="53975" y="35560"/>
                  </a:lnTo>
                  <a:lnTo>
                    <a:pt x="66357" y="56773"/>
                  </a:lnTo>
                  <a:lnTo>
                    <a:pt x="78740" y="3556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415526" y="2157348"/>
              <a:ext cx="2085975" cy="2619375"/>
            </a:xfrm>
            <a:custGeom>
              <a:avLst/>
              <a:gdLst/>
              <a:ahLst/>
              <a:cxnLst/>
              <a:rect l="l" t="t" r="r" b="b"/>
              <a:pathLst>
                <a:path w="2085975" h="2619375">
                  <a:moveTo>
                    <a:pt x="2085975" y="0"/>
                  </a:moveTo>
                  <a:lnTo>
                    <a:pt x="0" y="0"/>
                  </a:lnTo>
                  <a:lnTo>
                    <a:pt x="0" y="2619375"/>
                  </a:lnTo>
                  <a:lnTo>
                    <a:pt x="2085975" y="2619375"/>
                  </a:lnTo>
                  <a:lnTo>
                    <a:pt x="20859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415526" y="2157348"/>
              <a:ext cx="2085975" cy="2619375"/>
            </a:xfrm>
            <a:custGeom>
              <a:avLst/>
              <a:gdLst/>
              <a:ahLst/>
              <a:cxnLst/>
              <a:rect l="l" t="t" r="r" b="b"/>
              <a:pathLst>
                <a:path w="2085975" h="2619375">
                  <a:moveTo>
                    <a:pt x="0" y="2619375"/>
                  </a:moveTo>
                  <a:lnTo>
                    <a:pt x="2085975" y="2619375"/>
                  </a:lnTo>
                  <a:lnTo>
                    <a:pt x="2085975" y="0"/>
                  </a:lnTo>
                  <a:lnTo>
                    <a:pt x="0" y="0"/>
                  </a:lnTo>
                  <a:lnTo>
                    <a:pt x="0" y="261937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362902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80">
                <a:solidFill>
                  <a:srgbClr val="042039"/>
                </a:solidFill>
              </a:rPr>
              <a:t>P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195">
                <a:solidFill>
                  <a:srgbClr val="042039"/>
                </a:solidFill>
              </a:rPr>
              <a:t>o</a:t>
            </a:r>
            <a:r>
              <a:rPr dirty="0" sz="2000" spc="95">
                <a:solidFill>
                  <a:srgbClr val="042039"/>
                </a:solidFill>
              </a:rPr>
              <a:t>b</a:t>
            </a:r>
            <a:r>
              <a:rPr dirty="0" sz="2000" spc="60">
                <a:solidFill>
                  <a:srgbClr val="042039"/>
                </a:solidFill>
              </a:rPr>
              <a:t>l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55">
                <a:solidFill>
                  <a:srgbClr val="042039"/>
                </a:solidFill>
              </a:rPr>
              <a:t>m</a:t>
            </a:r>
            <a:r>
              <a:rPr dirty="0" sz="2000" spc="160">
                <a:solidFill>
                  <a:srgbClr val="042039"/>
                </a:solidFill>
              </a:rPr>
              <a:t>a</a:t>
            </a:r>
            <a:r>
              <a:rPr dirty="0" sz="2000" spc="50">
                <a:solidFill>
                  <a:srgbClr val="042039"/>
                </a:solidFill>
              </a:rPr>
              <a:t>s</a:t>
            </a:r>
            <a:r>
              <a:rPr dirty="0" sz="2000" spc="-204">
                <a:solidFill>
                  <a:srgbClr val="042039"/>
                </a:solidFill>
              </a:rPr>
              <a:t> </a:t>
            </a:r>
            <a:r>
              <a:rPr dirty="0" sz="2000" spc="135">
                <a:solidFill>
                  <a:srgbClr val="042039"/>
                </a:solidFill>
              </a:rPr>
              <a:t>i</a:t>
            </a:r>
            <a:r>
              <a:rPr dirty="0" sz="2000" spc="145">
                <a:solidFill>
                  <a:srgbClr val="042039"/>
                </a:solidFill>
              </a:rPr>
              <a:t>n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155">
                <a:solidFill>
                  <a:srgbClr val="042039"/>
                </a:solidFill>
              </a:rPr>
              <a:t>s</a:t>
            </a:r>
            <a:r>
              <a:rPr dirty="0" sz="2000" spc="95">
                <a:solidFill>
                  <a:srgbClr val="042039"/>
                </a:solidFill>
              </a:rPr>
              <a:t>p</a:t>
            </a:r>
            <a:r>
              <a:rPr dirty="0" sz="2000" spc="90">
                <a:solidFill>
                  <a:srgbClr val="042039"/>
                </a:solidFill>
              </a:rPr>
              <a:t>e</a:t>
            </a:r>
            <a:r>
              <a:rPr dirty="0" sz="2000" spc="50">
                <a:solidFill>
                  <a:srgbClr val="042039"/>
                </a:solidFill>
              </a:rPr>
              <a:t>r</a:t>
            </a:r>
            <a:r>
              <a:rPr dirty="0" sz="2000" spc="75">
                <a:solidFill>
                  <a:srgbClr val="042039"/>
                </a:solidFill>
              </a:rPr>
              <a:t>a</a:t>
            </a:r>
            <a:r>
              <a:rPr dirty="0" sz="2000" spc="105">
                <a:solidFill>
                  <a:srgbClr val="042039"/>
                </a:solidFill>
              </a:rPr>
              <a:t>d</a:t>
            </a:r>
            <a:r>
              <a:rPr dirty="0" sz="2000" spc="120">
                <a:solidFill>
                  <a:srgbClr val="042039"/>
                </a:solidFill>
              </a:rPr>
              <a:t>o</a:t>
            </a:r>
            <a:r>
              <a:rPr dirty="0" sz="2000" spc="50">
                <a:solidFill>
                  <a:srgbClr val="042039"/>
                </a:solidFill>
              </a:rPr>
              <a:t>s</a:t>
            </a:r>
            <a:endParaRPr sz="2000"/>
          </a:p>
        </p:txBody>
      </p:sp>
      <p:sp>
        <p:nvSpPr>
          <p:cNvPr id="18" name="object 18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5062" y="1088961"/>
            <a:ext cx="43014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70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800" spc="14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800" spc="6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-1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800" spc="140" b="1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dirty="0" sz="1800" spc="6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800" spc="1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14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800" spc="14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70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800" spc="14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135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800" spc="5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-1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114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800" spc="14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13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35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60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800" spc="6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800" spc="1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14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800" spc="4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200588" y="1866836"/>
            <a:ext cx="1447800" cy="1743075"/>
            <a:chOff x="4200588" y="1866836"/>
            <a:chExt cx="1447800" cy="1743075"/>
          </a:xfrm>
        </p:grpSpPr>
        <p:sp>
          <p:nvSpPr>
            <p:cNvPr id="21" name="object 21"/>
            <p:cNvSpPr/>
            <p:nvPr/>
          </p:nvSpPr>
          <p:spPr>
            <a:xfrm>
              <a:off x="4214876" y="1881123"/>
              <a:ext cx="1419225" cy="1714500"/>
            </a:xfrm>
            <a:custGeom>
              <a:avLst/>
              <a:gdLst/>
              <a:ahLst/>
              <a:cxnLst/>
              <a:rect l="l" t="t" r="r" b="b"/>
              <a:pathLst>
                <a:path w="1419225" h="1714500">
                  <a:moveTo>
                    <a:pt x="1419225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1419225" y="1714500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214876" y="1881123"/>
              <a:ext cx="1419225" cy="1714500"/>
            </a:xfrm>
            <a:custGeom>
              <a:avLst/>
              <a:gdLst/>
              <a:ahLst/>
              <a:cxnLst/>
              <a:rect l="l" t="t" r="r" b="b"/>
              <a:pathLst>
                <a:path w="1419225" h="1714500">
                  <a:moveTo>
                    <a:pt x="0" y="1714500"/>
                  </a:moveTo>
                  <a:lnTo>
                    <a:pt x="1419225" y="1714500"/>
                  </a:lnTo>
                  <a:lnTo>
                    <a:pt x="1419225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4200588" y="1866836"/>
            <a:ext cx="1447800" cy="17430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227965" marR="224154" indent="-10160">
              <a:lnSpc>
                <a:spcPct val="120000"/>
              </a:lnSpc>
              <a:spcBef>
                <a:spcPts val="280"/>
              </a:spcBef>
            </a:pPr>
            <a:r>
              <a:rPr dirty="0" sz="1200" spc="20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ss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>
                <a:latin typeface="Verdana"/>
                <a:cs typeface="Verdana"/>
              </a:rPr>
              <a:t>ícone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abertura de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menu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lateral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94519" y="2201862"/>
            <a:ext cx="19443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ss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40">
                <a:latin typeface="Verdana"/>
                <a:cs typeface="Verdana"/>
              </a:rPr>
              <a:t>y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“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”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61601" y="3281616"/>
            <a:ext cx="144081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20000"/>
              </a:lnSpc>
              <a:spcBef>
                <a:spcPts val="100"/>
              </a:spcBef>
            </a:pPr>
            <a:r>
              <a:rPr dirty="0" sz="120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 spc="25">
                <a:latin typeface="Verdana"/>
                <a:cs typeface="Verdana"/>
              </a:rPr>
              <a:t>ã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-105">
                <a:latin typeface="Verdana"/>
                <a:cs typeface="Verdana"/>
              </a:rPr>
              <a:t>“</a:t>
            </a:r>
            <a:r>
              <a:rPr dirty="0" sz="1200">
                <a:latin typeface="Verdana"/>
                <a:cs typeface="Verdana"/>
              </a:rPr>
              <a:t>Ap</a:t>
            </a:r>
            <a:r>
              <a:rPr dirty="0" sz="1200" spc="50">
                <a:latin typeface="Verdana"/>
                <a:cs typeface="Verdana"/>
              </a:rPr>
              <a:t>l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z</a:t>
            </a:r>
            <a:r>
              <a:rPr dirty="0" sz="1200" spc="15">
                <a:latin typeface="Verdana"/>
                <a:cs typeface="Verdana"/>
              </a:rPr>
              <a:t>oo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à  </a:t>
            </a:r>
            <a:r>
              <a:rPr dirty="0" sz="1200">
                <a:latin typeface="Verdana"/>
                <a:cs typeface="Verdana"/>
              </a:rPr>
              <a:t>camada”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5350" y="3000375"/>
            <a:ext cx="428625" cy="371475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8158098" y="2733675"/>
            <a:ext cx="3195955" cy="2277110"/>
            <a:chOff x="8158098" y="2733675"/>
            <a:chExt cx="3195955" cy="227711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5474" y="2733675"/>
              <a:ext cx="1838325" cy="2571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1674" y="4171950"/>
              <a:ext cx="1724025" cy="3810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158098" y="4110355"/>
              <a:ext cx="2312670" cy="900430"/>
            </a:xfrm>
            <a:custGeom>
              <a:avLst/>
              <a:gdLst/>
              <a:ahLst/>
              <a:cxnLst/>
              <a:rect l="l" t="t" r="r" b="b"/>
              <a:pathLst>
                <a:path w="2312670" h="900429">
                  <a:moveTo>
                    <a:pt x="612901" y="66294"/>
                  </a:moveTo>
                  <a:lnTo>
                    <a:pt x="612901" y="893953"/>
                  </a:lnTo>
                  <a:lnTo>
                    <a:pt x="619251" y="900430"/>
                  </a:lnTo>
                  <a:lnTo>
                    <a:pt x="2306320" y="900430"/>
                  </a:lnTo>
                  <a:lnTo>
                    <a:pt x="2312670" y="893953"/>
                  </a:lnTo>
                  <a:lnTo>
                    <a:pt x="2312670" y="886079"/>
                  </a:lnTo>
                  <a:lnTo>
                    <a:pt x="641476" y="886079"/>
                  </a:lnTo>
                  <a:lnTo>
                    <a:pt x="627126" y="871855"/>
                  </a:lnTo>
                  <a:lnTo>
                    <a:pt x="641476" y="871855"/>
                  </a:lnTo>
                  <a:lnTo>
                    <a:pt x="641476" y="80645"/>
                  </a:lnTo>
                  <a:lnTo>
                    <a:pt x="627126" y="80645"/>
                  </a:lnTo>
                  <a:lnTo>
                    <a:pt x="612901" y="66294"/>
                  </a:lnTo>
                  <a:close/>
                </a:path>
                <a:path w="2312670" h="900429">
                  <a:moveTo>
                    <a:pt x="641476" y="871855"/>
                  </a:moveTo>
                  <a:lnTo>
                    <a:pt x="627126" y="871855"/>
                  </a:lnTo>
                  <a:lnTo>
                    <a:pt x="641476" y="886079"/>
                  </a:lnTo>
                  <a:lnTo>
                    <a:pt x="641476" y="871855"/>
                  </a:lnTo>
                  <a:close/>
                </a:path>
                <a:path w="2312670" h="900429">
                  <a:moveTo>
                    <a:pt x="2284095" y="871855"/>
                  </a:moveTo>
                  <a:lnTo>
                    <a:pt x="641476" y="871855"/>
                  </a:lnTo>
                  <a:lnTo>
                    <a:pt x="641476" y="886079"/>
                  </a:lnTo>
                  <a:lnTo>
                    <a:pt x="2284095" y="886079"/>
                  </a:lnTo>
                  <a:lnTo>
                    <a:pt x="2284095" y="871855"/>
                  </a:lnTo>
                  <a:close/>
                </a:path>
                <a:path w="2312670" h="900429">
                  <a:moveTo>
                    <a:pt x="2312670" y="657479"/>
                  </a:moveTo>
                  <a:lnTo>
                    <a:pt x="2284095" y="657479"/>
                  </a:lnTo>
                  <a:lnTo>
                    <a:pt x="2284095" y="886079"/>
                  </a:lnTo>
                  <a:lnTo>
                    <a:pt x="2298446" y="871855"/>
                  </a:lnTo>
                  <a:lnTo>
                    <a:pt x="2312670" y="871855"/>
                  </a:lnTo>
                  <a:lnTo>
                    <a:pt x="2312670" y="657479"/>
                  </a:lnTo>
                  <a:close/>
                </a:path>
                <a:path w="2312670" h="900429">
                  <a:moveTo>
                    <a:pt x="2312670" y="871855"/>
                  </a:moveTo>
                  <a:lnTo>
                    <a:pt x="2298446" y="871855"/>
                  </a:lnTo>
                  <a:lnTo>
                    <a:pt x="2284095" y="886079"/>
                  </a:lnTo>
                  <a:lnTo>
                    <a:pt x="2312670" y="886079"/>
                  </a:lnTo>
                  <a:lnTo>
                    <a:pt x="2312670" y="871855"/>
                  </a:lnTo>
                  <a:close/>
                </a:path>
                <a:path w="2312670" h="900429">
                  <a:moveTo>
                    <a:pt x="113665" y="0"/>
                  </a:moveTo>
                  <a:lnTo>
                    <a:pt x="106933" y="4064"/>
                  </a:lnTo>
                  <a:lnTo>
                    <a:pt x="0" y="66294"/>
                  </a:lnTo>
                  <a:lnTo>
                    <a:pt x="106933" y="128651"/>
                  </a:lnTo>
                  <a:lnTo>
                    <a:pt x="113665" y="132715"/>
                  </a:lnTo>
                  <a:lnTo>
                    <a:pt x="122427" y="130429"/>
                  </a:lnTo>
                  <a:lnTo>
                    <a:pt x="126365" y="123571"/>
                  </a:lnTo>
                  <a:lnTo>
                    <a:pt x="130428" y="116713"/>
                  </a:lnTo>
                  <a:lnTo>
                    <a:pt x="128143" y="107950"/>
                  </a:lnTo>
                  <a:lnTo>
                    <a:pt x="81250" y="80645"/>
                  </a:lnTo>
                  <a:lnTo>
                    <a:pt x="28321" y="80645"/>
                  </a:lnTo>
                  <a:lnTo>
                    <a:pt x="28321" y="52070"/>
                  </a:lnTo>
                  <a:lnTo>
                    <a:pt x="81250" y="52070"/>
                  </a:lnTo>
                  <a:lnTo>
                    <a:pt x="128143" y="24765"/>
                  </a:lnTo>
                  <a:lnTo>
                    <a:pt x="130428" y="16002"/>
                  </a:lnTo>
                  <a:lnTo>
                    <a:pt x="126365" y="9144"/>
                  </a:lnTo>
                  <a:lnTo>
                    <a:pt x="122427" y="2286"/>
                  </a:lnTo>
                  <a:lnTo>
                    <a:pt x="113665" y="0"/>
                  </a:lnTo>
                  <a:close/>
                </a:path>
                <a:path w="2312670" h="900429">
                  <a:moveTo>
                    <a:pt x="81250" y="52070"/>
                  </a:moveTo>
                  <a:lnTo>
                    <a:pt x="28321" y="52070"/>
                  </a:lnTo>
                  <a:lnTo>
                    <a:pt x="28321" y="80645"/>
                  </a:lnTo>
                  <a:lnTo>
                    <a:pt x="81250" y="80645"/>
                  </a:lnTo>
                  <a:lnTo>
                    <a:pt x="77987" y="78740"/>
                  </a:lnTo>
                  <a:lnTo>
                    <a:pt x="35559" y="78740"/>
                  </a:lnTo>
                  <a:lnTo>
                    <a:pt x="35559" y="53975"/>
                  </a:lnTo>
                  <a:lnTo>
                    <a:pt x="77987" y="53975"/>
                  </a:lnTo>
                  <a:lnTo>
                    <a:pt x="81250" y="52070"/>
                  </a:lnTo>
                  <a:close/>
                </a:path>
                <a:path w="2312670" h="900429">
                  <a:moveTo>
                    <a:pt x="635000" y="52070"/>
                  </a:moveTo>
                  <a:lnTo>
                    <a:pt x="81250" y="52070"/>
                  </a:lnTo>
                  <a:lnTo>
                    <a:pt x="56773" y="66357"/>
                  </a:lnTo>
                  <a:lnTo>
                    <a:pt x="81250" y="80645"/>
                  </a:lnTo>
                  <a:lnTo>
                    <a:pt x="612901" y="80645"/>
                  </a:lnTo>
                  <a:lnTo>
                    <a:pt x="612901" y="66294"/>
                  </a:lnTo>
                  <a:lnTo>
                    <a:pt x="641476" y="66294"/>
                  </a:lnTo>
                  <a:lnTo>
                    <a:pt x="641476" y="58420"/>
                  </a:lnTo>
                  <a:lnTo>
                    <a:pt x="635000" y="52070"/>
                  </a:lnTo>
                  <a:close/>
                </a:path>
                <a:path w="2312670" h="900429">
                  <a:moveTo>
                    <a:pt x="641476" y="66294"/>
                  </a:moveTo>
                  <a:lnTo>
                    <a:pt x="612901" y="66294"/>
                  </a:lnTo>
                  <a:lnTo>
                    <a:pt x="627126" y="80645"/>
                  </a:lnTo>
                  <a:lnTo>
                    <a:pt x="641476" y="80645"/>
                  </a:lnTo>
                  <a:lnTo>
                    <a:pt x="641476" y="66294"/>
                  </a:lnTo>
                  <a:close/>
                </a:path>
                <a:path w="2312670" h="900429">
                  <a:moveTo>
                    <a:pt x="35559" y="53975"/>
                  </a:moveTo>
                  <a:lnTo>
                    <a:pt x="35559" y="78740"/>
                  </a:lnTo>
                  <a:lnTo>
                    <a:pt x="56773" y="66357"/>
                  </a:lnTo>
                  <a:lnTo>
                    <a:pt x="35559" y="53975"/>
                  </a:lnTo>
                  <a:close/>
                </a:path>
                <a:path w="2312670" h="900429">
                  <a:moveTo>
                    <a:pt x="56773" y="66357"/>
                  </a:moveTo>
                  <a:lnTo>
                    <a:pt x="35559" y="78740"/>
                  </a:lnTo>
                  <a:lnTo>
                    <a:pt x="77987" y="78740"/>
                  </a:lnTo>
                  <a:lnTo>
                    <a:pt x="56773" y="66357"/>
                  </a:lnTo>
                  <a:close/>
                </a:path>
                <a:path w="2312670" h="900429">
                  <a:moveTo>
                    <a:pt x="77987" y="53975"/>
                  </a:moveTo>
                  <a:lnTo>
                    <a:pt x="35559" y="53975"/>
                  </a:lnTo>
                  <a:lnTo>
                    <a:pt x="56773" y="66357"/>
                  </a:lnTo>
                  <a:lnTo>
                    <a:pt x="77987" y="53975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0588" y="1866900"/>
            <a:ext cx="1447800" cy="4038600"/>
            <a:chOff x="4200588" y="1866900"/>
            <a:chExt cx="1447800" cy="4038600"/>
          </a:xfrm>
        </p:grpSpPr>
        <p:sp>
          <p:nvSpPr>
            <p:cNvPr id="3" name="object 3"/>
            <p:cNvSpPr/>
            <p:nvPr/>
          </p:nvSpPr>
          <p:spPr>
            <a:xfrm>
              <a:off x="4214876" y="1881187"/>
              <a:ext cx="1419225" cy="4010025"/>
            </a:xfrm>
            <a:custGeom>
              <a:avLst/>
              <a:gdLst/>
              <a:ahLst/>
              <a:cxnLst/>
              <a:rect l="l" t="t" r="r" b="b"/>
              <a:pathLst>
                <a:path w="1419225" h="4010025">
                  <a:moveTo>
                    <a:pt x="1419225" y="0"/>
                  </a:moveTo>
                  <a:lnTo>
                    <a:pt x="0" y="0"/>
                  </a:lnTo>
                  <a:lnTo>
                    <a:pt x="0" y="4010025"/>
                  </a:lnTo>
                  <a:lnTo>
                    <a:pt x="1419225" y="4010025"/>
                  </a:lnTo>
                  <a:lnTo>
                    <a:pt x="141922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214876" y="1881187"/>
              <a:ext cx="1419225" cy="4010025"/>
            </a:xfrm>
            <a:custGeom>
              <a:avLst/>
              <a:gdLst/>
              <a:ahLst/>
              <a:cxnLst/>
              <a:rect l="l" t="t" r="r" b="b"/>
              <a:pathLst>
                <a:path w="1419225" h="4010025">
                  <a:moveTo>
                    <a:pt x="0" y="4010025"/>
                  </a:moveTo>
                  <a:lnTo>
                    <a:pt x="1419225" y="4010025"/>
                  </a:lnTo>
                  <a:lnTo>
                    <a:pt x="1419225" y="0"/>
                  </a:lnTo>
                  <a:lnTo>
                    <a:pt x="0" y="0"/>
                  </a:lnTo>
                  <a:lnTo>
                    <a:pt x="0" y="40100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200588" y="1866900"/>
            <a:ext cx="1447800" cy="40386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3189" marR="128905" indent="8890">
              <a:lnSpc>
                <a:spcPct val="120500"/>
              </a:lnSpc>
              <a:spcBef>
                <a:spcPts val="270"/>
              </a:spcBef>
            </a:pPr>
            <a:r>
              <a:rPr dirty="0" sz="1200" spc="-5">
                <a:latin typeface="Verdana"/>
                <a:cs typeface="Verdana"/>
              </a:rPr>
              <a:t>Para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imprimir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arquivo,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pressione </a:t>
            </a:r>
            <a:r>
              <a:rPr dirty="0" sz="1200">
                <a:latin typeface="Verdana"/>
                <a:cs typeface="Verdana"/>
              </a:rPr>
              <a:t>o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ícone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abertura de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m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u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(</a:t>
            </a:r>
            <a:r>
              <a:rPr dirty="0" sz="1200">
                <a:latin typeface="Verdana"/>
                <a:cs typeface="Verdana"/>
              </a:rPr>
              <a:t>à  </a:t>
            </a:r>
            <a:r>
              <a:rPr dirty="0" sz="1200" spc="5">
                <a:latin typeface="Verdana"/>
                <a:cs typeface="Verdana"/>
              </a:rPr>
              <a:t>esquerda” </a:t>
            </a:r>
            <a:r>
              <a:rPr dirty="0" sz="1200" spc="15">
                <a:latin typeface="Verdana"/>
                <a:cs typeface="Verdana"/>
              </a:rPr>
              <a:t>e,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40">
                <a:latin typeface="Verdana"/>
                <a:cs typeface="Verdana"/>
              </a:rPr>
              <a:t>li</a:t>
            </a:r>
            <a:r>
              <a:rPr dirty="0" sz="1200">
                <a:latin typeface="Verdana"/>
                <a:cs typeface="Verdana"/>
              </a:rPr>
              <a:t>q</a:t>
            </a:r>
            <a:r>
              <a:rPr dirty="0" sz="1200" spc="-10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-5">
                <a:latin typeface="Verdana"/>
                <a:cs typeface="Verdana"/>
              </a:rPr>
              <a:t>no </a:t>
            </a:r>
            <a:r>
              <a:rPr dirty="0" sz="1200">
                <a:latin typeface="Verdana"/>
                <a:cs typeface="Verdana"/>
              </a:rPr>
              <a:t>ícone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(</a:t>
            </a:r>
            <a:r>
              <a:rPr dirty="0" sz="1200">
                <a:latin typeface="Verdana"/>
                <a:cs typeface="Verdana"/>
              </a:rPr>
              <a:t>à  </a:t>
            </a:r>
            <a:r>
              <a:rPr dirty="0" sz="1200" spc="15">
                <a:latin typeface="Verdana"/>
                <a:cs typeface="Verdana"/>
              </a:rPr>
              <a:t>direita)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01238" y="2143061"/>
            <a:ext cx="2114550" cy="2400300"/>
            <a:chOff x="9401238" y="2143061"/>
            <a:chExt cx="2114550" cy="2400300"/>
          </a:xfrm>
        </p:grpSpPr>
        <p:sp>
          <p:nvSpPr>
            <p:cNvPr id="7" name="object 7"/>
            <p:cNvSpPr/>
            <p:nvPr/>
          </p:nvSpPr>
          <p:spPr>
            <a:xfrm>
              <a:off x="9415526" y="2157348"/>
              <a:ext cx="2085975" cy="2371725"/>
            </a:xfrm>
            <a:custGeom>
              <a:avLst/>
              <a:gdLst/>
              <a:ahLst/>
              <a:cxnLst/>
              <a:rect l="l" t="t" r="r" b="b"/>
              <a:pathLst>
                <a:path w="2085975" h="2371725">
                  <a:moveTo>
                    <a:pt x="2085975" y="0"/>
                  </a:moveTo>
                  <a:lnTo>
                    <a:pt x="0" y="0"/>
                  </a:lnTo>
                  <a:lnTo>
                    <a:pt x="0" y="2371725"/>
                  </a:lnTo>
                  <a:lnTo>
                    <a:pt x="2085975" y="2371725"/>
                  </a:lnTo>
                  <a:lnTo>
                    <a:pt x="20859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415526" y="2157348"/>
              <a:ext cx="2085975" cy="2371725"/>
            </a:xfrm>
            <a:custGeom>
              <a:avLst/>
              <a:gdLst/>
              <a:ahLst/>
              <a:cxnLst/>
              <a:rect l="l" t="t" r="r" b="b"/>
              <a:pathLst>
                <a:path w="2085975" h="2371725">
                  <a:moveTo>
                    <a:pt x="0" y="2371725"/>
                  </a:moveTo>
                  <a:lnTo>
                    <a:pt x="2085975" y="2371725"/>
                  </a:lnTo>
                  <a:lnTo>
                    <a:pt x="2085975" y="0"/>
                  </a:lnTo>
                  <a:lnTo>
                    <a:pt x="0" y="0"/>
                  </a:lnTo>
                  <a:lnTo>
                    <a:pt x="0" y="23717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401238" y="2143061"/>
            <a:ext cx="2114550" cy="240030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 marL="124460" marR="123825">
              <a:lnSpc>
                <a:spcPct val="120800"/>
              </a:lnSpc>
              <a:spcBef>
                <a:spcPts val="265"/>
              </a:spcBef>
            </a:pPr>
            <a:r>
              <a:rPr dirty="0" sz="1200" spc="-5">
                <a:latin typeface="Verdana"/>
                <a:cs typeface="Verdana"/>
              </a:rPr>
              <a:t>Para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imprimir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arquivo,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pressione </a:t>
            </a:r>
            <a:r>
              <a:rPr dirty="0" sz="1200">
                <a:latin typeface="Verdana"/>
                <a:cs typeface="Verdana"/>
              </a:rPr>
              <a:t>o ícone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abertura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de</a:t>
            </a:r>
            <a:r>
              <a:rPr dirty="0" sz="1200" spc="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menu 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lateral </a:t>
            </a:r>
            <a:r>
              <a:rPr dirty="0" sz="1200" spc="-10">
                <a:latin typeface="Verdana"/>
                <a:cs typeface="Verdana"/>
              </a:rPr>
              <a:t>(à </a:t>
            </a:r>
            <a:r>
              <a:rPr dirty="0" sz="1200" spc="5">
                <a:latin typeface="Verdana"/>
                <a:cs typeface="Verdana"/>
              </a:rPr>
              <a:t>esquerda” </a:t>
            </a:r>
            <a:r>
              <a:rPr dirty="0" sz="1200" spc="15">
                <a:latin typeface="Verdana"/>
                <a:cs typeface="Verdana"/>
              </a:rPr>
              <a:t>e,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is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45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qu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í</a:t>
            </a:r>
            <a:r>
              <a:rPr dirty="0" sz="1200" spc="-25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engrenagem </a:t>
            </a:r>
            <a:r>
              <a:rPr dirty="0" sz="1200" spc="-15">
                <a:latin typeface="Verdana"/>
                <a:cs typeface="Verdana"/>
              </a:rPr>
              <a:t>(à 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direita)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86538" y="1790700"/>
            <a:ext cx="5114925" cy="4752975"/>
            <a:chOff x="6086538" y="1790700"/>
            <a:chExt cx="5114925" cy="475297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0250" y="3895725"/>
              <a:ext cx="1581150" cy="3714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800225"/>
              <a:ext cx="2952750" cy="47339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91301" y="1795462"/>
              <a:ext cx="2962275" cy="4743450"/>
            </a:xfrm>
            <a:custGeom>
              <a:avLst/>
              <a:gdLst/>
              <a:ahLst/>
              <a:cxnLst/>
              <a:rect l="l" t="t" r="r" b="b"/>
              <a:pathLst>
                <a:path w="2962275" h="4743450">
                  <a:moveTo>
                    <a:pt x="0" y="4743450"/>
                  </a:moveTo>
                  <a:lnTo>
                    <a:pt x="2962275" y="4743450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43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86500" y="2095500"/>
              <a:ext cx="866775" cy="190500"/>
            </a:xfrm>
            <a:custGeom>
              <a:avLst/>
              <a:gdLst/>
              <a:ahLst/>
              <a:cxnLst/>
              <a:rect l="l" t="t" r="r" b="b"/>
              <a:pathLst>
                <a:path w="866775" h="190500">
                  <a:moveTo>
                    <a:pt x="0" y="190500"/>
                  </a:moveTo>
                  <a:lnTo>
                    <a:pt x="866775" y="190500"/>
                  </a:lnTo>
                  <a:lnTo>
                    <a:pt x="866775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57974" y="2129154"/>
              <a:ext cx="2254885" cy="1228725"/>
            </a:xfrm>
            <a:custGeom>
              <a:avLst/>
              <a:gdLst/>
              <a:ahLst/>
              <a:cxnLst/>
              <a:rect l="l" t="t" r="r" b="b"/>
              <a:pathLst>
                <a:path w="2254884" h="1228725">
                  <a:moveTo>
                    <a:pt x="1113154" y="66294"/>
                  </a:moveTo>
                  <a:lnTo>
                    <a:pt x="1113154" y="1222375"/>
                  </a:lnTo>
                  <a:lnTo>
                    <a:pt x="1119504" y="1228725"/>
                  </a:lnTo>
                  <a:lnTo>
                    <a:pt x="2254884" y="1228725"/>
                  </a:lnTo>
                  <a:lnTo>
                    <a:pt x="2254884" y="1214501"/>
                  </a:lnTo>
                  <a:lnTo>
                    <a:pt x="1141729" y="1214501"/>
                  </a:lnTo>
                  <a:lnTo>
                    <a:pt x="1127505" y="1200150"/>
                  </a:lnTo>
                  <a:lnTo>
                    <a:pt x="1141729" y="1200150"/>
                  </a:lnTo>
                  <a:lnTo>
                    <a:pt x="1141729" y="80645"/>
                  </a:lnTo>
                  <a:lnTo>
                    <a:pt x="1127505" y="80645"/>
                  </a:lnTo>
                  <a:lnTo>
                    <a:pt x="1113154" y="66294"/>
                  </a:lnTo>
                  <a:close/>
                </a:path>
                <a:path w="2254884" h="1228725">
                  <a:moveTo>
                    <a:pt x="1141729" y="1200150"/>
                  </a:moveTo>
                  <a:lnTo>
                    <a:pt x="1127505" y="1200150"/>
                  </a:lnTo>
                  <a:lnTo>
                    <a:pt x="1141729" y="1214501"/>
                  </a:lnTo>
                  <a:lnTo>
                    <a:pt x="1141729" y="1200150"/>
                  </a:lnTo>
                  <a:close/>
                </a:path>
                <a:path w="2254884" h="1228725">
                  <a:moveTo>
                    <a:pt x="2254884" y="1200150"/>
                  </a:moveTo>
                  <a:lnTo>
                    <a:pt x="1141729" y="1200150"/>
                  </a:lnTo>
                  <a:lnTo>
                    <a:pt x="1141729" y="1214501"/>
                  </a:lnTo>
                  <a:lnTo>
                    <a:pt x="2254884" y="1214501"/>
                  </a:lnTo>
                  <a:lnTo>
                    <a:pt x="2254884" y="1200150"/>
                  </a:lnTo>
                  <a:close/>
                </a:path>
                <a:path w="2254884" h="1228725">
                  <a:moveTo>
                    <a:pt x="113665" y="0"/>
                  </a:moveTo>
                  <a:lnTo>
                    <a:pt x="106933" y="4064"/>
                  </a:lnTo>
                  <a:lnTo>
                    <a:pt x="0" y="66294"/>
                  </a:lnTo>
                  <a:lnTo>
                    <a:pt x="106933" y="128650"/>
                  </a:lnTo>
                  <a:lnTo>
                    <a:pt x="113665" y="132715"/>
                  </a:lnTo>
                  <a:lnTo>
                    <a:pt x="122427" y="130429"/>
                  </a:lnTo>
                  <a:lnTo>
                    <a:pt x="126365" y="123571"/>
                  </a:lnTo>
                  <a:lnTo>
                    <a:pt x="130428" y="116712"/>
                  </a:lnTo>
                  <a:lnTo>
                    <a:pt x="128143" y="107950"/>
                  </a:lnTo>
                  <a:lnTo>
                    <a:pt x="81250" y="80645"/>
                  </a:lnTo>
                  <a:lnTo>
                    <a:pt x="28321" y="80645"/>
                  </a:lnTo>
                  <a:lnTo>
                    <a:pt x="28321" y="52070"/>
                  </a:lnTo>
                  <a:lnTo>
                    <a:pt x="81250" y="52070"/>
                  </a:lnTo>
                  <a:lnTo>
                    <a:pt x="128143" y="24765"/>
                  </a:lnTo>
                  <a:lnTo>
                    <a:pt x="130428" y="16002"/>
                  </a:lnTo>
                  <a:lnTo>
                    <a:pt x="126365" y="9144"/>
                  </a:lnTo>
                  <a:lnTo>
                    <a:pt x="122427" y="2286"/>
                  </a:lnTo>
                  <a:lnTo>
                    <a:pt x="113665" y="0"/>
                  </a:lnTo>
                  <a:close/>
                </a:path>
                <a:path w="2254884" h="1228725">
                  <a:moveTo>
                    <a:pt x="81250" y="52070"/>
                  </a:moveTo>
                  <a:lnTo>
                    <a:pt x="28321" y="52070"/>
                  </a:lnTo>
                  <a:lnTo>
                    <a:pt x="28321" y="80645"/>
                  </a:lnTo>
                  <a:lnTo>
                    <a:pt x="81250" y="80645"/>
                  </a:lnTo>
                  <a:lnTo>
                    <a:pt x="77987" y="78740"/>
                  </a:lnTo>
                  <a:lnTo>
                    <a:pt x="35559" y="78740"/>
                  </a:lnTo>
                  <a:lnTo>
                    <a:pt x="35559" y="53975"/>
                  </a:lnTo>
                  <a:lnTo>
                    <a:pt x="77987" y="53975"/>
                  </a:lnTo>
                  <a:lnTo>
                    <a:pt x="81250" y="52070"/>
                  </a:lnTo>
                  <a:close/>
                </a:path>
                <a:path w="2254884" h="1228725">
                  <a:moveTo>
                    <a:pt x="1135379" y="52070"/>
                  </a:moveTo>
                  <a:lnTo>
                    <a:pt x="81250" y="52070"/>
                  </a:lnTo>
                  <a:lnTo>
                    <a:pt x="56773" y="66357"/>
                  </a:lnTo>
                  <a:lnTo>
                    <a:pt x="81250" y="80645"/>
                  </a:lnTo>
                  <a:lnTo>
                    <a:pt x="1113154" y="80645"/>
                  </a:lnTo>
                  <a:lnTo>
                    <a:pt x="1113154" y="66294"/>
                  </a:lnTo>
                  <a:lnTo>
                    <a:pt x="1141729" y="66294"/>
                  </a:lnTo>
                  <a:lnTo>
                    <a:pt x="1141729" y="58420"/>
                  </a:lnTo>
                  <a:lnTo>
                    <a:pt x="1135379" y="52070"/>
                  </a:lnTo>
                  <a:close/>
                </a:path>
                <a:path w="2254884" h="1228725">
                  <a:moveTo>
                    <a:pt x="1141729" y="66294"/>
                  </a:moveTo>
                  <a:lnTo>
                    <a:pt x="1113154" y="66294"/>
                  </a:lnTo>
                  <a:lnTo>
                    <a:pt x="1127505" y="80645"/>
                  </a:lnTo>
                  <a:lnTo>
                    <a:pt x="1141729" y="80645"/>
                  </a:lnTo>
                  <a:lnTo>
                    <a:pt x="1141729" y="66294"/>
                  </a:lnTo>
                  <a:close/>
                </a:path>
                <a:path w="2254884" h="1228725">
                  <a:moveTo>
                    <a:pt x="35559" y="53975"/>
                  </a:moveTo>
                  <a:lnTo>
                    <a:pt x="35559" y="78740"/>
                  </a:lnTo>
                  <a:lnTo>
                    <a:pt x="56773" y="66357"/>
                  </a:lnTo>
                  <a:lnTo>
                    <a:pt x="35559" y="53975"/>
                  </a:lnTo>
                  <a:close/>
                </a:path>
                <a:path w="2254884" h="1228725">
                  <a:moveTo>
                    <a:pt x="56773" y="66357"/>
                  </a:moveTo>
                  <a:lnTo>
                    <a:pt x="35559" y="78740"/>
                  </a:lnTo>
                  <a:lnTo>
                    <a:pt x="77987" y="78740"/>
                  </a:lnTo>
                  <a:lnTo>
                    <a:pt x="56773" y="66357"/>
                  </a:lnTo>
                  <a:close/>
                </a:path>
                <a:path w="2254884" h="1228725">
                  <a:moveTo>
                    <a:pt x="77987" y="53975"/>
                  </a:moveTo>
                  <a:lnTo>
                    <a:pt x="35559" y="53975"/>
                  </a:lnTo>
                  <a:lnTo>
                    <a:pt x="56773" y="66357"/>
                  </a:lnTo>
                  <a:lnTo>
                    <a:pt x="77987" y="53975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038225" y="1800225"/>
            <a:ext cx="4048125" cy="4752975"/>
            <a:chOff x="1038225" y="1800225"/>
            <a:chExt cx="4048125" cy="475297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8383" y="4533900"/>
              <a:ext cx="497966" cy="4286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8675" y="5162550"/>
              <a:ext cx="447675" cy="4476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7750" y="1809750"/>
              <a:ext cx="2962275" cy="47339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42987" y="1804987"/>
              <a:ext cx="2971800" cy="4743450"/>
            </a:xfrm>
            <a:custGeom>
              <a:avLst/>
              <a:gdLst/>
              <a:ahLst/>
              <a:cxnLst/>
              <a:rect l="l" t="t" r="r" b="b"/>
              <a:pathLst>
                <a:path w="2971800" h="4743450">
                  <a:moveTo>
                    <a:pt x="0" y="4743450"/>
                  </a:moveTo>
                  <a:lnTo>
                    <a:pt x="2971800" y="4743450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4743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00150" y="1914525"/>
              <a:ext cx="238125" cy="180975"/>
            </a:xfrm>
            <a:custGeom>
              <a:avLst/>
              <a:gdLst/>
              <a:ahLst/>
              <a:cxnLst/>
              <a:rect l="l" t="t" r="r" b="b"/>
              <a:pathLst>
                <a:path w="238125" h="180975">
                  <a:moveTo>
                    <a:pt x="0" y="180975"/>
                  </a:moveTo>
                  <a:lnTo>
                    <a:pt x="238125" y="180975"/>
                  </a:lnTo>
                  <a:lnTo>
                    <a:pt x="238125" y="0"/>
                  </a:lnTo>
                  <a:lnTo>
                    <a:pt x="0" y="0"/>
                  </a:lnTo>
                  <a:lnTo>
                    <a:pt x="0" y="180975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442974" y="1948179"/>
              <a:ext cx="2776220" cy="1958339"/>
            </a:xfrm>
            <a:custGeom>
              <a:avLst/>
              <a:gdLst/>
              <a:ahLst/>
              <a:cxnLst/>
              <a:rect l="l" t="t" r="r" b="b"/>
              <a:pathLst>
                <a:path w="2776220" h="1958339">
                  <a:moveTo>
                    <a:pt x="1373758" y="66294"/>
                  </a:moveTo>
                  <a:lnTo>
                    <a:pt x="1373758" y="1951609"/>
                  </a:lnTo>
                  <a:lnTo>
                    <a:pt x="1380108" y="1957959"/>
                  </a:lnTo>
                  <a:lnTo>
                    <a:pt x="2775966" y="1957959"/>
                  </a:lnTo>
                  <a:lnTo>
                    <a:pt x="2775966" y="1943735"/>
                  </a:lnTo>
                  <a:lnTo>
                    <a:pt x="1402333" y="1943735"/>
                  </a:lnTo>
                  <a:lnTo>
                    <a:pt x="1387983" y="1929384"/>
                  </a:lnTo>
                  <a:lnTo>
                    <a:pt x="1402333" y="1929384"/>
                  </a:lnTo>
                  <a:lnTo>
                    <a:pt x="1402333" y="80645"/>
                  </a:lnTo>
                  <a:lnTo>
                    <a:pt x="1387983" y="80645"/>
                  </a:lnTo>
                  <a:lnTo>
                    <a:pt x="1373758" y="66294"/>
                  </a:lnTo>
                  <a:close/>
                </a:path>
                <a:path w="2776220" h="1958339">
                  <a:moveTo>
                    <a:pt x="1402333" y="1929384"/>
                  </a:moveTo>
                  <a:lnTo>
                    <a:pt x="1387983" y="1929384"/>
                  </a:lnTo>
                  <a:lnTo>
                    <a:pt x="1402333" y="1943735"/>
                  </a:lnTo>
                  <a:lnTo>
                    <a:pt x="1402333" y="1929384"/>
                  </a:lnTo>
                  <a:close/>
                </a:path>
                <a:path w="2776220" h="1958339">
                  <a:moveTo>
                    <a:pt x="2775966" y="1929384"/>
                  </a:moveTo>
                  <a:lnTo>
                    <a:pt x="1402333" y="1929384"/>
                  </a:lnTo>
                  <a:lnTo>
                    <a:pt x="1402333" y="1943735"/>
                  </a:lnTo>
                  <a:lnTo>
                    <a:pt x="2775966" y="1943735"/>
                  </a:lnTo>
                  <a:lnTo>
                    <a:pt x="2775966" y="1929384"/>
                  </a:lnTo>
                  <a:close/>
                </a:path>
                <a:path w="2776220" h="1958339">
                  <a:moveTo>
                    <a:pt x="113664" y="0"/>
                  </a:moveTo>
                  <a:lnTo>
                    <a:pt x="106934" y="4064"/>
                  </a:lnTo>
                  <a:lnTo>
                    <a:pt x="0" y="66294"/>
                  </a:lnTo>
                  <a:lnTo>
                    <a:pt x="106934" y="128650"/>
                  </a:lnTo>
                  <a:lnTo>
                    <a:pt x="113664" y="132715"/>
                  </a:lnTo>
                  <a:lnTo>
                    <a:pt x="122428" y="130429"/>
                  </a:lnTo>
                  <a:lnTo>
                    <a:pt x="126364" y="123571"/>
                  </a:lnTo>
                  <a:lnTo>
                    <a:pt x="130428" y="116712"/>
                  </a:lnTo>
                  <a:lnTo>
                    <a:pt x="128142" y="107950"/>
                  </a:lnTo>
                  <a:lnTo>
                    <a:pt x="81250" y="80645"/>
                  </a:lnTo>
                  <a:lnTo>
                    <a:pt x="28320" y="80645"/>
                  </a:lnTo>
                  <a:lnTo>
                    <a:pt x="28320" y="52070"/>
                  </a:lnTo>
                  <a:lnTo>
                    <a:pt x="81250" y="52070"/>
                  </a:lnTo>
                  <a:lnTo>
                    <a:pt x="128142" y="24765"/>
                  </a:lnTo>
                  <a:lnTo>
                    <a:pt x="130428" y="16002"/>
                  </a:lnTo>
                  <a:lnTo>
                    <a:pt x="126364" y="9144"/>
                  </a:lnTo>
                  <a:lnTo>
                    <a:pt x="122428" y="2286"/>
                  </a:lnTo>
                  <a:lnTo>
                    <a:pt x="113664" y="0"/>
                  </a:lnTo>
                  <a:close/>
                </a:path>
                <a:path w="2776220" h="1958339">
                  <a:moveTo>
                    <a:pt x="81250" y="52070"/>
                  </a:moveTo>
                  <a:lnTo>
                    <a:pt x="28320" y="52070"/>
                  </a:lnTo>
                  <a:lnTo>
                    <a:pt x="28320" y="80645"/>
                  </a:lnTo>
                  <a:lnTo>
                    <a:pt x="81250" y="80645"/>
                  </a:lnTo>
                  <a:lnTo>
                    <a:pt x="77987" y="78740"/>
                  </a:lnTo>
                  <a:lnTo>
                    <a:pt x="35559" y="78740"/>
                  </a:lnTo>
                  <a:lnTo>
                    <a:pt x="35559" y="53975"/>
                  </a:lnTo>
                  <a:lnTo>
                    <a:pt x="77987" y="53975"/>
                  </a:lnTo>
                  <a:lnTo>
                    <a:pt x="81250" y="52070"/>
                  </a:lnTo>
                  <a:close/>
                </a:path>
                <a:path w="2776220" h="1958339">
                  <a:moveTo>
                    <a:pt x="1395857" y="52070"/>
                  </a:moveTo>
                  <a:lnTo>
                    <a:pt x="81250" y="52070"/>
                  </a:lnTo>
                  <a:lnTo>
                    <a:pt x="56773" y="66357"/>
                  </a:lnTo>
                  <a:lnTo>
                    <a:pt x="81250" y="80645"/>
                  </a:lnTo>
                  <a:lnTo>
                    <a:pt x="1373758" y="80645"/>
                  </a:lnTo>
                  <a:lnTo>
                    <a:pt x="1373758" y="66294"/>
                  </a:lnTo>
                  <a:lnTo>
                    <a:pt x="1402333" y="66294"/>
                  </a:lnTo>
                  <a:lnTo>
                    <a:pt x="1402333" y="58420"/>
                  </a:lnTo>
                  <a:lnTo>
                    <a:pt x="1395857" y="52070"/>
                  </a:lnTo>
                  <a:close/>
                </a:path>
                <a:path w="2776220" h="1958339">
                  <a:moveTo>
                    <a:pt x="1402333" y="66294"/>
                  </a:moveTo>
                  <a:lnTo>
                    <a:pt x="1373758" y="66294"/>
                  </a:lnTo>
                  <a:lnTo>
                    <a:pt x="1387983" y="80645"/>
                  </a:lnTo>
                  <a:lnTo>
                    <a:pt x="1402333" y="80645"/>
                  </a:lnTo>
                  <a:lnTo>
                    <a:pt x="1402333" y="66294"/>
                  </a:lnTo>
                  <a:close/>
                </a:path>
                <a:path w="2776220" h="1958339">
                  <a:moveTo>
                    <a:pt x="35559" y="53975"/>
                  </a:moveTo>
                  <a:lnTo>
                    <a:pt x="35559" y="78740"/>
                  </a:lnTo>
                  <a:lnTo>
                    <a:pt x="56773" y="66357"/>
                  </a:lnTo>
                  <a:lnTo>
                    <a:pt x="35559" y="53975"/>
                  </a:lnTo>
                  <a:close/>
                </a:path>
                <a:path w="2776220" h="1958339">
                  <a:moveTo>
                    <a:pt x="56773" y="66357"/>
                  </a:moveTo>
                  <a:lnTo>
                    <a:pt x="35559" y="78740"/>
                  </a:lnTo>
                  <a:lnTo>
                    <a:pt x="77987" y="78740"/>
                  </a:lnTo>
                  <a:lnTo>
                    <a:pt x="56773" y="66357"/>
                  </a:lnTo>
                  <a:close/>
                </a:path>
                <a:path w="2776220" h="1958339">
                  <a:moveTo>
                    <a:pt x="77987" y="53975"/>
                  </a:moveTo>
                  <a:lnTo>
                    <a:pt x="35559" y="53975"/>
                  </a:lnTo>
                  <a:lnTo>
                    <a:pt x="56773" y="66357"/>
                  </a:lnTo>
                  <a:lnTo>
                    <a:pt x="77987" y="53975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2846451" y="1093850"/>
            <a:ext cx="2374900" cy="631825"/>
            <a:chOff x="2846451" y="1093850"/>
            <a:chExt cx="2374900" cy="631825"/>
          </a:xfrm>
        </p:grpSpPr>
        <p:sp>
          <p:nvSpPr>
            <p:cNvPr id="24" name="object 24"/>
            <p:cNvSpPr/>
            <p:nvPr/>
          </p:nvSpPr>
          <p:spPr>
            <a:xfrm>
              <a:off x="2852801" y="1100200"/>
              <a:ext cx="2362200" cy="619125"/>
            </a:xfrm>
            <a:custGeom>
              <a:avLst/>
              <a:gdLst/>
              <a:ahLst/>
              <a:cxnLst/>
              <a:rect l="l" t="t" r="r" b="b"/>
              <a:pathLst>
                <a:path w="2362200" h="619125">
                  <a:moveTo>
                    <a:pt x="2258949" y="0"/>
                  </a:moveTo>
                  <a:lnTo>
                    <a:pt x="103124" y="0"/>
                  </a:lnTo>
                  <a:lnTo>
                    <a:pt x="62954" y="8094"/>
                  </a:lnTo>
                  <a:lnTo>
                    <a:pt x="30178" y="30178"/>
                  </a:lnTo>
                  <a:lnTo>
                    <a:pt x="8094" y="62954"/>
                  </a:lnTo>
                  <a:lnTo>
                    <a:pt x="0" y="103124"/>
                  </a:lnTo>
                  <a:lnTo>
                    <a:pt x="0" y="515874"/>
                  </a:lnTo>
                  <a:lnTo>
                    <a:pt x="8094" y="556063"/>
                  </a:lnTo>
                  <a:lnTo>
                    <a:pt x="30178" y="588883"/>
                  </a:lnTo>
                  <a:lnTo>
                    <a:pt x="62954" y="611010"/>
                  </a:lnTo>
                  <a:lnTo>
                    <a:pt x="103124" y="619125"/>
                  </a:lnTo>
                  <a:lnTo>
                    <a:pt x="2258949" y="619125"/>
                  </a:lnTo>
                  <a:lnTo>
                    <a:pt x="2299138" y="611010"/>
                  </a:lnTo>
                  <a:lnTo>
                    <a:pt x="2331958" y="588883"/>
                  </a:lnTo>
                  <a:lnTo>
                    <a:pt x="2354085" y="556063"/>
                  </a:lnTo>
                  <a:lnTo>
                    <a:pt x="2362200" y="515874"/>
                  </a:lnTo>
                  <a:lnTo>
                    <a:pt x="2362200" y="103124"/>
                  </a:lnTo>
                  <a:lnTo>
                    <a:pt x="2354085" y="62954"/>
                  </a:lnTo>
                  <a:lnTo>
                    <a:pt x="2331958" y="30178"/>
                  </a:lnTo>
                  <a:lnTo>
                    <a:pt x="2299138" y="8094"/>
                  </a:lnTo>
                  <a:lnTo>
                    <a:pt x="2258949" y="0"/>
                  </a:lnTo>
                  <a:close/>
                </a:path>
              </a:pathLst>
            </a:custGeom>
            <a:solidFill>
              <a:srgbClr val="C6F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852801" y="1100200"/>
              <a:ext cx="2362200" cy="619125"/>
            </a:xfrm>
            <a:custGeom>
              <a:avLst/>
              <a:gdLst/>
              <a:ahLst/>
              <a:cxnLst/>
              <a:rect l="l" t="t" r="r" b="b"/>
              <a:pathLst>
                <a:path w="2362200" h="619125">
                  <a:moveTo>
                    <a:pt x="0" y="103124"/>
                  </a:moveTo>
                  <a:lnTo>
                    <a:pt x="8094" y="62954"/>
                  </a:lnTo>
                  <a:lnTo>
                    <a:pt x="30178" y="30178"/>
                  </a:lnTo>
                  <a:lnTo>
                    <a:pt x="62954" y="8094"/>
                  </a:lnTo>
                  <a:lnTo>
                    <a:pt x="103124" y="0"/>
                  </a:lnTo>
                  <a:lnTo>
                    <a:pt x="2258949" y="0"/>
                  </a:lnTo>
                  <a:lnTo>
                    <a:pt x="2299138" y="8094"/>
                  </a:lnTo>
                  <a:lnTo>
                    <a:pt x="2331958" y="30178"/>
                  </a:lnTo>
                  <a:lnTo>
                    <a:pt x="2354085" y="62954"/>
                  </a:lnTo>
                  <a:lnTo>
                    <a:pt x="2362200" y="103124"/>
                  </a:lnTo>
                  <a:lnTo>
                    <a:pt x="2362200" y="515874"/>
                  </a:lnTo>
                  <a:lnTo>
                    <a:pt x="2354085" y="556063"/>
                  </a:lnTo>
                  <a:lnTo>
                    <a:pt x="2331958" y="588883"/>
                  </a:lnTo>
                  <a:lnTo>
                    <a:pt x="2299138" y="611010"/>
                  </a:lnTo>
                  <a:lnTo>
                    <a:pt x="2258949" y="619125"/>
                  </a:lnTo>
                  <a:lnTo>
                    <a:pt x="103124" y="619125"/>
                  </a:lnTo>
                  <a:lnTo>
                    <a:pt x="62954" y="611010"/>
                  </a:lnTo>
                  <a:lnTo>
                    <a:pt x="30178" y="588883"/>
                  </a:lnTo>
                  <a:lnTo>
                    <a:pt x="8094" y="556063"/>
                  </a:lnTo>
                  <a:lnTo>
                    <a:pt x="0" y="515874"/>
                  </a:lnTo>
                  <a:lnTo>
                    <a:pt x="0" y="103124"/>
                  </a:lnTo>
                  <a:close/>
                </a:path>
              </a:pathLst>
            </a:custGeom>
            <a:ln w="12700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962529" y="1316609"/>
            <a:ext cx="212979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003935" algn="l"/>
                <a:tab pos="1385570" algn="l"/>
                <a:tab pos="1890395" algn="l"/>
              </a:tabLst>
            </a:pPr>
            <a:r>
              <a:rPr dirty="0" sz="950" spc="30">
                <a:solidFill>
                  <a:srgbClr val="042039"/>
                </a:solidFill>
                <a:latin typeface="Verdana"/>
                <a:cs typeface="Verdana"/>
              </a:rPr>
              <a:t>v</a:t>
            </a:r>
            <a:r>
              <a:rPr dirty="0" sz="950" spc="-40">
                <a:solidFill>
                  <a:srgbClr val="042039"/>
                </a:solidFill>
                <a:latin typeface="Verdana"/>
                <a:cs typeface="Verdana"/>
              </a:rPr>
              <a:t>i</a:t>
            </a:r>
            <a:r>
              <a:rPr dirty="0" sz="950" spc="25">
                <a:solidFill>
                  <a:srgbClr val="042039"/>
                </a:solidFill>
                <a:latin typeface="Verdana"/>
                <a:cs typeface="Verdana"/>
              </a:rPr>
              <a:t>s</a:t>
            </a:r>
            <a:r>
              <a:rPr dirty="0" sz="950">
                <a:solidFill>
                  <a:srgbClr val="042039"/>
                </a:solidFill>
                <a:latin typeface="Verdana"/>
                <a:cs typeface="Verdana"/>
              </a:rPr>
              <a:t>u</a:t>
            </a:r>
            <a:r>
              <a:rPr dirty="0" sz="950" spc="105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r>
              <a:rPr dirty="0" sz="950" spc="-40">
                <a:solidFill>
                  <a:srgbClr val="042039"/>
                </a:solidFill>
                <a:latin typeface="Verdana"/>
                <a:cs typeface="Verdana"/>
              </a:rPr>
              <a:t>li</a:t>
            </a:r>
            <a:r>
              <a:rPr dirty="0" sz="950" spc="20">
                <a:solidFill>
                  <a:srgbClr val="042039"/>
                </a:solidFill>
                <a:latin typeface="Verdana"/>
                <a:cs typeface="Verdana"/>
              </a:rPr>
              <a:t>z</a:t>
            </a:r>
            <a:r>
              <a:rPr dirty="0" sz="950" spc="30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r>
              <a:rPr dirty="0" sz="950" spc="100">
                <a:solidFill>
                  <a:srgbClr val="042039"/>
                </a:solidFill>
                <a:latin typeface="Verdana"/>
                <a:cs typeface="Verdana"/>
              </a:rPr>
              <a:t>ç</a:t>
            </a:r>
            <a:r>
              <a:rPr dirty="0" sz="950" spc="30">
                <a:solidFill>
                  <a:srgbClr val="042039"/>
                </a:solidFill>
                <a:latin typeface="Verdana"/>
                <a:cs typeface="Verdana"/>
              </a:rPr>
              <a:t>ã</a:t>
            </a:r>
            <a:r>
              <a:rPr dirty="0" sz="950" spc="15">
                <a:solidFill>
                  <a:srgbClr val="042039"/>
                </a:solidFill>
                <a:latin typeface="Verdana"/>
                <a:cs typeface="Verdana"/>
              </a:rPr>
              <a:t>o</a:t>
            </a:r>
            <a:r>
              <a:rPr dirty="0" sz="950">
                <a:solidFill>
                  <a:srgbClr val="042039"/>
                </a:solidFill>
                <a:latin typeface="Verdana"/>
                <a:cs typeface="Verdana"/>
              </a:rPr>
              <a:t>	</a:t>
            </a:r>
            <a:r>
              <a:rPr dirty="0" sz="950" spc="5">
                <a:solidFill>
                  <a:srgbClr val="042039"/>
                </a:solidFill>
                <a:latin typeface="Verdana"/>
                <a:cs typeface="Verdana"/>
              </a:rPr>
              <a:t>d</a:t>
            </a:r>
            <a:r>
              <a:rPr dirty="0" sz="950" spc="15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r>
              <a:rPr dirty="0" sz="950">
                <a:solidFill>
                  <a:srgbClr val="042039"/>
                </a:solidFill>
                <a:latin typeface="Verdana"/>
                <a:cs typeface="Verdana"/>
              </a:rPr>
              <a:t>	</a:t>
            </a:r>
            <a:r>
              <a:rPr dirty="0" sz="950" spc="25">
                <a:solidFill>
                  <a:srgbClr val="042039"/>
                </a:solidFill>
                <a:latin typeface="Verdana"/>
                <a:cs typeface="Verdana"/>
              </a:rPr>
              <a:t>á</a:t>
            </a:r>
            <a:r>
              <a:rPr dirty="0" sz="950" spc="-35">
                <a:solidFill>
                  <a:srgbClr val="042039"/>
                </a:solidFill>
                <a:latin typeface="Verdana"/>
                <a:cs typeface="Verdana"/>
              </a:rPr>
              <a:t>r</a:t>
            </a:r>
            <a:r>
              <a:rPr dirty="0" sz="950" spc="25">
                <a:solidFill>
                  <a:srgbClr val="042039"/>
                </a:solidFill>
                <a:latin typeface="Verdana"/>
                <a:cs typeface="Verdana"/>
              </a:rPr>
              <a:t>e</a:t>
            </a:r>
            <a:r>
              <a:rPr dirty="0" sz="950" spc="15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r>
              <a:rPr dirty="0" sz="950">
                <a:solidFill>
                  <a:srgbClr val="042039"/>
                </a:solidFill>
                <a:latin typeface="Verdana"/>
                <a:cs typeface="Verdana"/>
              </a:rPr>
              <a:t>	</a:t>
            </a:r>
            <a:r>
              <a:rPr dirty="0" sz="950" spc="5">
                <a:solidFill>
                  <a:srgbClr val="042039"/>
                </a:solidFill>
                <a:latin typeface="Verdana"/>
                <a:cs typeface="Verdana"/>
              </a:rPr>
              <a:t>q</a:t>
            </a:r>
            <a:r>
              <a:rPr dirty="0" sz="950" spc="-5">
                <a:solidFill>
                  <a:srgbClr val="042039"/>
                </a:solidFill>
                <a:latin typeface="Verdana"/>
                <a:cs typeface="Verdana"/>
              </a:rPr>
              <a:t>u</a:t>
            </a:r>
            <a:r>
              <a:rPr dirty="0" sz="950" spc="10">
                <a:solidFill>
                  <a:srgbClr val="042039"/>
                </a:solidFill>
                <a:latin typeface="Verdana"/>
                <a:cs typeface="Verdana"/>
              </a:rPr>
              <a:t>e</a:t>
            </a:r>
            <a:endParaRPr sz="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950" spc="15">
                <a:solidFill>
                  <a:srgbClr val="042039"/>
                </a:solidFill>
                <a:latin typeface="Verdana"/>
                <a:cs typeface="Verdana"/>
              </a:rPr>
              <a:t>pretende</a:t>
            </a:r>
            <a:r>
              <a:rPr dirty="0" sz="950" spc="80">
                <a:solidFill>
                  <a:srgbClr val="042039"/>
                </a:solidFill>
                <a:latin typeface="Verdana"/>
                <a:cs typeface="Verdana"/>
              </a:rPr>
              <a:t> </a:t>
            </a:r>
            <a:r>
              <a:rPr dirty="0" sz="950" spc="-25">
                <a:solidFill>
                  <a:srgbClr val="042039"/>
                </a:solidFill>
                <a:latin typeface="Verdana"/>
                <a:cs typeface="Verdana"/>
              </a:rPr>
              <a:t>imprimir.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169672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250">
                <a:solidFill>
                  <a:srgbClr val="042039"/>
                </a:solidFill>
              </a:rPr>
              <a:t>I</a:t>
            </a:r>
            <a:r>
              <a:rPr dirty="0" sz="2000" spc="130">
                <a:solidFill>
                  <a:srgbClr val="042039"/>
                </a:solidFill>
              </a:rPr>
              <a:t>m</a:t>
            </a:r>
            <a:r>
              <a:rPr dirty="0" sz="2000" spc="170">
                <a:solidFill>
                  <a:srgbClr val="042039"/>
                </a:solidFill>
              </a:rPr>
              <a:t>p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90">
                <a:solidFill>
                  <a:srgbClr val="042039"/>
                </a:solidFill>
              </a:rPr>
              <a:t>e</a:t>
            </a:r>
            <a:r>
              <a:rPr dirty="0" sz="2000" spc="80">
                <a:solidFill>
                  <a:srgbClr val="042039"/>
                </a:solidFill>
              </a:rPr>
              <a:t>ss</a:t>
            </a:r>
            <a:r>
              <a:rPr dirty="0" sz="2000" spc="90">
                <a:solidFill>
                  <a:srgbClr val="042039"/>
                </a:solidFill>
              </a:rPr>
              <a:t>ão</a:t>
            </a:r>
            <a:endParaRPr sz="2000"/>
          </a:p>
        </p:txBody>
      </p:sp>
      <p:sp>
        <p:nvSpPr>
          <p:cNvPr id="28" name="object 28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09662" y="1088961"/>
            <a:ext cx="32067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215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800" spc="114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800" spc="70" b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800" spc="145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800" spc="130" b="1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dirty="0" sz="1800" spc="65" b="1">
                <a:solidFill>
                  <a:srgbClr val="FFFFFF"/>
                </a:solidFill>
                <a:latin typeface="Verdana"/>
                <a:cs typeface="Verdana"/>
              </a:rPr>
              <a:t>ã</a:t>
            </a:r>
            <a:r>
              <a:rPr dirty="0" sz="1800" spc="6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800" spc="-1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800" spc="-56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baseline="14619" sz="1425" spc="30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r>
              <a:rPr dirty="0" baseline="14619" sz="1425" spc="7">
                <a:solidFill>
                  <a:srgbClr val="042039"/>
                </a:solidFill>
                <a:latin typeface="Verdana"/>
                <a:cs typeface="Verdana"/>
              </a:rPr>
              <a:t>p</a:t>
            </a:r>
            <a:r>
              <a:rPr dirty="0" baseline="14619" sz="1425" spc="-300">
                <a:solidFill>
                  <a:srgbClr val="042039"/>
                </a:solidFill>
                <a:latin typeface="Verdana"/>
                <a:cs typeface="Verdana"/>
              </a:rPr>
              <a:t>l</a:t>
            </a:r>
            <a:r>
              <a:rPr dirty="0" sz="1800" spc="-1675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baseline="14619" sz="1425" spc="-60">
                <a:solidFill>
                  <a:srgbClr val="042039"/>
                </a:solidFill>
                <a:latin typeface="Verdana"/>
                <a:cs typeface="Verdana"/>
              </a:rPr>
              <a:t>i</a:t>
            </a:r>
            <a:r>
              <a:rPr dirty="0" baseline="14619" sz="1425" spc="120">
                <a:solidFill>
                  <a:srgbClr val="042039"/>
                </a:solidFill>
                <a:latin typeface="Verdana"/>
                <a:cs typeface="Verdana"/>
              </a:rPr>
              <a:t>q</a:t>
            </a:r>
            <a:r>
              <a:rPr dirty="0" baseline="14619" sz="1425" spc="-7">
                <a:solidFill>
                  <a:srgbClr val="042039"/>
                </a:solidFill>
                <a:latin typeface="Verdana"/>
                <a:cs typeface="Verdana"/>
              </a:rPr>
              <a:t>u</a:t>
            </a:r>
            <a:r>
              <a:rPr dirty="0" baseline="14619" sz="1425" spc="-427">
                <a:solidFill>
                  <a:srgbClr val="042039"/>
                </a:solidFill>
                <a:latin typeface="Verdana"/>
                <a:cs typeface="Verdana"/>
              </a:rPr>
              <a:t>e</a:t>
            </a:r>
            <a:r>
              <a:rPr dirty="0" sz="1800" spc="-22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baseline="14619" sz="1425" spc="-330">
                <a:solidFill>
                  <a:srgbClr val="042039"/>
                </a:solidFill>
                <a:latin typeface="Verdana"/>
                <a:cs typeface="Verdana"/>
              </a:rPr>
              <a:t>o</a:t>
            </a:r>
            <a:r>
              <a:rPr dirty="0" sz="1800" spc="-350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baseline="14619" sz="1425" spc="-104">
                <a:solidFill>
                  <a:srgbClr val="042039"/>
                </a:solidFill>
                <a:latin typeface="Verdana"/>
                <a:cs typeface="Verdana"/>
              </a:rPr>
              <a:t>z</a:t>
            </a:r>
            <a:r>
              <a:rPr dirty="0" sz="1800" spc="-112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baseline="14619" sz="1425" spc="30">
                <a:solidFill>
                  <a:srgbClr val="042039"/>
                </a:solidFill>
                <a:latin typeface="Verdana"/>
                <a:cs typeface="Verdana"/>
              </a:rPr>
              <a:t>o</a:t>
            </a:r>
            <a:r>
              <a:rPr dirty="0" baseline="14619" sz="1425" spc="142">
                <a:solidFill>
                  <a:srgbClr val="042039"/>
                </a:solidFill>
                <a:latin typeface="Verdana"/>
                <a:cs typeface="Verdana"/>
              </a:rPr>
              <a:t>o</a:t>
            </a:r>
            <a:r>
              <a:rPr dirty="0" baseline="14619" sz="1425" spc="-509">
                <a:solidFill>
                  <a:srgbClr val="042039"/>
                </a:solidFill>
                <a:latin typeface="Verdana"/>
                <a:cs typeface="Verdana"/>
              </a:rPr>
              <a:t>m</a:t>
            </a:r>
            <a:r>
              <a:rPr dirty="0" sz="1800" spc="-13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baseline="14619" sz="1425" spc="-487">
                <a:solidFill>
                  <a:srgbClr val="042039"/>
                </a:solidFill>
                <a:latin typeface="Verdana"/>
                <a:cs typeface="Verdana"/>
              </a:rPr>
              <a:t>n</a:t>
            </a:r>
            <a:r>
              <a:rPr dirty="0" sz="1800" spc="-1590" b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baseline="14619" sz="1425" spc="-7">
                <a:solidFill>
                  <a:srgbClr val="042039"/>
                </a:solidFill>
                <a:latin typeface="Verdana"/>
                <a:cs typeface="Verdana"/>
              </a:rPr>
              <a:t>o</a:t>
            </a:r>
            <a:endParaRPr baseline="14619" sz="1425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30" name="object 30"/>
          <p:cNvSpPr txBox="1"/>
          <p:nvPr/>
        </p:nvSpPr>
        <p:spPr>
          <a:xfrm>
            <a:off x="4338701" y="1058862"/>
            <a:ext cx="7975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50" spc="-30">
                <a:solidFill>
                  <a:srgbClr val="042039"/>
                </a:solidFill>
                <a:latin typeface="Verdana"/>
                <a:cs typeface="Verdana"/>
              </a:rPr>
              <a:t>m</a:t>
            </a:r>
            <a:r>
              <a:rPr dirty="0" sz="950" spc="-480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r>
              <a:rPr dirty="0" baseline="-7716" sz="2700" spc="-1132" b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950" spc="5">
                <a:solidFill>
                  <a:srgbClr val="042039"/>
                </a:solidFill>
                <a:latin typeface="Verdana"/>
                <a:cs typeface="Verdana"/>
              </a:rPr>
              <a:t>p</a:t>
            </a:r>
            <a:r>
              <a:rPr dirty="0" sz="950" spc="-330">
                <a:solidFill>
                  <a:srgbClr val="042039"/>
                </a:solidFill>
                <a:latin typeface="Verdana"/>
                <a:cs typeface="Verdana"/>
              </a:rPr>
              <a:t>a</a:t>
            </a:r>
            <a:r>
              <a:rPr dirty="0" baseline="-7716" sz="2700" spc="-345" b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950" spc="-180">
                <a:solidFill>
                  <a:srgbClr val="042039"/>
                </a:solidFill>
                <a:latin typeface="Verdana"/>
                <a:cs typeface="Verdana"/>
              </a:rPr>
              <a:t>c</a:t>
            </a:r>
            <a:r>
              <a:rPr dirty="0" baseline="-7716" sz="2700" spc="-735" b="1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950" spc="15">
                <a:solidFill>
                  <a:srgbClr val="042039"/>
                </a:solidFill>
                <a:latin typeface="Verdana"/>
                <a:cs typeface="Verdana"/>
              </a:rPr>
              <a:t>o</a:t>
            </a:r>
            <a:r>
              <a:rPr dirty="0" sz="950" spc="-180">
                <a:solidFill>
                  <a:srgbClr val="042039"/>
                </a:solidFill>
                <a:latin typeface="Verdana"/>
                <a:cs typeface="Verdana"/>
              </a:rPr>
              <a:t> </a:t>
            </a:r>
            <a:r>
              <a:rPr dirty="0" sz="950" spc="25">
                <a:solidFill>
                  <a:srgbClr val="042039"/>
                </a:solidFill>
                <a:latin typeface="Verdana"/>
                <a:cs typeface="Verdana"/>
              </a:rPr>
              <a:t>m</a:t>
            </a:r>
            <a:endParaRPr sz="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7750" y="1790700"/>
            <a:ext cx="2971800" cy="4743450"/>
            <a:chOff x="1047750" y="1790700"/>
            <a:chExt cx="2971800" cy="4743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275" y="1800225"/>
              <a:ext cx="2952750" cy="4724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2512" y="1795462"/>
              <a:ext cx="2962275" cy="4733925"/>
            </a:xfrm>
            <a:custGeom>
              <a:avLst/>
              <a:gdLst/>
              <a:ahLst/>
              <a:cxnLst/>
              <a:rect l="l" t="t" r="r" b="b"/>
              <a:pathLst>
                <a:path w="2962275" h="4733925">
                  <a:moveTo>
                    <a:pt x="0" y="4733925"/>
                  </a:moveTo>
                  <a:lnTo>
                    <a:pt x="2962275" y="4733925"/>
                  </a:lnTo>
                  <a:lnTo>
                    <a:pt x="2962275" y="0"/>
                  </a:lnTo>
                  <a:lnTo>
                    <a:pt x="0" y="0"/>
                  </a:lnTo>
                  <a:lnTo>
                    <a:pt x="0" y="4733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169672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250">
                <a:solidFill>
                  <a:srgbClr val="042039"/>
                </a:solidFill>
              </a:rPr>
              <a:t>I</a:t>
            </a:r>
            <a:r>
              <a:rPr dirty="0" sz="2000" spc="130">
                <a:solidFill>
                  <a:srgbClr val="042039"/>
                </a:solidFill>
              </a:rPr>
              <a:t>m</a:t>
            </a:r>
            <a:r>
              <a:rPr dirty="0" sz="2000" spc="170">
                <a:solidFill>
                  <a:srgbClr val="042039"/>
                </a:solidFill>
              </a:rPr>
              <a:t>p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90">
                <a:solidFill>
                  <a:srgbClr val="042039"/>
                </a:solidFill>
              </a:rPr>
              <a:t>e</a:t>
            </a:r>
            <a:r>
              <a:rPr dirty="0" sz="2000" spc="80">
                <a:solidFill>
                  <a:srgbClr val="042039"/>
                </a:solidFill>
              </a:rPr>
              <a:t>ss</a:t>
            </a:r>
            <a:r>
              <a:rPr dirty="0" sz="2000" spc="90">
                <a:solidFill>
                  <a:srgbClr val="042039"/>
                </a:solidFill>
              </a:rPr>
              <a:t>ão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057275" y="990600"/>
            <a:ext cx="4943475" cy="485775"/>
          </a:xfrm>
          <a:custGeom>
            <a:avLst/>
            <a:gdLst/>
            <a:ahLst/>
            <a:cxnLst/>
            <a:rect l="l" t="t" r="r" b="b"/>
            <a:pathLst>
              <a:path w="4943475" h="485775">
                <a:moveTo>
                  <a:pt x="4700651" y="0"/>
                </a:moveTo>
                <a:lnTo>
                  <a:pt x="0" y="0"/>
                </a:lnTo>
                <a:lnTo>
                  <a:pt x="0" y="485775"/>
                </a:lnTo>
                <a:lnTo>
                  <a:pt x="4700651" y="485775"/>
                </a:lnTo>
                <a:lnTo>
                  <a:pt x="4943475" y="242824"/>
                </a:lnTo>
                <a:lnTo>
                  <a:pt x="47006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5062" y="1088961"/>
            <a:ext cx="38328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4" b="1">
                <a:solidFill>
                  <a:srgbClr val="FFFFFF"/>
                </a:solidFill>
                <a:latin typeface="Verdana"/>
                <a:cs typeface="Verdana"/>
              </a:rPr>
              <a:t>Impressão</a:t>
            </a:r>
            <a:r>
              <a:rPr dirty="0" sz="1800" spc="-14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75" b="1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100" b="1">
                <a:solidFill>
                  <a:srgbClr val="FFFFFF"/>
                </a:solidFill>
                <a:latin typeface="Verdana"/>
                <a:cs typeface="Verdana"/>
              </a:rPr>
              <a:t>mapa</a:t>
            </a:r>
            <a:r>
              <a:rPr dirty="0" sz="1800" spc="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100" b="1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dirty="0" sz="1800" spc="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FFFFFF"/>
                </a:solidFill>
                <a:latin typeface="Verdana"/>
                <a:cs typeface="Verdana"/>
              </a:rPr>
              <a:t>pdf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6313" y="1752663"/>
            <a:ext cx="2343150" cy="120967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3655" rIns="0" bIns="0" rtlCol="0" vert="horz">
            <a:spAutoFit/>
          </a:bodyPr>
          <a:lstStyle/>
          <a:p>
            <a:pPr algn="ctr" marL="180340" marR="171450">
              <a:lnSpc>
                <a:spcPct val="120000"/>
              </a:lnSpc>
              <a:spcBef>
                <a:spcPts val="265"/>
              </a:spcBef>
            </a:pPr>
            <a:r>
              <a:rPr dirty="0" sz="1200" spc="-70">
                <a:latin typeface="Verdana"/>
                <a:cs typeface="Verdana"/>
              </a:rPr>
              <a:t>V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25">
                <a:latin typeface="Verdana"/>
                <a:cs typeface="Verdana"/>
              </a:rPr>
              <a:t>f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qu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P</a:t>
            </a:r>
            <a:r>
              <a:rPr dirty="0" sz="1200" spc="-25">
                <a:latin typeface="Verdana"/>
                <a:cs typeface="Verdana"/>
              </a:rPr>
              <a:t>D</a:t>
            </a:r>
            <a:r>
              <a:rPr dirty="0" sz="1200" spc="-165">
                <a:latin typeface="Verdana"/>
                <a:cs typeface="Verdana"/>
              </a:rPr>
              <a:t>F</a:t>
            </a:r>
            <a:r>
              <a:rPr dirty="0" sz="1200">
                <a:latin typeface="Verdana"/>
                <a:cs typeface="Verdana"/>
              </a:rPr>
              <a:t>, 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ej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ss</a:t>
            </a:r>
            <a:r>
              <a:rPr dirty="0" sz="1200" spc="25">
                <a:latin typeface="Verdana"/>
                <a:cs typeface="Verdana"/>
              </a:rPr>
              <a:t>á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30">
                <a:latin typeface="Verdana"/>
                <a:cs typeface="Verdana"/>
              </a:rPr>
              <a:t>j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1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z</a:t>
            </a:r>
            <a:r>
              <a:rPr dirty="0" sz="1200" spc="15">
                <a:latin typeface="Verdana"/>
                <a:cs typeface="Verdana"/>
              </a:rPr>
              <a:t>oo</a:t>
            </a:r>
            <a:r>
              <a:rPr dirty="0" sz="1200">
                <a:latin typeface="Verdana"/>
                <a:cs typeface="Verdana"/>
              </a:rPr>
              <a:t>m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25">
                <a:latin typeface="Verdana"/>
                <a:cs typeface="Verdana"/>
              </a:rPr>
              <a:t>fa</a:t>
            </a:r>
            <a:r>
              <a:rPr dirty="0" sz="1200" spc="-30">
                <a:latin typeface="Verdana"/>
                <a:cs typeface="Verdana"/>
              </a:rPr>
              <a:t>ç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  </a:t>
            </a:r>
            <a:r>
              <a:rPr dirty="0" sz="1200" spc="5">
                <a:latin typeface="Verdana"/>
                <a:cs typeface="Verdana"/>
              </a:rPr>
              <a:t>processo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descrito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anteriormente.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43629" y="2204973"/>
            <a:ext cx="2986405" cy="2643505"/>
            <a:chOff x="3643629" y="2204973"/>
            <a:chExt cx="2986405" cy="2643505"/>
          </a:xfrm>
        </p:grpSpPr>
        <p:sp>
          <p:nvSpPr>
            <p:cNvPr id="10" name="object 10"/>
            <p:cNvSpPr/>
            <p:nvPr/>
          </p:nvSpPr>
          <p:spPr>
            <a:xfrm>
              <a:off x="3643629" y="2204973"/>
              <a:ext cx="653415" cy="1788795"/>
            </a:xfrm>
            <a:custGeom>
              <a:avLst/>
              <a:gdLst/>
              <a:ahLst/>
              <a:cxnLst/>
              <a:rect l="l" t="t" r="r" b="b"/>
              <a:pathLst>
                <a:path w="653414" h="1788795">
                  <a:moveTo>
                    <a:pt x="66357" y="56773"/>
                  </a:moveTo>
                  <a:lnTo>
                    <a:pt x="52070" y="81250"/>
                  </a:lnTo>
                  <a:lnTo>
                    <a:pt x="52070" y="1782064"/>
                  </a:lnTo>
                  <a:lnTo>
                    <a:pt x="58420" y="1788414"/>
                  </a:lnTo>
                  <a:lnTo>
                    <a:pt x="652907" y="1788414"/>
                  </a:lnTo>
                  <a:lnTo>
                    <a:pt x="652907" y="1774189"/>
                  </a:lnTo>
                  <a:lnTo>
                    <a:pt x="80645" y="1774189"/>
                  </a:lnTo>
                  <a:lnTo>
                    <a:pt x="66421" y="1759839"/>
                  </a:lnTo>
                  <a:lnTo>
                    <a:pt x="80645" y="1759839"/>
                  </a:lnTo>
                  <a:lnTo>
                    <a:pt x="80645" y="81250"/>
                  </a:lnTo>
                  <a:lnTo>
                    <a:pt x="66357" y="56773"/>
                  </a:lnTo>
                  <a:close/>
                </a:path>
                <a:path w="653414" h="1788795">
                  <a:moveTo>
                    <a:pt x="80645" y="1759839"/>
                  </a:moveTo>
                  <a:lnTo>
                    <a:pt x="66421" y="1759839"/>
                  </a:lnTo>
                  <a:lnTo>
                    <a:pt x="80645" y="1774189"/>
                  </a:lnTo>
                  <a:lnTo>
                    <a:pt x="80645" y="1759839"/>
                  </a:lnTo>
                  <a:close/>
                </a:path>
                <a:path w="653414" h="1788795">
                  <a:moveTo>
                    <a:pt x="652907" y="1759839"/>
                  </a:moveTo>
                  <a:lnTo>
                    <a:pt x="80645" y="1759839"/>
                  </a:lnTo>
                  <a:lnTo>
                    <a:pt x="80645" y="1774189"/>
                  </a:lnTo>
                  <a:lnTo>
                    <a:pt x="652907" y="1774189"/>
                  </a:lnTo>
                  <a:lnTo>
                    <a:pt x="652907" y="1759839"/>
                  </a:lnTo>
                  <a:close/>
                </a:path>
                <a:path w="653414" h="1788795">
                  <a:moveTo>
                    <a:pt x="66294" y="0"/>
                  </a:moveTo>
                  <a:lnTo>
                    <a:pt x="4064" y="106934"/>
                  </a:lnTo>
                  <a:lnTo>
                    <a:pt x="0" y="113664"/>
                  </a:lnTo>
                  <a:lnTo>
                    <a:pt x="2286" y="122427"/>
                  </a:lnTo>
                  <a:lnTo>
                    <a:pt x="9144" y="126364"/>
                  </a:lnTo>
                  <a:lnTo>
                    <a:pt x="16002" y="130428"/>
                  </a:lnTo>
                  <a:lnTo>
                    <a:pt x="24765" y="128142"/>
                  </a:lnTo>
                  <a:lnTo>
                    <a:pt x="28702" y="121285"/>
                  </a:lnTo>
                  <a:lnTo>
                    <a:pt x="52070" y="81250"/>
                  </a:lnTo>
                  <a:lnTo>
                    <a:pt x="52070" y="28321"/>
                  </a:lnTo>
                  <a:lnTo>
                    <a:pt x="82808" y="28321"/>
                  </a:lnTo>
                  <a:lnTo>
                    <a:pt x="66294" y="0"/>
                  </a:lnTo>
                  <a:close/>
                </a:path>
                <a:path w="653414" h="1788795">
                  <a:moveTo>
                    <a:pt x="82808" y="28321"/>
                  </a:moveTo>
                  <a:lnTo>
                    <a:pt x="80645" y="28321"/>
                  </a:lnTo>
                  <a:lnTo>
                    <a:pt x="80645" y="81250"/>
                  </a:lnTo>
                  <a:lnTo>
                    <a:pt x="104012" y="121285"/>
                  </a:lnTo>
                  <a:lnTo>
                    <a:pt x="107950" y="128142"/>
                  </a:lnTo>
                  <a:lnTo>
                    <a:pt x="116712" y="130428"/>
                  </a:lnTo>
                  <a:lnTo>
                    <a:pt x="123571" y="126364"/>
                  </a:lnTo>
                  <a:lnTo>
                    <a:pt x="130429" y="122427"/>
                  </a:lnTo>
                  <a:lnTo>
                    <a:pt x="132715" y="113664"/>
                  </a:lnTo>
                  <a:lnTo>
                    <a:pt x="128650" y="106934"/>
                  </a:lnTo>
                  <a:lnTo>
                    <a:pt x="82808" y="28321"/>
                  </a:lnTo>
                  <a:close/>
                </a:path>
                <a:path w="653414" h="1788795">
                  <a:moveTo>
                    <a:pt x="80645" y="28321"/>
                  </a:moveTo>
                  <a:lnTo>
                    <a:pt x="52070" y="28321"/>
                  </a:lnTo>
                  <a:lnTo>
                    <a:pt x="52070" y="81250"/>
                  </a:lnTo>
                  <a:lnTo>
                    <a:pt x="66357" y="56773"/>
                  </a:lnTo>
                  <a:lnTo>
                    <a:pt x="53975" y="35560"/>
                  </a:lnTo>
                  <a:lnTo>
                    <a:pt x="80645" y="35560"/>
                  </a:lnTo>
                  <a:lnTo>
                    <a:pt x="80645" y="28321"/>
                  </a:lnTo>
                  <a:close/>
                </a:path>
                <a:path w="653414" h="1788795">
                  <a:moveTo>
                    <a:pt x="80645" y="35560"/>
                  </a:moveTo>
                  <a:lnTo>
                    <a:pt x="78740" y="35560"/>
                  </a:lnTo>
                  <a:lnTo>
                    <a:pt x="66357" y="56773"/>
                  </a:lnTo>
                  <a:lnTo>
                    <a:pt x="80645" y="81250"/>
                  </a:lnTo>
                  <a:lnTo>
                    <a:pt x="80645" y="35560"/>
                  </a:lnTo>
                  <a:close/>
                </a:path>
                <a:path w="653414" h="1788795">
                  <a:moveTo>
                    <a:pt x="78740" y="35560"/>
                  </a:moveTo>
                  <a:lnTo>
                    <a:pt x="53975" y="35560"/>
                  </a:lnTo>
                  <a:lnTo>
                    <a:pt x="66357" y="56773"/>
                  </a:lnTo>
                  <a:lnTo>
                    <a:pt x="78740" y="35560"/>
                  </a:lnTo>
                  <a:close/>
                </a:path>
              </a:pathLst>
            </a:custGeom>
            <a:solidFill>
              <a:srgbClr val="00A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300600" y="3129025"/>
              <a:ext cx="2314575" cy="1704975"/>
            </a:xfrm>
            <a:custGeom>
              <a:avLst/>
              <a:gdLst/>
              <a:ahLst/>
              <a:cxnLst/>
              <a:rect l="l" t="t" r="r" b="b"/>
              <a:pathLst>
                <a:path w="2314575" h="1704975">
                  <a:moveTo>
                    <a:pt x="2314575" y="0"/>
                  </a:moveTo>
                  <a:lnTo>
                    <a:pt x="0" y="0"/>
                  </a:lnTo>
                  <a:lnTo>
                    <a:pt x="0" y="1704975"/>
                  </a:lnTo>
                  <a:lnTo>
                    <a:pt x="2314575" y="1704975"/>
                  </a:lnTo>
                  <a:lnTo>
                    <a:pt x="2314575" y="0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300600" y="3129025"/>
              <a:ext cx="2314575" cy="1704975"/>
            </a:xfrm>
            <a:custGeom>
              <a:avLst/>
              <a:gdLst/>
              <a:ahLst/>
              <a:cxnLst/>
              <a:rect l="l" t="t" r="r" b="b"/>
              <a:pathLst>
                <a:path w="2314575" h="1704975">
                  <a:moveTo>
                    <a:pt x="0" y="1704975"/>
                  </a:moveTo>
                  <a:lnTo>
                    <a:pt x="2314575" y="1704975"/>
                  </a:lnTo>
                  <a:lnTo>
                    <a:pt x="2314575" y="0"/>
                  </a:lnTo>
                  <a:lnTo>
                    <a:pt x="0" y="0"/>
                  </a:lnTo>
                  <a:lnTo>
                    <a:pt x="0" y="170497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286313" y="3114738"/>
            <a:ext cx="2343150" cy="173355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3189" marR="125730">
              <a:lnSpc>
                <a:spcPct val="120000"/>
              </a:lnSpc>
              <a:spcBef>
                <a:spcPts val="270"/>
              </a:spcBef>
            </a:pPr>
            <a:r>
              <a:rPr dirty="0" sz="1200" spc="-10">
                <a:latin typeface="Verdana"/>
                <a:cs typeface="Verdana"/>
              </a:rPr>
              <a:t>En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e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-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0">
                <a:latin typeface="Verdana"/>
                <a:cs typeface="Verdana"/>
              </a:rPr>
              <a:t>il</a:t>
            </a:r>
            <a:r>
              <a:rPr dirty="0" sz="1200">
                <a:latin typeface="Verdana"/>
                <a:cs typeface="Verdana"/>
              </a:rPr>
              <a:t>,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u 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45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il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45">
                <a:latin typeface="Verdana"/>
                <a:cs typeface="Verdana"/>
              </a:rPr>
              <a:t>l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s  </a:t>
            </a:r>
            <a:r>
              <a:rPr dirty="0" sz="1200">
                <a:latin typeface="Verdana"/>
                <a:cs typeface="Verdana"/>
              </a:rPr>
              <a:t>de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troca </a:t>
            </a:r>
            <a:r>
              <a:rPr dirty="0" sz="1200">
                <a:latin typeface="Verdana"/>
                <a:cs typeface="Verdana"/>
              </a:rPr>
              <a:t>de </a:t>
            </a:r>
            <a:r>
              <a:rPr dirty="0" sz="1200" spc="10">
                <a:latin typeface="Verdana"/>
                <a:cs typeface="Verdana"/>
              </a:rPr>
              <a:t>mensagens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caso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necessário.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90900" y="1857375"/>
            <a:ext cx="2714625" cy="2886075"/>
            <a:chOff x="3390900" y="1857375"/>
            <a:chExt cx="2714625" cy="288607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4875" y="4124325"/>
              <a:ext cx="1390650" cy="6191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09950" y="1876425"/>
              <a:ext cx="600075" cy="323850"/>
            </a:xfrm>
            <a:custGeom>
              <a:avLst/>
              <a:gdLst/>
              <a:ahLst/>
              <a:cxnLst/>
              <a:rect l="l" t="t" r="r" b="b"/>
              <a:pathLst>
                <a:path w="600075" h="323850">
                  <a:moveTo>
                    <a:pt x="0" y="323850"/>
                  </a:moveTo>
                  <a:lnTo>
                    <a:pt x="600075" y="323850"/>
                  </a:lnTo>
                  <a:lnTo>
                    <a:pt x="600075" y="0"/>
                  </a:lnTo>
                  <a:lnTo>
                    <a:pt x="0" y="0"/>
                  </a:lnTo>
                  <a:lnTo>
                    <a:pt x="0" y="323850"/>
                  </a:lnTo>
                  <a:close/>
                </a:path>
              </a:pathLst>
            </a:custGeom>
            <a:ln w="38100">
              <a:solidFill>
                <a:srgbClr val="00AC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15163" y="3781425"/>
            <a:ext cx="3086100" cy="2324100"/>
            <a:chOff x="6515163" y="3781425"/>
            <a:chExt cx="3086100" cy="2324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4625" y="3790950"/>
              <a:ext cx="3067050" cy="23050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19926" y="3786187"/>
              <a:ext cx="3076575" cy="2314575"/>
            </a:xfrm>
            <a:custGeom>
              <a:avLst/>
              <a:gdLst/>
              <a:ahLst/>
              <a:cxnLst/>
              <a:rect l="l" t="t" r="r" b="b"/>
              <a:pathLst>
                <a:path w="3076575" h="2314575">
                  <a:moveTo>
                    <a:pt x="0" y="2314575"/>
                  </a:moveTo>
                  <a:lnTo>
                    <a:pt x="3076575" y="2314575"/>
                  </a:lnTo>
                  <a:lnTo>
                    <a:pt x="3076575" y="0"/>
                  </a:lnTo>
                  <a:lnTo>
                    <a:pt x="0" y="0"/>
                  </a:lnTo>
                  <a:lnTo>
                    <a:pt x="0" y="23145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62000" y="3600450"/>
            <a:ext cx="3209925" cy="2686050"/>
            <a:chOff x="762000" y="3600450"/>
            <a:chExt cx="3209925" cy="26860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525" y="3618257"/>
              <a:ext cx="3182587" cy="26587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6762" y="3605212"/>
              <a:ext cx="3200400" cy="2676525"/>
            </a:xfrm>
            <a:custGeom>
              <a:avLst/>
              <a:gdLst/>
              <a:ahLst/>
              <a:cxnLst/>
              <a:rect l="l" t="t" r="r" b="b"/>
              <a:pathLst>
                <a:path w="3200400" h="2676525">
                  <a:moveTo>
                    <a:pt x="0" y="2676525"/>
                  </a:moveTo>
                  <a:lnTo>
                    <a:pt x="3200400" y="2676525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2676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562788" y="1400111"/>
            <a:ext cx="3057525" cy="2133600"/>
            <a:chOff x="6562788" y="1400111"/>
            <a:chExt cx="3057525" cy="21336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2250" y="1409700"/>
              <a:ext cx="3030603" cy="21145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67551" y="1404874"/>
              <a:ext cx="3048000" cy="2124075"/>
            </a:xfrm>
            <a:custGeom>
              <a:avLst/>
              <a:gdLst/>
              <a:ahLst/>
              <a:cxnLst/>
              <a:rect l="l" t="t" r="r" b="b"/>
              <a:pathLst>
                <a:path w="3048000" h="2124075">
                  <a:moveTo>
                    <a:pt x="0" y="2124075"/>
                  </a:moveTo>
                  <a:lnTo>
                    <a:pt x="3048000" y="2124075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2124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71525" y="1552575"/>
            <a:ext cx="5267960" cy="1619250"/>
            <a:chOff x="771525" y="1552575"/>
            <a:chExt cx="5267960" cy="16192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525" y="1552575"/>
              <a:ext cx="3182608" cy="16192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62501" y="2205101"/>
              <a:ext cx="1762125" cy="752475"/>
            </a:xfrm>
            <a:custGeom>
              <a:avLst/>
              <a:gdLst/>
              <a:ahLst/>
              <a:cxnLst/>
              <a:rect l="l" t="t" r="r" b="b"/>
              <a:pathLst>
                <a:path w="1762125" h="752475">
                  <a:moveTo>
                    <a:pt x="0" y="752475"/>
                  </a:moveTo>
                  <a:lnTo>
                    <a:pt x="1762125" y="752475"/>
                  </a:lnTo>
                  <a:lnTo>
                    <a:pt x="1762125" y="0"/>
                  </a:lnTo>
                  <a:lnTo>
                    <a:pt x="0" y="0"/>
                  </a:lnTo>
                  <a:lnTo>
                    <a:pt x="0" y="752475"/>
                  </a:lnTo>
                  <a:close/>
                </a:path>
              </a:pathLst>
            </a:custGeom>
            <a:solidFill>
              <a:srgbClr val="C0DF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262501" y="2195576"/>
              <a:ext cx="1762125" cy="762000"/>
            </a:xfrm>
            <a:custGeom>
              <a:avLst/>
              <a:gdLst/>
              <a:ahLst/>
              <a:cxnLst/>
              <a:rect l="l" t="t" r="r" b="b"/>
              <a:pathLst>
                <a:path w="1762125" h="762000">
                  <a:moveTo>
                    <a:pt x="0" y="762000"/>
                  </a:moveTo>
                  <a:lnTo>
                    <a:pt x="1762125" y="762000"/>
                  </a:lnTo>
                  <a:lnTo>
                    <a:pt x="1762125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47712" y="1542986"/>
          <a:ext cx="3257550" cy="163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</a:tblGrid>
              <a:tr h="852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D5C9C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D5C9C"/>
                      </a:solidFill>
                      <a:prstDash val="solid"/>
                    </a:lnL>
                    <a:lnR w="38100">
                      <a:solidFill>
                        <a:srgbClr val="0D5C9C"/>
                      </a:solidFill>
                      <a:prstDash val="solid"/>
                    </a:lnR>
                    <a:lnT w="38100">
                      <a:solidFill>
                        <a:srgbClr val="0D5C9C"/>
                      </a:solidFill>
                      <a:prstDash val="solid"/>
                    </a:lnT>
                    <a:lnB w="38100">
                      <a:solidFill>
                        <a:srgbClr val="0D5C9C"/>
                      </a:solidFill>
                      <a:prstDash val="solid"/>
                    </a:lnB>
                  </a:tcPr>
                </a:tc>
              </a:tr>
              <a:tr h="395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D5C9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302006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25">
                <a:solidFill>
                  <a:srgbClr val="042039"/>
                </a:solidFill>
              </a:rPr>
              <a:t>Backup</a:t>
            </a:r>
            <a:r>
              <a:rPr dirty="0" sz="2000" spc="-155">
                <a:solidFill>
                  <a:srgbClr val="042039"/>
                </a:solidFill>
              </a:rPr>
              <a:t> </a:t>
            </a:r>
            <a:r>
              <a:rPr dirty="0" sz="2000" spc="130">
                <a:solidFill>
                  <a:srgbClr val="042039"/>
                </a:solidFill>
              </a:rPr>
              <a:t>do</a:t>
            </a:r>
            <a:r>
              <a:rPr dirty="0" sz="2000" spc="-75">
                <a:solidFill>
                  <a:srgbClr val="042039"/>
                </a:solidFill>
              </a:rPr>
              <a:t> </a:t>
            </a:r>
            <a:r>
              <a:rPr dirty="0" sz="2000" spc="110">
                <a:solidFill>
                  <a:srgbClr val="042039"/>
                </a:solidFill>
              </a:rPr>
              <a:t>trabalho</a:t>
            </a:r>
            <a:endParaRPr sz="2000"/>
          </a:p>
        </p:txBody>
      </p:sp>
      <p:grpSp>
        <p:nvGrpSpPr>
          <p:cNvPr id="17" name="object 17"/>
          <p:cNvGrpSpPr/>
          <p:nvPr/>
        </p:nvGrpSpPr>
        <p:grpSpPr>
          <a:xfrm>
            <a:off x="6505575" y="1704975"/>
            <a:ext cx="4810760" cy="1743075"/>
            <a:chOff x="6505575" y="1704975"/>
            <a:chExt cx="4810760" cy="1743075"/>
          </a:xfrm>
        </p:grpSpPr>
        <p:sp>
          <p:nvSpPr>
            <p:cNvPr id="18" name="object 18"/>
            <p:cNvSpPr/>
            <p:nvPr/>
          </p:nvSpPr>
          <p:spPr>
            <a:xfrm>
              <a:off x="6524625" y="1724025"/>
              <a:ext cx="3105150" cy="1628775"/>
            </a:xfrm>
            <a:custGeom>
              <a:avLst/>
              <a:gdLst/>
              <a:ahLst/>
              <a:cxnLst/>
              <a:rect l="l" t="t" r="r" b="b"/>
              <a:pathLst>
                <a:path w="3105150" h="1628775">
                  <a:moveTo>
                    <a:pt x="0" y="1628775"/>
                  </a:moveTo>
                  <a:lnTo>
                    <a:pt x="3105150" y="1628775"/>
                  </a:lnTo>
                  <a:lnTo>
                    <a:pt x="3105150" y="0"/>
                  </a:lnTo>
                  <a:lnTo>
                    <a:pt x="0" y="0"/>
                  </a:lnTo>
                  <a:lnTo>
                    <a:pt x="0" y="1628775"/>
                  </a:lnTo>
                  <a:close/>
                </a:path>
              </a:pathLst>
            </a:custGeom>
            <a:ln w="38100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901301" y="1785873"/>
              <a:ext cx="1400175" cy="1647825"/>
            </a:xfrm>
            <a:custGeom>
              <a:avLst/>
              <a:gdLst/>
              <a:ahLst/>
              <a:cxnLst/>
              <a:rect l="l" t="t" r="r" b="b"/>
              <a:pathLst>
                <a:path w="1400175" h="1647825">
                  <a:moveTo>
                    <a:pt x="0" y="1647825"/>
                  </a:moveTo>
                  <a:lnTo>
                    <a:pt x="1400175" y="1647825"/>
                  </a:lnTo>
                  <a:lnTo>
                    <a:pt x="1400175" y="0"/>
                  </a:lnTo>
                  <a:lnTo>
                    <a:pt x="0" y="0"/>
                  </a:lnTo>
                  <a:lnTo>
                    <a:pt x="0" y="164782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276788" y="2202052"/>
            <a:ext cx="1733550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50520" marR="342265" indent="635">
              <a:lnSpc>
                <a:spcPct val="120000"/>
              </a:lnSpc>
              <a:spcBef>
                <a:spcPts val="100"/>
              </a:spcBef>
            </a:pPr>
            <a:r>
              <a:rPr dirty="0" sz="1200" spc="5">
                <a:latin typeface="Verdana"/>
                <a:cs typeface="Verdana"/>
              </a:rPr>
              <a:t>Clique </a:t>
            </a:r>
            <a:r>
              <a:rPr dirty="0" sz="1200" spc="15">
                <a:latin typeface="Verdana"/>
                <a:cs typeface="Verdana"/>
              </a:rPr>
              <a:t>em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“Projetos 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114" b="1">
                <a:latin typeface="Verdana"/>
                <a:cs typeface="Verdana"/>
              </a:rPr>
              <a:t>i</a:t>
            </a:r>
            <a:r>
              <a:rPr dirty="0" sz="1200" spc="-70" b="1">
                <a:latin typeface="Verdana"/>
                <a:cs typeface="Verdana"/>
              </a:rPr>
              <a:t>m</a:t>
            </a:r>
            <a:r>
              <a:rPr dirty="0" sz="1200" spc="-15" b="1">
                <a:latin typeface="Verdana"/>
                <a:cs typeface="Verdana"/>
              </a:rPr>
              <a:t>p</a:t>
            </a:r>
            <a:r>
              <a:rPr dirty="0" sz="1200" b="1">
                <a:latin typeface="Verdana"/>
                <a:cs typeface="Verdana"/>
              </a:rPr>
              <a:t>or</a:t>
            </a:r>
            <a:r>
              <a:rPr dirty="0" sz="1200" spc="-25" b="1">
                <a:latin typeface="Verdana"/>
                <a:cs typeface="Verdana"/>
              </a:rPr>
              <a:t>t</a:t>
            </a:r>
            <a:r>
              <a:rPr dirty="0" sz="1200" spc="20" b="1">
                <a:latin typeface="Verdana"/>
                <a:cs typeface="Verdana"/>
              </a:rPr>
              <a:t>a</a:t>
            </a:r>
            <a:r>
              <a:rPr dirty="0" sz="1200" spc="-15" b="1">
                <a:latin typeface="Verdana"/>
                <a:cs typeface="Verdana"/>
              </a:rPr>
              <a:t>d</a:t>
            </a:r>
            <a:r>
              <a:rPr dirty="0" sz="1200" b="1">
                <a:latin typeface="Verdana"/>
                <a:cs typeface="Verdana"/>
              </a:rPr>
              <a:t>o</a:t>
            </a:r>
            <a:r>
              <a:rPr dirty="0" sz="1200" spc="-40" b="1">
                <a:latin typeface="Verdana"/>
                <a:cs typeface="Verdana"/>
              </a:rPr>
              <a:t>s</a:t>
            </a:r>
            <a:r>
              <a:rPr dirty="0" sz="1200" b="1">
                <a:latin typeface="Verdana"/>
                <a:cs typeface="Verdana"/>
              </a:rPr>
              <a:t>”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15588" y="1805051"/>
            <a:ext cx="1371600" cy="1643380"/>
          </a:xfrm>
          <a:prstGeom prst="rect">
            <a:avLst/>
          </a:prstGeom>
          <a:solidFill>
            <a:srgbClr val="C0DFF9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79375" marR="69850">
              <a:lnSpc>
                <a:spcPct val="120800"/>
              </a:lnSpc>
            </a:pP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</a:t>
            </a:r>
            <a:r>
              <a:rPr dirty="0" sz="1200" spc="5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45">
                <a:latin typeface="Verdana"/>
                <a:cs typeface="Verdana"/>
              </a:rPr>
              <a:t>s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a  </a:t>
            </a:r>
            <a:r>
              <a:rPr dirty="0" sz="1200">
                <a:latin typeface="Verdana"/>
                <a:cs typeface="Verdana"/>
              </a:rPr>
              <a:t>referente </a:t>
            </a:r>
            <a:r>
              <a:rPr dirty="0" sz="1200" spc="10">
                <a:latin typeface="Verdana"/>
                <a:cs typeface="Verdana"/>
              </a:rPr>
              <a:t>ao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15">
                <a:latin typeface="Verdana"/>
                <a:cs typeface="Verdana"/>
              </a:rPr>
              <a:t>o</a:t>
            </a:r>
            <a:r>
              <a:rPr dirty="0" sz="1200" spc="30">
                <a:latin typeface="Verdana"/>
                <a:cs typeface="Verdana"/>
              </a:rPr>
              <a:t>je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q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>
                <a:latin typeface="Verdana"/>
                <a:cs typeface="Verdana"/>
              </a:rPr>
              <a:t>e  </a:t>
            </a:r>
            <a:r>
              <a:rPr dirty="0" sz="1200">
                <a:latin typeface="Verdana"/>
                <a:cs typeface="Verdana"/>
              </a:rPr>
              <a:t>será exportado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55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clique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nos </a:t>
            </a:r>
            <a:r>
              <a:rPr dirty="0" sz="1200" spc="5">
                <a:latin typeface="Verdana"/>
                <a:cs typeface="Verdana"/>
              </a:rPr>
              <a:t> três </a:t>
            </a:r>
            <a:r>
              <a:rPr dirty="0" sz="1200" spc="10">
                <a:latin typeface="Verdana"/>
                <a:cs typeface="Verdana"/>
              </a:rPr>
              <a:t>pontos ao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l</a:t>
            </a:r>
            <a:r>
              <a:rPr dirty="0" sz="1200" spc="2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45">
                <a:latin typeface="Verdana"/>
                <a:cs typeface="Verdana"/>
              </a:rPr>
              <a:t>i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30">
                <a:latin typeface="Verdana"/>
                <a:cs typeface="Verdana"/>
              </a:rPr>
              <a:t>e</a:t>
            </a:r>
            <a:r>
              <a:rPr dirty="0" sz="1200" spc="40">
                <a:latin typeface="Verdana"/>
                <a:cs typeface="Verdana"/>
              </a:rPr>
              <a:t>i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38450" y="5038725"/>
            <a:ext cx="3048635" cy="1228725"/>
            <a:chOff x="2838450" y="5038725"/>
            <a:chExt cx="3048635" cy="1228725"/>
          </a:xfrm>
        </p:grpSpPr>
        <p:sp>
          <p:nvSpPr>
            <p:cNvPr id="23" name="object 23"/>
            <p:cNvSpPr/>
            <p:nvPr/>
          </p:nvSpPr>
          <p:spPr>
            <a:xfrm>
              <a:off x="2857500" y="5629275"/>
              <a:ext cx="1123950" cy="114300"/>
            </a:xfrm>
            <a:custGeom>
              <a:avLst/>
              <a:gdLst/>
              <a:ahLst/>
              <a:cxnLst/>
              <a:rect l="l" t="t" r="r" b="b"/>
              <a:pathLst>
                <a:path w="1123950" h="114300">
                  <a:moveTo>
                    <a:pt x="0" y="114300"/>
                  </a:moveTo>
                  <a:lnTo>
                    <a:pt x="1123950" y="114300"/>
                  </a:lnTo>
                  <a:lnTo>
                    <a:pt x="1123950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ln w="38100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62500" y="5053012"/>
              <a:ext cx="1609725" cy="1200150"/>
            </a:xfrm>
            <a:custGeom>
              <a:avLst/>
              <a:gdLst/>
              <a:ahLst/>
              <a:cxnLst/>
              <a:rect l="l" t="t" r="r" b="b"/>
              <a:pathLst>
                <a:path w="1609725" h="1200150">
                  <a:moveTo>
                    <a:pt x="0" y="1200150"/>
                  </a:moveTo>
                  <a:lnTo>
                    <a:pt x="1609725" y="1200150"/>
                  </a:lnTo>
                  <a:lnTo>
                    <a:pt x="1609725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086600" y="5019675"/>
            <a:ext cx="4286885" cy="1095375"/>
            <a:chOff x="7086600" y="5019675"/>
            <a:chExt cx="4286885" cy="1095375"/>
          </a:xfrm>
        </p:grpSpPr>
        <p:sp>
          <p:nvSpPr>
            <p:cNvPr id="26" name="object 26"/>
            <p:cNvSpPr/>
            <p:nvPr/>
          </p:nvSpPr>
          <p:spPr>
            <a:xfrm>
              <a:off x="7105650" y="5153025"/>
              <a:ext cx="1943100" cy="942975"/>
            </a:xfrm>
            <a:custGeom>
              <a:avLst/>
              <a:gdLst/>
              <a:ahLst/>
              <a:cxnLst/>
              <a:rect l="l" t="t" r="r" b="b"/>
              <a:pathLst>
                <a:path w="1943100" h="942975">
                  <a:moveTo>
                    <a:pt x="0" y="942975"/>
                  </a:moveTo>
                  <a:lnTo>
                    <a:pt x="1943100" y="942975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942975"/>
                  </a:lnTo>
                  <a:close/>
                </a:path>
              </a:pathLst>
            </a:custGeom>
            <a:ln w="38100">
              <a:solidFill>
                <a:srgbClr val="0D5C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910826" y="5033962"/>
              <a:ext cx="1447800" cy="762000"/>
            </a:xfrm>
            <a:custGeom>
              <a:avLst/>
              <a:gdLst/>
              <a:ahLst/>
              <a:cxnLst/>
              <a:rect l="l" t="t" r="r" b="b"/>
              <a:pathLst>
                <a:path w="1447800" h="762000">
                  <a:moveTo>
                    <a:pt x="0" y="762000"/>
                  </a:moveTo>
                  <a:lnTo>
                    <a:pt x="1447800" y="762000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276788" y="5038725"/>
            <a:ext cx="1581150" cy="122872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L="150495" marR="161290">
              <a:lnSpc>
                <a:spcPct val="119900"/>
              </a:lnSpc>
              <a:spcBef>
                <a:spcPts val="300"/>
              </a:spcBef>
            </a:pPr>
            <a:r>
              <a:rPr dirty="0" sz="1200" spc="-5">
                <a:latin typeface="Verdana"/>
                <a:cs typeface="Verdana"/>
              </a:rPr>
              <a:t>No </a:t>
            </a:r>
            <a:r>
              <a:rPr dirty="0" sz="1200" spc="-10">
                <a:latin typeface="Verdana"/>
                <a:cs typeface="Verdana"/>
              </a:rPr>
              <a:t>menu </a:t>
            </a:r>
            <a:r>
              <a:rPr dirty="0" sz="1200" spc="-5">
                <a:latin typeface="Verdana"/>
                <a:cs typeface="Verdana"/>
              </a:rPr>
              <a:t>que </a:t>
            </a:r>
            <a:r>
              <a:rPr dirty="0" sz="1200" spc="20">
                <a:latin typeface="Verdana"/>
                <a:cs typeface="Verdana"/>
              </a:rPr>
              <a:t>se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abre, </a:t>
            </a:r>
            <a:r>
              <a:rPr dirty="0" sz="1200" spc="15">
                <a:latin typeface="Verdana"/>
                <a:cs typeface="Verdana"/>
              </a:rPr>
              <a:t>selecione 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 b="1">
                <a:latin typeface="Verdana"/>
                <a:cs typeface="Verdana"/>
              </a:rPr>
              <a:t>“Send </a:t>
            </a:r>
            <a:r>
              <a:rPr dirty="0" sz="1200" spc="-10" b="1">
                <a:latin typeface="Verdana"/>
                <a:cs typeface="Verdana"/>
              </a:rPr>
              <a:t> Compressed 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25" b="1">
                <a:latin typeface="Verdana"/>
                <a:cs typeface="Verdana"/>
              </a:rPr>
              <a:t>Folder</a:t>
            </a:r>
            <a:r>
              <a:rPr dirty="0" sz="1200" spc="100" b="1">
                <a:latin typeface="Verdana"/>
                <a:cs typeface="Verdana"/>
              </a:rPr>
              <a:t> </a:t>
            </a:r>
            <a:r>
              <a:rPr dirty="0" sz="1200" spc="5" b="1">
                <a:latin typeface="Verdana"/>
                <a:cs typeface="Verdana"/>
              </a:rPr>
              <a:t>to...”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25113" y="5019675"/>
            <a:ext cx="1419225" cy="790575"/>
          </a:xfrm>
          <a:prstGeom prst="rect">
            <a:avLst/>
          </a:prstGeom>
          <a:solidFill>
            <a:srgbClr val="C0DFF9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 marL="220345" marR="210185" indent="-12700">
              <a:lnSpc>
                <a:spcPct val="120000"/>
              </a:lnSpc>
              <a:spcBef>
                <a:spcPts val="290"/>
              </a:spcBef>
            </a:pPr>
            <a:r>
              <a:rPr dirty="0" sz="1200" spc="5">
                <a:latin typeface="Verdana"/>
                <a:cs typeface="Verdana"/>
              </a:rPr>
              <a:t>Escolha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maneira </a:t>
            </a:r>
            <a:r>
              <a:rPr dirty="0" sz="1200" spc="-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m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 spc="-65">
                <a:latin typeface="Verdana"/>
                <a:cs typeface="Verdana"/>
              </a:rPr>
              <a:t>r</a:t>
            </a:r>
            <a:r>
              <a:rPr dirty="0" sz="1200" spc="50">
                <a:latin typeface="Verdana"/>
                <a:cs typeface="Verdana"/>
              </a:rPr>
              <a:t>t</a:t>
            </a:r>
            <a:r>
              <a:rPr dirty="0" sz="1200" spc="40">
                <a:latin typeface="Verdana"/>
                <a:cs typeface="Verdana"/>
              </a:rPr>
              <a:t>il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30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r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48213" y="1886013"/>
            <a:ext cx="1790700" cy="333375"/>
            <a:chOff x="4248213" y="1886013"/>
            <a:chExt cx="1790700" cy="333375"/>
          </a:xfrm>
        </p:grpSpPr>
        <p:sp>
          <p:nvSpPr>
            <p:cNvPr id="31" name="object 31"/>
            <p:cNvSpPr/>
            <p:nvPr/>
          </p:nvSpPr>
          <p:spPr>
            <a:xfrm>
              <a:off x="4262501" y="1900301"/>
              <a:ext cx="1762125" cy="304800"/>
            </a:xfrm>
            <a:custGeom>
              <a:avLst/>
              <a:gdLst/>
              <a:ahLst/>
              <a:cxnLst/>
              <a:rect l="l" t="t" r="r" b="b"/>
              <a:pathLst>
                <a:path w="1762125" h="304800">
                  <a:moveTo>
                    <a:pt x="176212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762125" y="304800"/>
                  </a:lnTo>
                  <a:lnTo>
                    <a:pt x="1762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262501" y="1900301"/>
              <a:ext cx="1762125" cy="304800"/>
            </a:xfrm>
            <a:custGeom>
              <a:avLst/>
              <a:gdLst/>
              <a:ahLst/>
              <a:cxnLst/>
              <a:rect l="l" t="t" r="r" b="b"/>
              <a:pathLst>
                <a:path w="1762125" h="304800">
                  <a:moveTo>
                    <a:pt x="0" y="304800"/>
                  </a:moveTo>
                  <a:lnTo>
                    <a:pt x="1762125" y="304800"/>
                  </a:lnTo>
                  <a:lnTo>
                    <a:pt x="176212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4276788" y="1931098"/>
            <a:ext cx="173355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25"/>
              </a:spcBef>
            </a:pPr>
            <a:r>
              <a:rPr dirty="0" sz="1400" spc="15" b="1">
                <a:solidFill>
                  <a:srgbClr val="0D5C9C"/>
                </a:solidFill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896538" y="1495488"/>
            <a:ext cx="1419225" cy="323850"/>
            <a:chOff x="9896538" y="1495488"/>
            <a:chExt cx="1419225" cy="323850"/>
          </a:xfrm>
        </p:grpSpPr>
        <p:sp>
          <p:nvSpPr>
            <p:cNvPr id="35" name="object 35"/>
            <p:cNvSpPr/>
            <p:nvPr/>
          </p:nvSpPr>
          <p:spPr>
            <a:xfrm>
              <a:off x="9910826" y="1509775"/>
              <a:ext cx="1390650" cy="295275"/>
            </a:xfrm>
            <a:custGeom>
              <a:avLst/>
              <a:gdLst/>
              <a:ahLst/>
              <a:cxnLst/>
              <a:rect l="l" t="t" r="r" b="b"/>
              <a:pathLst>
                <a:path w="1390650" h="295275">
                  <a:moveTo>
                    <a:pt x="139065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390650" y="295275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910826" y="1509775"/>
              <a:ext cx="1390650" cy="295275"/>
            </a:xfrm>
            <a:custGeom>
              <a:avLst/>
              <a:gdLst/>
              <a:ahLst/>
              <a:cxnLst/>
              <a:rect l="l" t="t" r="r" b="b"/>
              <a:pathLst>
                <a:path w="1390650" h="295275">
                  <a:moveTo>
                    <a:pt x="0" y="295275"/>
                  </a:moveTo>
                  <a:lnTo>
                    <a:pt x="1390650" y="295275"/>
                  </a:lnTo>
                  <a:lnTo>
                    <a:pt x="139065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9901301" y="1509775"/>
            <a:ext cx="1400175" cy="281305"/>
          </a:xfrm>
          <a:prstGeom prst="rect">
            <a:avLst/>
          </a:prstGeom>
          <a:ln w="28575">
            <a:solidFill>
              <a:srgbClr val="C0DFF9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325"/>
              </a:spcBef>
            </a:pPr>
            <a:r>
              <a:rPr dirty="0" sz="1400" spc="15" b="1">
                <a:solidFill>
                  <a:srgbClr val="0D5C9C"/>
                </a:solidFill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248213" y="4753038"/>
            <a:ext cx="1638300" cy="314325"/>
            <a:chOff x="4248213" y="4753038"/>
            <a:chExt cx="1638300" cy="314325"/>
          </a:xfrm>
        </p:grpSpPr>
        <p:sp>
          <p:nvSpPr>
            <p:cNvPr id="39" name="object 39"/>
            <p:cNvSpPr/>
            <p:nvPr/>
          </p:nvSpPr>
          <p:spPr>
            <a:xfrm>
              <a:off x="4262501" y="4767326"/>
              <a:ext cx="1609725" cy="285750"/>
            </a:xfrm>
            <a:custGeom>
              <a:avLst/>
              <a:gdLst/>
              <a:ahLst/>
              <a:cxnLst/>
              <a:rect l="l" t="t" r="r" b="b"/>
              <a:pathLst>
                <a:path w="1609725" h="285750">
                  <a:moveTo>
                    <a:pt x="160972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1609725" y="285750"/>
                  </a:lnTo>
                  <a:lnTo>
                    <a:pt x="1609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262501" y="4767326"/>
              <a:ext cx="1609725" cy="285750"/>
            </a:xfrm>
            <a:custGeom>
              <a:avLst/>
              <a:gdLst/>
              <a:ahLst/>
              <a:cxnLst/>
              <a:rect l="l" t="t" r="r" b="b"/>
              <a:pathLst>
                <a:path w="1609725" h="285750">
                  <a:moveTo>
                    <a:pt x="0" y="285750"/>
                  </a:moveTo>
                  <a:lnTo>
                    <a:pt x="1609725" y="285750"/>
                  </a:lnTo>
                  <a:lnTo>
                    <a:pt x="16097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4276788" y="4790757"/>
            <a:ext cx="158115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25"/>
              </a:spcBef>
            </a:pPr>
            <a:r>
              <a:rPr dirty="0" sz="1400" spc="15" b="1">
                <a:solidFill>
                  <a:srgbClr val="0D5C9C"/>
                </a:solidFill>
                <a:latin typeface="Verdana"/>
                <a:cs typeface="Verdana"/>
              </a:rPr>
              <a:t>3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896538" y="4724463"/>
            <a:ext cx="1476375" cy="323850"/>
            <a:chOff x="9896538" y="4724463"/>
            <a:chExt cx="1476375" cy="323850"/>
          </a:xfrm>
        </p:grpSpPr>
        <p:sp>
          <p:nvSpPr>
            <p:cNvPr id="43" name="object 43"/>
            <p:cNvSpPr/>
            <p:nvPr/>
          </p:nvSpPr>
          <p:spPr>
            <a:xfrm>
              <a:off x="9910826" y="4738751"/>
              <a:ext cx="1447800" cy="295275"/>
            </a:xfrm>
            <a:custGeom>
              <a:avLst/>
              <a:gdLst/>
              <a:ahLst/>
              <a:cxnLst/>
              <a:rect l="l" t="t" r="r" b="b"/>
              <a:pathLst>
                <a:path w="1447800" h="295275">
                  <a:moveTo>
                    <a:pt x="144780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447800" y="29527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910826" y="4738751"/>
              <a:ext cx="1447800" cy="295275"/>
            </a:xfrm>
            <a:custGeom>
              <a:avLst/>
              <a:gdLst/>
              <a:ahLst/>
              <a:cxnLst/>
              <a:rect l="l" t="t" r="r" b="b"/>
              <a:pathLst>
                <a:path w="1447800" h="295275">
                  <a:moveTo>
                    <a:pt x="0" y="295275"/>
                  </a:moveTo>
                  <a:lnTo>
                    <a:pt x="1447800" y="295275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28575">
              <a:solidFill>
                <a:srgbClr val="C0DF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9925113" y="4771008"/>
            <a:ext cx="141922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125"/>
              </a:spcBef>
            </a:pPr>
            <a:r>
              <a:rPr dirty="0" sz="1400" spc="15" b="1">
                <a:solidFill>
                  <a:srgbClr val="0D5C9C"/>
                </a:solidFill>
                <a:latin typeface="Verdana"/>
                <a:cs typeface="Verdana"/>
              </a:rPr>
              <a:t>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81450" y="1990725"/>
            <a:ext cx="270510" cy="621665"/>
          </a:xfrm>
          <a:custGeom>
            <a:avLst/>
            <a:gdLst/>
            <a:ahLst/>
            <a:cxnLst/>
            <a:rect l="l" t="t" r="r" b="b"/>
            <a:pathLst>
              <a:path w="270510" h="621664">
                <a:moveTo>
                  <a:pt x="116077" y="583057"/>
                </a:moveTo>
                <a:lnTo>
                  <a:pt x="0" y="583057"/>
                </a:lnTo>
                <a:lnTo>
                  <a:pt x="0" y="621157"/>
                </a:lnTo>
                <a:lnTo>
                  <a:pt x="135127" y="621157"/>
                </a:lnTo>
                <a:lnTo>
                  <a:pt x="142551" y="619662"/>
                </a:lnTo>
                <a:lnTo>
                  <a:pt x="148605" y="615584"/>
                </a:lnTo>
                <a:lnTo>
                  <a:pt x="152683" y="609530"/>
                </a:lnTo>
                <a:lnTo>
                  <a:pt x="154177" y="602107"/>
                </a:lnTo>
                <a:lnTo>
                  <a:pt x="116077" y="602107"/>
                </a:lnTo>
                <a:lnTo>
                  <a:pt x="116077" y="583057"/>
                </a:lnTo>
                <a:close/>
              </a:path>
              <a:path w="270510" h="621664">
                <a:moveTo>
                  <a:pt x="156083" y="38100"/>
                </a:moveTo>
                <a:lnTo>
                  <a:pt x="135127" y="38100"/>
                </a:lnTo>
                <a:lnTo>
                  <a:pt x="127758" y="39594"/>
                </a:lnTo>
                <a:lnTo>
                  <a:pt x="121697" y="43672"/>
                </a:lnTo>
                <a:lnTo>
                  <a:pt x="117590" y="49726"/>
                </a:lnTo>
                <a:lnTo>
                  <a:pt x="116077" y="57150"/>
                </a:lnTo>
                <a:lnTo>
                  <a:pt x="116077" y="602107"/>
                </a:lnTo>
                <a:lnTo>
                  <a:pt x="135127" y="583057"/>
                </a:lnTo>
                <a:lnTo>
                  <a:pt x="154177" y="583057"/>
                </a:lnTo>
                <a:lnTo>
                  <a:pt x="154177" y="76200"/>
                </a:lnTo>
                <a:lnTo>
                  <a:pt x="135127" y="76200"/>
                </a:lnTo>
                <a:lnTo>
                  <a:pt x="154177" y="57150"/>
                </a:lnTo>
                <a:lnTo>
                  <a:pt x="156083" y="57150"/>
                </a:lnTo>
                <a:lnTo>
                  <a:pt x="156083" y="38100"/>
                </a:lnTo>
                <a:close/>
              </a:path>
              <a:path w="270510" h="621664">
                <a:moveTo>
                  <a:pt x="154177" y="583057"/>
                </a:moveTo>
                <a:lnTo>
                  <a:pt x="135127" y="583057"/>
                </a:lnTo>
                <a:lnTo>
                  <a:pt x="116077" y="602107"/>
                </a:lnTo>
                <a:lnTo>
                  <a:pt x="154177" y="602107"/>
                </a:lnTo>
                <a:lnTo>
                  <a:pt x="154177" y="583057"/>
                </a:lnTo>
                <a:close/>
              </a:path>
              <a:path w="270510" h="621664">
                <a:moveTo>
                  <a:pt x="156083" y="0"/>
                </a:moveTo>
                <a:lnTo>
                  <a:pt x="156083" y="114300"/>
                </a:lnTo>
                <a:lnTo>
                  <a:pt x="232283" y="76200"/>
                </a:lnTo>
                <a:lnTo>
                  <a:pt x="175133" y="76200"/>
                </a:lnTo>
                <a:lnTo>
                  <a:pt x="175133" y="38100"/>
                </a:lnTo>
                <a:lnTo>
                  <a:pt x="232283" y="38100"/>
                </a:lnTo>
                <a:lnTo>
                  <a:pt x="156083" y="0"/>
                </a:lnTo>
                <a:close/>
              </a:path>
              <a:path w="270510" h="621664">
                <a:moveTo>
                  <a:pt x="154177" y="57150"/>
                </a:moveTo>
                <a:lnTo>
                  <a:pt x="135127" y="76200"/>
                </a:lnTo>
                <a:lnTo>
                  <a:pt x="154177" y="76200"/>
                </a:lnTo>
                <a:lnTo>
                  <a:pt x="154177" y="57150"/>
                </a:lnTo>
                <a:close/>
              </a:path>
              <a:path w="270510" h="621664">
                <a:moveTo>
                  <a:pt x="156083" y="57150"/>
                </a:moveTo>
                <a:lnTo>
                  <a:pt x="154177" y="57150"/>
                </a:lnTo>
                <a:lnTo>
                  <a:pt x="154177" y="76200"/>
                </a:lnTo>
                <a:lnTo>
                  <a:pt x="156083" y="76200"/>
                </a:lnTo>
                <a:lnTo>
                  <a:pt x="156083" y="57150"/>
                </a:lnTo>
                <a:close/>
              </a:path>
              <a:path w="270510" h="621664">
                <a:moveTo>
                  <a:pt x="232283" y="38100"/>
                </a:moveTo>
                <a:lnTo>
                  <a:pt x="175133" y="38100"/>
                </a:lnTo>
                <a:lnTo>
                  <a:pt x="175133" y="76200"/>
                </a:lnTo>
                <a:lnTo>
                  <a:pt x="232283" y="76200"/>
                </a:lnTo>
                <a:lnTo>
                  <a:pt x="270383" y="57150"/>
                </a:lnTo>
                <a:lnTo>
                  <a:pt x="232283" y="3810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981450" y="4848225"/>
            <a:ext cx="271780" cy="861694"/>
          </a:xfrm>
          <a:custGeom>
            <a:avLst/>
            <a:gdLst/>
            <a:ahLst/>
            <a:cxnLst/>
            <a:rect l="l" t="t" r="r" b="b"/>
            <a:pathLst>
              <a:path w="271779" h="861695">
                <a:moveTo>
                  <a:pt x="116839" y="823264"/>
                </a:moveTo>
                <a:lnTo>
                  <a:pt x="0" y="823264"/>
                </a:lnTo>
                <a:lnTo>
                  <a:pt x="0" y="861364"/>
                </a:lnTo>
                <a:lnTo>
                  <a:pt x="135889" y="861364"/>
                </a:lnTo>
                <a:lnTo>
                  <a:pt x="143313" y="859868"/>
                </a:lnTo>
                <a:lnTo>
                  <a:pt x="149367" y="855787"/>
                </a:lnTo>
                <a:lnTo>
                  <a:pt x="153445" y="849732"/>
                </a:lnTo>
                <a:lnTo>
                  <a:pt x="154939" y="842314"/>
                </a:lnTo>
                <a:lnTo>
                  <a:pt x="116839" y="842314"/>
                </a:lnTo>
                <a:lnTo>
                  <a:pt x="116839" y="823264"/>
                </a:lnTo>
                <a:close/>
              </a:path>
              <a:path w="271779" h="861695">
                <a:moveTo>
                  <a:pt x="157479" y="38100"/>
                </a:moveTo>
                <a:lnTo>
                  <a:pt x="135889" y="38100"/>
                </a:lnTo>
                <a:lnTo>
                  <a:pt x="128466" y="39594"/>
                </a:lnTo>
                <a:lnTo>
                  <a:pt x="122412" y="43672"/>
                </a:lnTo>
                <a:lnTo>
                  <a:pt x="118334" y="49726"/>
                </a:lnTo>
                <a:lnTo>
                  <a:pt x="116839" y="57150"/>
                </a:lnTo>
                <a:lnTo>
                  <a:pt x="116839" y="842314"/>
                </a:lnTo>
                <a:lnTo>
                  <a:pt x="135889" y="823264"/>
                </a:lnTo>
                <a:lnTo>
                  <a:pt x="154939" y="823264"/>
                </a:lnTo>
                <a:lnTo>
                  <a:pt x="154939" y="76200"/>
                </a:lnTo>
                <a:lnTo>
                  <a:pt x="135889" y="76200"/>
                </a:lnTo>
                <a:lnTo>
                  <a:pt x="154939" y="57150"/>
                </a:lnTo>
                <a:lnTo>
                  <a:pt x="157479" y="57150"/>
                </a:lnTo>
                <a:lnTo>
                  <a:pt x="157479" y="38100"/>
                </a:lnTo>
                <a:close/>
              </a:path>
              <a:path w="271779" h="861695">
                <a:moveTo>
                  <a:pt x="154939" y="823264"/>
                </a:moveTo>
                <a:lnTo>
                  <a:pt x="135889" y="823264"/>
                </a:lnTo>
                <a:lnTo>
                  <a:pt x="116839" y="842314"/>
                </a:lnTo>
                <a:lnTo>
                  <a:pt x="154939" y="842314"/>
                </a:lnTo>
                <a:lnTo>
                  <a:pt x="154939" y="823264"/>
                </a:lnTo>
                <a:close/>
              </a:path>
              <a:path w="271779" h="861695">
                <a:moveTo>
                  <a:pt x="157479" y="0"/>
                </a:moveTo>
                <a:lnTo>
                  <a:pt x="157479" y="114300"/>
                </a:lnTo>
                <a:lnTo>
                  <a:pt x="233679" y="76200"/>
                </a:lnTo>
                <a:lnTo>
                  <a:pt x="176529" y="76200"/>
                </a:lnTo>
                <a:lnTo>
                  <a:pt x="176529" y="38100"/>
                </a:lnTo>
                <a:lnTo>
                  <a:pt x="233679" y="38100"/>
                </a:lnTo>
                <a:lnTo>
                  <a:pt x="157479" y="0"/>
                </a:lnTo>
                <a:close/>
              </a:path>
              <a:path w="271779" h="861695">
                <a:moveTo>
                  <a:pt x="154939" y="57150"/>
                </a:moveTo>
                <a:lnTo>
                  <a:pt x="135889" y="76200"/>
                </a:lnTo>
                <a:lnTo>
                  <a:pt x="154939" y="76200"/>
                </a:lnTo>
                <a:lnTo>
                  <a:pt x="154939" y="57150"/>
                </a:lnTo>
                <a:close/>
              </a:path>
              <a:path w="271779" h="861695">
                <a:moveTo>
                  <a:pt x="157479" y="57150"/>
                </a:moveTo>
                <a:lnTo>
                  <a:pt x="154939" y="57150"/>
                </a:lnTo>
                <a:lnTo>
                  <a:pt x="154939" y="76200"/>
                </a:lnTo>
                <a:lnTo>
                  <a:pt x="157479" y="76200"/>
                </a:lnTo>
                <a:lnTo>
                  <a:pt x="157479" y="57150"/>
                </a:lnTo>
                <a:close/>
              </a:path>
              <a:path w="271779" h="861695">
                <a:moveTo>
                  <a:pt x="233679" y="38100"/>
                </a:moveTo>
                <a:lnTo>
                  <a:pt x="176529" y="38100"/>
                </a:lnTo>
                <a:lnTo>
                  <a:pt x="176529" y="76200"/>
                </a:lnTo>
                <a:lnTo>
                  <a:pt x="233679" y="76200"/>
                </a:lnTo>
                <a:lnTo>
                  <a:pt x="271779" y="57150"/>
                </a:lnTo>
                <a:lnTo>
                  <a:pt x="233679" y="3810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629775" y="1590675"/>
            <a:ext cx="274320" cy="966469"/>
          </a:xfrm>
          <a:custGeom>
            <a:avLst/>
            <a:gdLst/>
            <a:ahLst/>
            <a:cxnLst/>
            <a:rect l="l" t="t" r="r" b="b"/>
            <a:pathLst>
              <a:path w="274320" h="966469">
                <a:moveTo>
                  <a:pt x="117982" y="927988"/>
                </a:moveTo>
                <a:lnTo>
                  <a:pt x="0" y="927988"/>
                </a:lnTo>
                <a:lnTo>
                  <a:pt x="0" y="966088"/>
                </a:lnTo>
                <a:lnTo>
                  <a:pt x="137032" y="966088"/>
                </a:lnTo>
                <a:lnTo>
                  <a:pt x="144402" y="964594"/>
                </a:lnTo>
                <a:lnTo>
                  <a:pt x="150463" y="960516"/>
                </a:lnTo>
                <a:lnTo>
                  <a:pt x="154570" y="954462"/>
                </a:lnTo>
                <a:lnTo>
                  <a:pt x="156082" y="947038"/>
                </a:lnTo>
                <a:lnTo>
                  <a:pt x="117982" y="947038"/>
                </a:lnTo>
                <a:lnTo>
                  <a:pt x="117982" y="927988"/>
                </a:lnTo>
                <a:close/>
              </a:path>
              <a:path w="274320" h="966469">
                <a:moveTo>
                  <a:pt x="159639" y="38100"/>
                </a:moveTo>
                <a:lnTo>
                  <a:pt x="137032" y="38100"/>
                </a:lnTo>
                <a:lnTo>
                  <a:pt x="129609" y="39594"/>
                </a:lnTo>
                <a:lnTo>
                  <a:pt x="123555" y="43672"/>
                </a:lnTo>
                <a:lnTo>
                  <a:pt x="119477" y="49726"/>
                </a:lnTo>
                <a:lnTo>
                  <a:pt x="117982" y="57150"/>
                </a:lnTo>
                <a:lnTo>
                  <a:pt x="117982" y="947038"/>
                </a:lnTo>
                <a:lnTo>
                  <a:pt x="137032" y="927988"/>
                </a:lnTo>
                <a:lnTo>
                  <a:pt x="156082" y="927988"/>
                </a:lnTo>
                <a:lnTo>
                  <a:pt x="156082" y="76200"/>
                </a:lnTo>
                <a:lnTo>
                  <a:pt x="137032" y="76200"/>
                </a:lnTo>
                <a:lnTo>
                  <a:pt x="156082" y="57150"/>
                </a:lnTo>
                <a:lnTo>
                  <a:pt x="159639" y="57150"/>
                </a:lnTo>
                <a:lnTo>
                  <a:pt x="159639" y="38100"/>
                </a:lnTo>
                <a:close/>
              </a:path>
              <a:path w="274320" h="966469">
                <a:moveTo>
                  <a:pt x="156082" y="927988"/>
                </a:moveTo>
                <a:lnTo>
                  <a:pt x="137032" y="927988"/>
                </a:lnTo>
                <a:lnTo>
                  <a:pt x="117982" y="947038"/>
                </a:lnTo>
                <a:lnTo>
                  <a:pt x="156082" y="947038"/>
                </a:lnTo>
                <a:lnTo>
                  <a:pt x="156082" y="927988"/>
                </a:lnTo>
                <a:close/>
              </a:path>
              <a:path w="274320" h="966469">
                <a:moveTo>
                  <a:pt x="159639" y="0"/>
                </a:moveTo>
                <a:lnTo>
                  <a:pt x="159639" y="114300"/>
                </a:lnTo>
                <a:lnTo>
                  <a:pt x="235839" y="76200"/>
                </a:lnTo>
                <a:lnTo>
                  <a:pt x="178689" y="76200"/>
                </a:lnTo>
                <a:lnTo>
                  <a:pt x="178689" y="38100"/>
                </a:lnTo>
                <a:lnTo>
                  <a:pt x="235839" y="38100"/>
                </a:lnTo>
                <a:lnTo>
                  <a:pt x="159639" y="0"/>
                </a:lnTo>
                <a:close/>
              </a:path>
              <a:path w="274320" h="966469">
                <a:moveTo>
                  <a:pt x="156082" y="57150"/>
                </a:moveTo>
                <a:lnTo>
                  <a:pt x="137032" y="76200"/>
                </a:lnTo>
                <a:lnTo>
                  <a:pt x="156082" y="76200"/>
                </a:lnTo>
                <a:lnTo>
                  <a:pt x="156082" y="57150"/>
                </a:lnTo>
                <a:close/>
              </a:path>
              <a:path w="274320" h="966469">
                <a:moveTo>
                  <a:pt x="159639" y="57150"/>
                </a:moveTo>
                <a:lnTo>
                  <a:pt x="156082" y="57150"/>
                </a:lnTo>
                <a:lnTo>
                  <a:pt x="156082" y="76200"/>
                </a:lnTo>
                <a:lnTo>
                  <a:pt x="159639" y="76200"/>
                </a:lnTo>
                <a:lnTo>
                  <a:pt x="159639" y="57150"/>
                </a:lnTo>
                <a:close/>
              </a:path>
              <a:path w="274320" h="966469">
                <a:moveTo>
                  <a:pt x="235839" y="38100"/>
                </a:moveTo>
                <a:lnTo>
                  <a:pt x="178689" y="38100"/>
                </a:lnTo>
                <a:lnTo>
                  <a:pt x="178689" y="76200"/>
                </a:lnTo>
                <a:lnTo>
                  <a:pt x="235839" y="76200"/>
                </a:lnTo>
                <a:lnTo>
                  <a:pt x="273939" y="57150"/>
                </a:lnTo>
                <a:lnTo>
                  <a:pt x="235839" y="3810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048750" y="4829175"/>
            <a:ext cx="855344" cy="818515"/>
          </a:xfrm>
          <a:custGeom>
            <a:avLst/>
            <a:gdLst/>
            <a:ahLst/>
            <a:cxnLst/>
            <a:rect l="l" t="t" r="r" b="b"/>
            <a:pathLst>
              <a:path w="855345" h="818514">
                <a:moveTo>
                  <a:pt x="408558" y="779856"/>
                </a:moveTo>
                <a:lnTo>
                  <a:pt x="0" y="779856"/>
                </a:lnTo>
                <a:lnTo>
                  <a:pt x="0" y="817956"/>
                </a:lnTo>
                <a:lnTo>
                  <a:pt x="427608" y="817956"/>
                </a:lnTo>
                <a:lnTo>
                  <a:pt x="435032" y="816460"/>
                </a:lnTo>
                <a:lnTo>
                  <a:pt x="441086" y="812379"/>
                </a:lnTo>
                <a:lnTo>
                  <a:pt x="445164" y="806324"/>
                </a:lnTo>
                <a:lnTo>
                  <a:pt x="446658" y="798906"/>
                </a:lnTo>
                <a:lnTo>
                  <a:pt x="408558" y="798906"/>
                </a:lnTo>
                <a:lnTo>
                  <a:pt x="408558" y="779856"/>
                </a:lnTo>
                <a:close/>
              </a:path>
              <a:path w="855345" h="818514">
                <a:moveTo>
                  <a:pt x="740791" y="38100"/>
                </a:moveTo>
                <a:lnTo>
                  <a:pt x="427608" y="38100"/>
                </a:lnTo>
                <a:lnTo>
                  <a:pt x="420185" y="39594"/>
                </a:lnTo>
                <a:lnTo>
                  <a:pt x="414131" y="43672"/>
                </a:lnTo>
                <a:lnTo>
                  <a:pt x="410053" y="49726"/>
                </a:lnTo>
                <a:lnTo>
                  <a:pt x="408558" y="57150"/>
                </a:lnTo>
                <a:lnTo>
                  <a:pt x="408558" y="798906"/>
                </a:lnTo>
                <a:lnTo>
                  <a:pt x="427608" y="779856"/>
                </a:lnTo>
                <a:lnTo>
                  <a:pt x="446658" y="779856"/>
                </a:lnTo>
                <a:lnTo>
                  <a:pt x="446658" y="76200"/>
                </a:lnTo>
                <a:lnTo>
                  <a:pt x="427608" y="76200"/>
                </a:lnTo>
                <a:lnTo>
                  <a:pt x="446658" y="57150"/>
                </a:lnTo>
                <a:lnTo>
                  <a:pt x="740791" y="57150"/>
                </a:lnTo>
                <a:lnTo>
                  <a:pt x="740791" y="38100"/>
                </a:lnTo>
                <a:close/>
              </a:path>
              <a:path w="855345" h="818514">
                <a:moveTo>
                  <a:pt x="446658" y="779856"/>
                </a:moveTo>
                <a:lnTo>
                  <a:pt x="427608" y="779856"/>
                </a:lnTo>
                <a:lnTo>
                  <a:pt x="408558" y="798906"/>
                </a:lnTo>
                <a:lnTo>
                  <a:pt x="446658" y="798906"/>
                </a:lnTo>
                <a:lnTo>
                  <a:pt x="446658" y="779856"/>
                </a:lnTo>
                <a:close/>
              </a:path>
              <a:path w="855345" h="818514">
                <a:moveTo>
                  <a:pt x="740791" y="0"/>
                </a:moveTo>
                <a:lnTo>
                  <a:pt x="740791" y="114300"/>
                </a:lnTo>
                <a:lnTo>
                  <a:pt x="816991" y="76200"/>
                </a:lnTo>
                <a:lnTo>
                  <a:pt x="759841" y="76200"/>
                </a:lnTo>
                <a:lnTo>
                  <a:pt x="759841" y="38100"/>
                </a:lnTo>
                <a:lnTo>
                  <a:pt x="816991" y="38100"/>
                </a:lnTo>
                <a:lnTo>
                  <a:pt x="740791" y="0"/>
                </a:lnTo>
                <a:close/>
              </a:path>
              <a:path w="855345" h="818514">
                <a:moveTo>
                  <a:pt x="446658" y="57150"/>
                </a:moveTo>
                <a:lnTo>
                  <a:pt x="427608" y="76200"/>
                </a:lnTo>
                <a:lnTo>
                  <a:pt x="446658" y="76200"/>
                </a:lnTo>
                <a:lnTo>
                  <a:pt x="446658" y="57150"/>
                </a:lnTo>
                <a:close/>
              </a:path>
              <a:path w="855345" h="818514">
                <a:moveTo>
                  <a:pt x="740791" y="57150"/>
                </a:moveTo>
                <a:lnTo>
                  <a:pt x="446658" y="57150"/>
                </a:lnTo>
                <a:lnTo>
                  <a:pt x="446658" y="76200"/>
                </a:lnTo>
                <a:lnTo>
                  <a:pt x="740791" y="76200"/>
                </a:lnTo>
                <a:lnTo>
                  <a:pt x="740791" y="57150"/>
                </a:lnTo>
                <a:close/>
              </a:path>
              <a:path w="855345" h="818514">
                <a:moveTo>
                  <a:pt x="816991" y="38100"/>
                </a:moveTo>
                <a:lnTo>
                  <a:pt x="759841" y="38100"/>
                </a:lnTo>
                <a:lnTo>
                  <a:pt x="759841" y="76200"/>
                </a:lnTo>
                <a:lnTo>
                  <a:pt x="816991" y="76200"/>
                </a:lnTo>
                <a:lnTo>
                  <a:pt x="855091" y="57150"/>
                </a:lnTo>
                <a:lnTo>
                  <a:pt x="816991" y="3810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850"/>
            <a:ext cx="6962775" cy="485775"/>
          </a:xfrm>
          <a:custGeom>
            <a:avLst/>
            <a:gdLst/>
            <a:ahLst/>
            <a:cxnLst/>
            <a:rect l="l" t="t" r="r" b="b"/>
            <a:pathLst>
              <a:path w="6962775" h="485775">
                <a:moveTo>
                  <a:pt x="6719951" y="0"/>
                </a:moveTo>
                <a:lnTo>
                  <a:pt x="0" y="0"/>
                </a:lnTo>
                <a:lnTo>
                  <a:pt x="0" y="485775"/>
                </a:lnTo>
                <a:lnTo>
                  <a:pt x="6719951" y="485775"/>
                </a:lnTo>
                <a:lnTo>
                  <a:pt x="6962775" y="242950"/>
                </a:lnTo>
                <a:lnTo>
                  <a:pt x="67199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303403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70">
                <a:solidFill>
                  <a:srgbClr val="FFFFFF"/>
                </a:solidFill>
              </a:rPr>
              <a:t>O</a:t>
            </a:r>
            <a:r>
              <a:rPr dirty="0" sz="2000" spc="125">
                <a:solidFill>
                  <a:srgbClr val="FFFFFF"/>
                </a:solidFill>
              </a:rPr>
              <a:t>r</a:t>
            </a:r>
            <a:r>
              <a:rPr dirty="0" sz="2000" spc="135">
                <a:solidFill>
                  <a:srgbClr val="FFFFFF"/>
                </a:solidFill>
              </a:rPr>
              <a:t>i</a:t>
            </a:r>
            <a:r>
              <a:rPr dirty="0" sz="2000" spc="165">
                <a:solidFill>
                  <a:srgbClr val="FFFFFF"/>
                </a:solidFill>
              </a:rPr>
              <a:t>e</a:t>
            </a:r>
            <a:r>
              <a:rPr dirty="0" sz="2000" spc="70">
                <a:solidFill>
                  <a:srgbClr val="FFFFFF"/>
                </a:solidFill>
              </a:rPr>
              <a:t>n</a:t>
            </a:r>
            <a:r>
              <a:rPr dirty="0" sz="2000" spc="55">
                <a:solidFill>
                  <a:srgbClr val="FFFFFF"/>
                </a:solidFill>
              </a:rPr>
              <a:t>t</a:t>
            </a:r>
            <a:r>
              <a:rPr dirty="0" sz="2000" spc="160">
                <a:solidFill>
                  <a:srgbClr val="FFFFFF"/>
                </a:solidFill>
              </a:rPr>
              <a:t>a</a:t>
            </a:r>
            <a:r>
              <a:rPr dirty="0" sz="2000" spc="95">
                <a:solidFill>
                  <a:srgbClr val="FFFFFF"/>
                </a:solidFill>
              </a:rPr>
              <a:t>ç</a:t>
            </a:r>
            <a:r>
              <a:rPr dirty="0" sz="2000" spc="120">
                <a:solidFill>
                  <a:srgbClr val="FFFFFF"/>
                </a:solidFill>
              </a:rPr>
              <a:t>õ</a:t>
            </a:r>
            <a:r>
              <a:rPr dirty="0" sz="2000" spc="90">
                <a:solidFill>
                  <a:srgbClr val="FFFFFF"/>
                </a:solidFill>
              </a:rPr>
              <a:t>e</a:t>
            </a:r>
            <a:r>
              <a:rPr dirty="0" sz="2000" spc="50">
                <a:solidFill>
                  <a:srgbClr val="FFFFFF"/>
                </a:solidFill>
              </a:rPr>
              <a:t>s</a:t>
            </a:r>
            <a:r>
              <a:rPr dirty="0" sz="2000" spc="-204">
                <a:solidFill>
                  <a:srgbClr val="FFFFFF"/>
                </a:solidFill>
              </a:rPr>
              <a:t> </a:t>
            </a:r>
            <a:r>
              <a:rPr dirty="0" sz="2000" spc="170">
                <a:solidFill>
                  <a:srgbClr val="FFFFFF"/>
                </a:solidFill>
              </a:rPr>
              <a:t>g</a:t>
            </a:r>
            <a:r>
              <a:rPr dirty="0" sz="2000" spc="165">
                <a:solidFill>
                  <a:srgbClr val="FFFFFF"/>
                </a:solidFill>
              </a:rPr>
              <a:t>e</a:t>
            </a:r>
            <a:r>
              <a:rPr dirty="0" sz="2000" spc="125">
                <a:solidFill>
                  <a:srgbClr val="FFFFFF"/>
                </a:solidFill>
              </a:rPr>
              <a:t>r</a:t>
            </a:r>
            <a:r>
              <a:rPr dirty="0" sz="2000" spc="160">
                <a:solidFill>
                  <a:srgbClr val="FFFFFF"/>
                </a:solidFill>
              </a:rPr>
              <a:t>a</a:t>
            </a:r>
            <a:r>
              <a:rPr dirty="0" sz="2000" spc="60">
                <a:solidFill>
                  <a:srgbClr val="FFFFFF"/>
                </a:solidFill>
              </a:rPr>
              <a:t>i</a:t>
            </a:r>
            <a:r>
              <a:rPr dirty="0" sz="2000" spc="80">
                <a:solidFill>
                  <a:srgbClr val="FFFFFF"/>
                </a:solidFill>
              </a:rPr>
              <a:t>s</a:t>
            </a:r>
            <a:r>
              <a:rPr dirty="0" sz="2000" spc="-45">
                <a:solidFill>
                  <a:srgbClr val="FFFFFF"/>
                </a:solidFill>
              </a:rPr>
              <a:t>: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115060" y="912050"/>
            <a:ext cx="9935210" cy="539623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just" marL="298450" marR="5715" indent="-285750">
              <a:lnSpc>
                <a:spcPct val="120000"/>
              </a:lnSpc>
              <a:spcBef>
                <a:spcPts val="6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 spc="-15">
                <a:latin typeface="Verdana"/>
                <a:cs typeface="Verdana"/>
              </a:rPr>
              <a:t>Inserir </a:t>
            </a:r>
            <a:r>
              <a:rPr dirty="0" sz="1800" spc="-20">
                <a:latin typeface="Verdana"/>
                <a:cs typeface="Verdana"/>
              </a:rPr>
              <a:t>as </a:t>
            </a:r>
            <a:r>
              <a:rPr dirty="0" sz="1800" spc="-5">
                <a:latin typeface="Verdana"/>
                <a:cs typeface="Verdana"/>
              </a:rPr>
              <a:t>informações </a:t>
            </a:r>
            <a:r>
              <a:rPr dirty="0" sz="1800" spc="5">
                <a:latin typeface="Verdana"/>
                <a:cs typeface="Verdana"/>
              </a:rPr>
              <a:t>sobre </a:t>
            </a:r>
            <a:r>
              <a:rPr dirty="0" sz="1800" spc="-25">
                <a:latin typeface="Verdana"/>
                <a:cs typeface="Verdana"/>
              </a:rPr>
              <a:t>os </a:t>
            </a:r>
            <a:r>
              <a:rPr dirty="0" sz="1800" spc="-5" b="1">
                <a:latin typeface="Verdana"/>
                <a:cs typeface="Verdana"/>
              </a:rPr>
              <a:t>materiais </a:t>
            </a:r>
            <a:r>
              <a:rPr dirty="0" sz="1800" spc="5" b="1">
                <a:latin typeface="Verdana"/>
                <a:cs typeface="Verdana"/>
              </a:rPr>
              <a:t>da </a:t>
            </a:r>
            <a:r>
              <a:rPr dirty="0" sz="1800" b="1">
                <a:latin typeface="Verdana"/>
                <a:cs typeface="Verdana"/>
              </a:rPr>
              <a:t>paredes </a:t>
            </a:r>
            <a:r>
              <a:rPr dirty="0" sz="1800" spc="5" b="1">
                <a:latin typeface="Verdana"/>
                <a:cs typeface="Verdana"/>
              </a:rPr>
              <a:t>de </a:t>
            </a:r>
            <a:r>
              <a:rPr dirty="0" sz="1800" spc="-5" b="1">
                <a:latin typeface="Verdana"/>
                <a:cs typeface="Verdana"/>
              </a:rPr>
              <a:t>todas as </a:t>
            </a:r>
            <a:r>
              <a:rPr dirty="0" sz="1800" spc="-10" b="1">
                <a:latin typeface="Verdana"/>
                <a:cs typeface="Verdana"/>
              </a:rPr>
              <a:t>edificações</a:t>
            </a:r>
            <a:r>
              <a:rPr dirty="0" sz="1800" spc="-10">
                <a:latin typeface="Verdana"/>
                <a:cs typeface="Verdana"/>
              </a:rPr>
              <a:t>. 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Como </a:t>
            </a:r>
            <a:r>
              <a:rPr dirty="0" sz="1800">
                <a:latin typeface="Verdana"/>
                <a:cs typeface="Verdana"/>
              </a:rPr>
              <a:t>é </a:t>
            </a:r>
            <a:r>
              <a:rPr dirty="0" sz="1800" spc="5">
                <a:latin typeface="Verdana"/>
                <a:cs typeface="Verdana"/>
              </a:rPr>
              <a:t>por </a:t>
            </a:r>
            <a:r>
              <a:rPr dirty="0" sz="1800" spc="-25">
                <a:latin typeface="Verdana"/>
                <a:cs typeface="Verdana"/>
              </a:rPr>
              <a:t>meio </a:t>
            </a:r>
            <a:r>
              <a:rPr dirty="0" sz="1800">
                <a:latin typeface="Verdana"/>
                <a:cs typeface="Verdana"/>
              </a:rPr>
              <a:t>de </a:t>
            </a:r>
            <a:r>
              <a:rPr dirty="0" sz="1800" spc="-10">
                <a:latin typeface="Verdana"/>
                <a:cs typeface="Verdana"/>
              </a:rPr>
              <a:t>constatação visual, </a:t>
            </a:r>
            <a:r>
              <a:rPr dirty="0" sz="1800">
                <a:latin typeface="Verdana"/>
                <a:cs typeface="Verdana"/>
              </a:rPr>
              <a:t>é possível </a:t>
            </a:r>
            <a:r>
              <a:rPr dirty="0" sz="1800" spc="-5">
                <a:latin typeface="Verdana"/>
                <a:cs typeface="Verdana"/>
              </a:rPr>
              <a:t>coletar </a:t>
            </a:r>
            <a:r>
              <a:rPr dirty="0" sz="1800" spc="-20">
                <a:latin typeface="Verdana"/>
                <a:cs typeface="Verdana"/>
              </a:rPr>
              <a:t>as </a:t>
            </a:r>
            <a:r>
              <a:rPr dirty="0" sz="1800" spc="-5">
                <a:latin typeface="Verdana"/>
                <a:cs typeface="Verdana"/>
              </a:rPr>
              <a:t>informações </a:t>
            </a:r>
            <a:r>
              <a:rPr dirty="0" sz="1800" spc="-15">
                <a:latin typeface="Verdana"/>
                <a:cs typeface="Verdana"/>
              </a:rPr>
              <a:t>para </a:t>
            </a:r>
            <a:r>
              <a:rPr dirty="0" sz="1800" spc="-10">
                <a:latin typeface="Verdana"/>
                <a:cs typeface="Verdana"/>
              </a:rPr>
              <a:t> edificações</a:t>
            </a:r>
            <a:r>
              <a:rPr dirty="0" sz="1800" spc="5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fechadas,</a:t>
            </a:r>
            <a:r>
              <a:rPr dirty="0" sz="1800" spc="6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vagas,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recusas,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etc.</a:t>
            </a:r>
            <a:endParaRPr sz="1800">
              <a:latin typeface="Verdana"/>
              <a:cs typeface="Verdana"/>
            </a:endParaRPr>
          </a:p>
          <a:p>
            <a:pPr algn="just" marL="298450" marR="6985" indent="-285750">
              <a:lnSpc>
                <a:spcPct val="118300"/>
              </a:lnSpc>
              <a:spcBef>
                <a:spcPts val="127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 spc="-20">
                <a:latin typeface="Verdana"/>
                <a:cs typeface="Verdana"/>
              </a:rPr>
              <a:t>Apenas </a:t>
            </a:r>
            <a:r>
              <a:rPr dirty="0" sz="1800" spc="-5">
                <a:latin typeface="Verdana"/>
                <a:cs typeface="Verdana"/>
              </a:rPr>
              <a:t>preencher </a:t>
            </a:r>
            <a:r>
              <a:rPr dirty="0" sz="1800">
                <a:latin typeface="Verdana"/>
                <a:cs typeface="Verdana"/>
              </a:rPr>
              <a:t>o </a:t>
            </a:r>
            <a:r>
              <a:rPr dirty="0" sz="1800" spc="10" b="1">
                <a:latin typeface="Verdana"/>
                <a:cs typeface="Verdana"/>
              </a:rPr>
              <a:t>Tipo </a:t>
            </a:r>
            <a:r>
              <a:rPr dirty="0" sz="1800" spc="5" b="1">
                <a:latin typeface="Verdana"/>
                <a:cs typeface="Verdana"/>
              </a:rPr>
              <a:t>de </a:t>
            </a:r>
            <a:r>
              <a:rPr dirty="0" sz="1800" spc="-20" b="1">
                <a:latin typeface="Verdana"/>
                <a:cs typeface="Verdana"/>
              </a:rPr>
              <a:t>Uso </a:t>
            </a:r>
            <a:r>
              <a:rPr dirty="0" sz="1800" spc="5" b="1">
                <a:latin typeface="Verdana"/>
                <a:cs typeface="Verdana"/>
              </a:rPr>
              <a:t>para </a:t>
            </a:r>
            <a:r>
              <a:rPr dirty="0" sz="1800" spc="-5" b="1">
                <a:latin typeface="Verdana"/>
                <a:cs typeface="Verdana"/>
              </a:rPr>
              <a:t>as </a:t>
            </a:r>
            <a:r>
              <a:rPr dirty="0" sz="1800" spc="-10" b="1">
                <a:latin typeface="Verdana"/>
                <a:cs typeface="Verdana"/>
              </a:rPr>
              <a:t>casas ocupadas</a:t>
            </a:r>
            <a:r>
              <a:rPr dirty="0" sz="1800" spc="-10">
                <a:latin typeface="Verdana"/>
                <a:cs typeface="Verdana"/>
              </a:rPr>
              <a:t>. </a:t>
            </a:r>
            <a:r>
              <a:rPr dirty="0" sz="1800" spc="15">
                <a:latin typeface="Verdana"/>
                <a:cs typeface="Verdana"/>
              </a:rPr>
              <a:t>Não </a:t>
            </a:r>
            <a:r>
              <a:rPr dirty="0" sz="1800" spc="5">
                <a:latin typeface="Verdana"/>
                <a:cs typeface="Verdana"/>
              </a:rPr>
              <a:t>precisa </a:t>
            </a:r>
            <a:r>
              <a:rPr dirty="0" sz="1800" spc="20">
                <a:latin typeface="Verdana"/>
                <a:cs typeface="Verdana"/>
              </a:rPr>
              <a:t>dessa 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informação</a:t>
            </a:r>
            <a:r>
              <a:rPr dirty="0" sz="1800" spc="5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para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casas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fechadas,</a:t>
            </a:r>
            <a:r>
              <a:rPr dirty="0" sz="1800" spc="7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vagas, </a:t>
            </a:r>
            <a:r>
              <a:rPr dirty="0" sz="1800">
                <a:latin typeface="Verdana"/>
                <a:cs typeface="Verdana"/>
              </a:rPr>
              <a:t>recusas,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etc.</a:t>
            </a:r>
            <a:endParaRPr sz="18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800" spc="-20">
                <a:latin typeface="Verdana"/>
                <a:cs typeface="Verdana"/>
              </a:rPr>
              <a:t>Apenas</a:t>
            </a:r>
            <a:r>
              <a:rPr dirty="0" sz="1800" spc="8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preencher</a:t>
            </a:r>
            <a:r>
              <a:rPr dirty="0" sz="1800" spc="1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15" b="1">
                <a:latin typeface="Verdana"/>
                <a:cs typeface="Verdana"/>
              </a:rPr>
              <a:t>Condição</a:t>
            </a:r>
            <a:r>
              <a:rPr dirty="0" sz="1800" spc="20" b="1">
                <a:latin typeface="Verdana"/>
                <a:cs typeface="Verdana"/>
              </a:rPr>
              <a:t> </a:t>
            </a:r>
            <a:r>
              <a:rPr dirty="0" sz="1800" spc="5" b="1">
                <a:latin typeface="Verdana"/>
                <a:cs typeface="Verdana"/>
              </a:rPr>
              <a:t>de</a:t>
            </a:r>
            <a:r>
              <a:rPr dirty="0" sz="1800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Ocupação</a:t>
            </a:r>
            <a:r>
              <a:rPr dirty="0" sz="1800" spc="110" b="1">
                <a:latin typeface="Verdana"/>
                <a:cs typeface="Verdana"/>
              </a:rPr>
              <a:t> </a:t>
            </a:r>
            <a:r>
              <a:rPr dirty="0" sz="1800" spc="5" b="1">
                <a:latin typeface="Verdana"/>
                <a:cs typeface="Verdana"/>
              </a:rPr>
              <a:t>para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as</a:t>
            </a:r>
            <a:r>
              <a:rPr dirty="0" sz="1800" spc="-20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casas</a:t>
            </a:r>
            <a:r>
              <a:rPr dirty="0" sz="1800" spc="50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ocupadas</a:t>
            </a:r>
            <a:r>
              <a:rPr dirty="0" sz="1800" spc="-1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algn="r" marL="285115" marR="5080" indent="-285115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285115" algn="l"/>
                <a:tab pos="298450" algn="l"/>
              </a:tabLst>
            </a:pPr>
            <a:r>
              <a:rPr dirty="0" sz="1800" spc="-15" b="1">
                <a:latin typeface="Verdana"/>
                <a:cs typeface="Verdana"/>
              </a:rPr>
              <a:t>Lotes</a:t>
            </a:r>
            <a:r>
              <a:rPr dirty="0" sz="1800" spc="114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vazios</a:t>
            </a:r>
            <a:r>
              <a:rPr dirty="0" sz="1800" spc="-5">
                <a:latin typeface="Verdana"/>
                <a:cs typeface="Verdana"/>
              </a:rPr>
              <a:t>:</a:t>
            </a:r>
            <a:r>
              <a:rPr dirty="0" sz="1800" spc="5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preencher</a:t>
            </a:r>
            <a:r>
              <a:rPr dirty="0" sz="1800" spc="1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z="1800" spc="8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Condição</a:t>
            </a:r>
            <a:r>
              <a:rPr dirty="0" sz="1800" spc="7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100">
                <a:latin typeface="Verdana"/>
                <a:cs typeface="Verdana"/>
              </a:rPr>
              <a:t> </a:t>
            </a:r>
            <a:r>
              <a:rPr dirty="0" sz="1800" spc="15">
                <a:latin typeface="Verdana"/>
                <a:cs typeface="Verdana"/>
              </a:rPr>
              <a:t>Uso</a:t>
            </a:r>
            <a:r>
              <a:rPr dirty="0" sz="1800" spc="80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como</a:t>
            </a:r>
            <a:r>
              <a:rPr dirty="0" sz="1800" spc="8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“Outros”</a:t>
            </a:r>
            <a:r>
              <a:rPr dirty="0" sz="1800" spc="5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 spc="80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Tipo</a:t>
            </a:r>
            <a:r>
              <a:rPr dirty="0" sz="1800" spc="8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100">
                <a:latin typeface="Verdana"/>
                <a:cs typeface="Verdana"/>
              </a:rPr>
              <a:t> </a:t>
            </a:r>
            <a:r>
              <a:rPr dirty="0" sz="1800" spc="15">
                <a:latin typeface="Verdana"/>
                <a:cs typeface="Verdana"/>
              </a:rPr>
              <a:t>Uso</a:t>
            </a:r>
            <a:r>
              <a:rPr dirty="0" sz="1800" spc="80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como</a:t>
            </a:r>
            <a:endParaRPr sz="1800">
              <a:latin typeface="Verdana"/>
              <a:cs typeface="Verdana"/>
            </a:endParaRPr>
          </a:p>
          <a:p>
            <a:pPr algn="r" marR="69850">
              <a:lnSpc>
                <a:spcPct val="100000"/>
              </a:lnSpc>
              <a:spcBef>
                <a:spcPts val="470"/>
              </a:spcBef>
            </a:pPr>
            <a:r>
              <a:rPr dirty="0" sz="1800">
                <a:latin typeface="Verdana"/>
                <a:cs typeface="Verdana"/>
              </a:rPr>
              <a:t>“Outros”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descrever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como</a:t>
            </a:r>
            <a:r>
              <a:rPr dirty="0" sz="1800" spc="-7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“lote</a:t>
            </a:r>
            <a:r>
              <a:rPr dirty="0" sz="1800" spc="10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vazio”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no</a:t>
            </a:r>
            <a:r>
              <a:rPr dirty="0" sz="1800" spc="-5">
                <a:latin typeface="Verdana"/>
                <a:cs typeface="Verdana"/>
              </a:rPr>
              <a:t> campo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“Descrição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do </a:t>
            </a:r>
            <a:r>
              <a:rPr dirty="0" sz="1800" spc="-25">
                <a:latin typeface="Verdana"/>
                <a:cs typeface="Verdana"/>
              </a:rPr>
              <a:t>tipo</a:t>
            </a:r>
            <a:r>
              <a:rPr dirty="0" sz="1800" spc="8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uso</a:t>
            </a:r>
            <a:r>
              <a:rPr dirty="0" sz="1800" spc="-8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outro”.</a:t>
            </a:r>
            <a:endParaRPr sz="1800">
              <a:latin typeface="Verdana"/>
              <a:cs typeface="Verdana"/>
            </a:endParaRPr>
          </a:p>
          <a:p>
            <a:pPr algn="just" marL="298450" marR="5080" indent="-285750">
              <a:lnSpc>
                <a:spcPct val="120800"/>
              </a:lnSpc>
              <a:spcBef>
                <a:spcPts val="114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1800" spc="-5" b="1">
                <a:latin typeface="Verdana"/>
                <a:cs typeface="Verdana"/>
              </a:rPr>
              <a:t>Anexos</a:t>
            </a:r>
            <a:r>
              <a:rPr dirty="0" sz="1800" spc="-5">
                <a:latin typeface="Verdana"/>
                <a:cs typeface="Verdana"/>
              </a:rPr>
              <a:t>: </a:t>
            </a:r>
            <a:r>
              <a:rPr dirty="0" sz="1800" spc="-10">
                <a:latin typeface="Verdana"/>
                <a:cs typeface="Verdana"/>
              </a:rPr>
              <a:t>inserir </a:t>
            </a:r>
            <a:r>
              <a:rPr dirty="0" sz="1800">
                <a:latin typeface="Verdana"/>
                <a:cs typeface="Verdana"/>
              </a:rPr>
              <a:t>a </a:t>
            </a:r>
            <a:r>
              <a:rPr dirty="0" sz="1800" spc="-5">
                <a:latin typeface="Verdana"/>
                <a:cs typeface="Verdana"/>
              </a:rPr>
              <a:t>abreviação </a:t>
            </a:r>
            <a:r>
              <a:rPr dirty="0" sz="1800" spc="-10">
                <a:latin typeface="Verdana"/>
                <a:cs typeface="Verdana"/>
              </a:rPr>
              <a:t>no campo </a:t>
            </a:r>
            <a:r>
              <a:rPr dirty="0" sz="1800" spc="-15">
                <a:latin typeface="Verdana"/>
                <a:cs typeface="Verdana"/>
              </a:rPr>
              <a:t>“Número </a:t>
            </a:r>
            <a:r>
              <a:rPr dirty="0" sz="1800">
                <a:latin typeface="Verdana"/>
                <a:cs typeface="Verdana"/>
              </a:rPr>
              <a:t>do </a:t>
            </a:r>
            <a:r>
              <a:rPr dirty="0" sz="1800" spc="-5">
                <a:latin typeface="Verdana"/>
                <a:cs typeface="Verdana"/>
              </a:rPr>
              <a:t>domicílio” </a:t>
            </a:r>
            <a:r>
              <a:rPr dirty="0" sz="1800" spc="10">
                <a:latin typeface="Verdana"/>
                <a:cs typeface="Verdana"/>
              </a:rPr>
              <a:t>GR </a:t>
            </a:r>
            <a:r>
              <a:rPr dirty="0" sz="1800" spc="-15">
                <a:latin typeface="Verdana"/>
                <a:cs typeface="Verdana"/>
              </a:rPr>
              <a:t>(garagem), </a:t>
            </a:r>
            <a:r>
              <a:rPr dirty="0" sz="1800" spc="35">
                <a:latin typeface="Verdana"/>
                <a:cs typeface="Verdana"/>
              </a:rPr>
              <a:t>DP </a:t>
            </a:r>
            <a:r>
              <a:rPr dirty="0" sz="1800" spc="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(depósito), </a:t>
            </a:r>
            <a:r>
              <a:rPr dirty="0" sz="1800" spc="-15">
                <a:latin typeface="Verdana"/>
                <a:cs typeface="Verdana"/>
              </a:rPr>
              <a:t>QRT </a:t>
            </a:r>
            <a:r>
              <a:rPr dirty="0" sz="1800">
                <a:latin typeface="Verdana"/>
                <a:cs typeface="Verdana"/>
              </a:rPr>
              <a:t>(quarto), </a:t>
            </a:r>
            <a:r>
              <a:rPr dirty="0" sz="1800" spc="10">
                <a:latin typeface="Verdana"/>
                <a:cs typeface="Verdana"/>
              </a:rPr>
              <a:t>GL </a:t>
            </a:r>
            <a:r>
              <a:rPr dirty="0" sz="1800">
                <a:latin typeface="Verdana"/>
                <a:cs typeface="Verdana"/>
              </a:rPr>
              <a:t>(galinheiro). </a:t>
            </a:r>
            <a:r>
              <a:rPr dirty="0" sz="1800" spc="-10">
                <a:latin typeface="Verdana"/>
                <a:cs typeface="Verdana"/>
              </a:rPr>
              <a:t>Preencher </a:t>
            </a:r>
            <a:r>
              <a:rPr dirty="0" sz="1800">
                <a:latin typeface="Verdana"/>
                <a:cs typeface="Verdana"/>
              </a:rPr>
              <a:t>a </a:t>
            </a:r>
            <a:r>
              <a:rPr dirty="0" sz="1800" spc="-5">
                <a:latin typeface="Verdana"/>
                <a:cs typeface="Verdana"/>
              </a:rPr>
              <a:t>Condição </a:t>
            </a:r>
            <a:r>
              <a:rPr dirty="0" sz="1800">
                <a:latin typeface="Verdana"/>
                <a:cs typeface="Verdana"/>
              </a:rPr>
              <a:t>e </a:t>
            </a:r>
            <a:r>
              <a:rPr dirty="0" sz="1800" spc="10">
                <a:latin typeface="Verdana"/>
                <a:cs typeface="Verdana"/>
              </a:rPr>
              <a:t>Tipo </a:t>
            </a:r>
            <a:r>
              <a:rPr dirty="0" sz="1800" spc="35">
                <a:latin typeface="Verdana"/>
                <a:cs typeface="Verdana"/>
              </a:rPr>
              <a:t>de </a:t>
            </a:r>
            <a:r>
              <a:rPr dirty="0" sz="1800" spc="15">
                <a:latin typeface="Verdana"/>
                <a:cs typeface="Verdana"/>
              </a:rPr>
              <a:t>Uso 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como </a:t>
            </a:r>
            <a:r>
              <a:rPr dirty="0" sz="1800" spc="-30">
                <a:latin typeface="Verdana"/>
                <a:cs typeface="Verdana"/>
              </a:rPr>
              <a:t>“Outros”, </a:t>
            </a:r>
            <a:r>
              <a:rPr dirty="0" sz="1800" spc="-15">
                <a:latin typeface="Verdana"/>
                <a:cs typeface="Verdana"/>
              </a:rPr>
              <a:t>preencher </a:t>
            </a:r>
            <a:r>
              <a:rPr dirty="0" sz="1800">
                <a:latin typeface="Verdana"/>
                <a:cs typeface="Verdana"/>
              </a:rPr>
              <a:t>o </a:t>
            </a:r>
            <a:r>
              <a:rPr dirty="0" sz="1800" spc="-5">
                <a:latin typeface="Verdana"/>
                <a:cs typeface="Verdana"/>
              </a:rPr>
              <a:t>campo</a:t>
            </a:r>
            <a:r>
              <a:rPr dirty="0" sz="1800" spc="6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“Descrição do </a:t>
            </a:r>
            <a:r>
              <a:rPr dirty="0" sz="1800" spc="-5">
                <a:latin typeface="Verdana"/>
                <a:cs typeface="Verdana"/>
              </a:rPr>
              <a:t>tipo </a:t>
            </a:r>
            <a:r>
              <a:rPr dirty="0" sz="1800">
                <a:latin typeface="Verdana"/>
                <a:cs typeface="Verdana"/>
              </a:rPr>
              <a:t>de uso </a:t>
            </a:r>
            <a:r>
              <a:rPr dirty="0" sz="1800" spc="-5">
                <a:latin typeface="Verdana"/>
                <a:cs typeface="Verdana"/>
              </a:rPr>
              <a:t>outro” </a:t>
            </a:r>
            <a:r>
              <a:rPr dirty="0" sz="1800" spc="20">
                <a:latin typeface="Verdana"/>
                <a:cs typeface="Verdana"/>
              </a:rPr>
              <a:t>com </a:t>
            </a:r>
            <a:r>
              <a:rPr dirty="0" sz="1800">
                <a:latin typeface="Verdana"/>
                <a:cs typeface="Verdana"/>
              </a:rPr>
              <a:t>o </a:t>
            </a:r>
            <a:r>
              <a:rPr dirty="0" sz="1800" spc="-5">
                <a:latin typeface="Verdana"/>
                <a:cs typeface="Verdana"/>
              </a:rPr>
              <a:t>nome </a:t>
            </a:r>
            <a:r>
              <a:rPr dirty="0" sz="1800">
                <a:latin typeface="Verdana"/>
                <a:cs typeface="Verdana"/>
              </a:rPr>
              <a:t> do </a:t>
            </a:r>
            <a:r>
              <a:rPr dirty="0" sz="1800" spc="-5">
                <a:latin typeface="Verdana"/>
                <a:cs typeface="Verdana"/>
              </a:rPr>
              <a:t>que </a:t>
            </a:r>
            <a:r>
              <a:rPr dirty="0" sz="1800" spc="15">
                <a:latin typeface="Verdana"/>
                <a:cs typeface="Verdana"/>
              </a:rPr>
              <a:t>se </a:t>
            </a:r>
            <a:r>
              <a:rPr dirty="0" sz="1800" spc="-10">
                <a:latin typeface="Verdana"/>
                <a:cs typeface="Verdana"/>
              </a:rPr>
              <a:t>trata </a:t>
            </a:r>
            <a:r>
              <a:rPr dirty="0" sz="1800">
                <a:latin typeface="Verdana"/>
                <a:cs typeface="Verdana"/>
              </a:rPr>
              <a:t>o </a:t>
            </a:r>
            <a:r>
              <a:rPr dirty="0" sz="1800" spc="-20">
                <a:latin typeface="Verdana"/>
                <a:cs typeface="Verdana"/>
              </a:rPr>
              <a:t>anexo </a:t>
            </a:r>
            <a:r>
              <a:rPr dirty="0" sz="1800">
                <a:latin typeface="Verdana"/>
                <a:cs typeface="Verdana"/>
              </a:rPr>
              <a:t>e </a:t>
            </a:r>
            <a:r>
              <a:rPr dirty="0" sz="1800" spc="-10">
                <a:latin typeface="Verdana"/>
                <a:cs typeface="Verdana"/>
              </a:rPr>
              <a:t>inserir no </a:t>
            </a:r>
            <a:r>
              <a:rPr dirty="0" sz="1800" spc="5">
                <a:latin typeface="Verdana"/>
                <a:cs typeface="Verdana"/>
              </a:rPr>
              <a:t>campo </a:t>
            </a:r>
            <a:r>
              <a:rPr dirty="0" sz="1800">
                <a:latin typeface="Verdana"/>
                <a:cs typeface="Verdana"/>
              </a:rPr>
              <a:t>“Observações” o </a:t>
            </a:r>
            <a:r>
              <a:rPr dirty="0" sz="1800" spc="-10">
                <a:latin typeface="Verdana"/>
                <a:cs typeface="Verdana"/>
              </a:rPr>
              <a:t>SQL </a:t>
            </a:r>
            <a:r>
              <a:rPr dirty="0" sz="1800">
                <a:latin typeface="Verdana"/>
                <a:cs typeface="Verdana"/>
              </a:rPr>
              <a:t>da </a:t>
            </a:r>
            <a:r>
              <a:rPr dirty="0" sz="1800" spc="-5">
                <a:latin typeface="Verdana"/>
                <a:cs typeface="Verdana"/>
              </a:rPr>
              <a:t>edificação </a:t>
            </a:r>
            <a:r>
              <a:rPr dirty="0" sz="1800" spc="-35">
                <a:latin typeface="Verdana"/>
                <a:cs typeface="Verdana"/>
              </a:rPr>
              <a:t>ao 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qual</a:t>
            </a:r>
            <a:r>
              <a:rPr dirty="0" sz="1800" spc="6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</a:t>
            </a:r>
            <a:r>
              <a:rPr dirty="0" sz="1800" spc="-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anexo</a:t>
            </a:r>
            <a:r>
              <a:rPr dirty="0" sz="1800" spc="-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é</a:t>
            </a:r>
            <a:r>
              <a:rPr dirty="0" sz="1800" spc="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associado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(ex:</a:t>
            </a:r>
            <a:r>
              <a:rPr dirty="0" sz="1800" spc="-2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Depósito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da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casa</a:t>
            </a:r>
            <a:r>
              <a:rPr dirty="0" sz="1800" spc="-6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01A00050).</a:t>
            </a:r>
            <a:endParaRPr sz="18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800" spc="-10" b="1">
                <a:latin typeface="Verdana"/>
                <a:cs typeface="Verdana"/>
              </a:rPr>
              <a:t>Não</a:t>
            </a:r>
            <a:r>
              <a:rPr dirty="0" sz="1800" spc="10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deixar</a:t>
            </a:r>
            <a:r>
              <a:rPr dirty="0" sz="1800" spc="-15" b="1">
                <a:latin typeface="Verdana"/>
                <a:cs typeface="Verdana"/>
              </a:rPr>
              <a:t> informações</a:t>
            </a:r>
            <a:r>
              <a:rPr dirty="0" sz="1800" spc="114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faltando.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37" y="4419346"/>
            <a:ext cx="6016625" cy="124269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dirty="0" sz="3950" spc="100">
                <a:solidFill>
                  <a:srgbClr val="042039"/>
                </a:solidFill>
              </a:rPr>
              <a:t>Núcleo </a:t>
            </a:r>
            <a:r>
              <a:rPr dirty="0" sz="3950" spc="105">
                <a:solidFill>
                  <a:srgbClr val="042039"/>
                </a:solidFill>
              </a:rPr>
              <a:t> </a:t>
            </a:r>
            <a:r>
              <a:rPr dirty="0" sz="3950" spc="175">
                <a:solidFill>
                  <a:srgbClr val="042039"/>
                </a:solidFill>
              </a:rPr>
              <a:t>P</a:t>
            </a:r>
            <a:r>
              <a:rPr dirty="0" sz="3950" spc="135">
                <a:solidFill>
                  <a:srgbClr val="042039"/>
                </a:solidFill>
              </a:rPr>
              <a:t>a</a:t>
            </a:r>
            <a:r>
              <a:rPr dirty="0" sz="3950" spc="55">
                <a:solidFill>
                  <a:srgbClr val="042039"/>
                </a:solidFill>
              </a:rPr>
              <a:t>r</a:t>
            </a:r>
            <a:r>
              <a:rPr dirty="0" sz="3950" spc="135">
                <a:solidFill>
                  <a:srgbClr val="042039"/>
                </a:solidFill>
              </a:rPr>
              <a:t>a</a:t>
            </a:r>
            <a:r>
              <a:rPr dirty="0" sz="3950" spc="65">
                <a:solidFill>
                  <a:srgbClr val="042039"/>
                </a:solidFill>
              </a:rPr>
              <a:t>i</a:t>
            </a:r>
            <a:r>
              <a:rPr dirty="0" sz="3950" spc="55">
                <a:solidFill>
                  <a:srgbClr val="042039"/>
                </a:solidFill>
              </a:rPr>
              <a:t>s</a:t>
            </a:r>
            <a:r>
              <a:rPr dirty="0" sz="3950" spc="135">
                <a:solidFill>
                  <a:srgbClr val="042039"/>
                </a:solidFill>
              </a:rPr>
              <a:t>ó</a:t>
            </a:r>
            <a:r>
              <a:rPr dirty="0" sz="3950" spc="85">
                <a:solidFill>
                  <a:srgbClr val="042039"/>
                </a:solidFill>
              </a:rPr>
              <a:t>p</a:t>
            </a:r>
            <a:r>
              <a:rPr dirty="0" sz="3950" spc="135">
                <a:solidFill>
                  <a:srgbClr val="042039"/>
                </a:solidFill>
              </a:rPr>
              <a:t>o</a:t>
            </a:r>
            <a:r>
              <a:rPr dirty="0" sz="3950" spc="65">
                <a:solidFill>
                  <a:srgbClr val="042039"/>
                </a:solidFill>
              </a:rPr>
              <a:t>l</a:t>
            </a:r>
            <a:r>
              <a:rPr dirty="0" sz="3950" spc="65">
                <a:solidFill>
                  <a:srgbClr val="042039"/>
                </a:solidFill>
              </a:rPr>
              <a:t>i</a:t>
            </a:r>
            <a:r>
              <a:rPr dirty="0" sz="3950" spc="55">
                <a:solidFill>
                  <a:srgbClr val="042039"/>
                </a:solidFill>
              </a:rPr>
              <a:t>s</a:t>
            </a:r>
            <a:r>
              <a:rPr dirty="0" sz="3950" spc="-5">
                <a:solidFill>
                  <a:srgbClr val="042039"/>
                </a:solidFill>
              </a:rPr>
              <a:t>/</a:t>
            </a:r>
            <a:r>
              <a:rPr dirty="0" sz="3950" spc="45">
                <a:solidFill>
                  <a:srgbClr val="042039"/>
                </a:solidFill>
              </a:rPr>
              <a:t>C</a:t>
            </a:r>
            <a:r>
              <a:rPr dirty="0" sz="3950" spc="204">
                <a:solidFill>
                  <a:srgbClr val="042039"/>
                </a:solidFill>
              </a:rPr>
              <a:t>a</a:t>
            </a:r>
            <a:r>
              <a:rPr dirty="0" sz="3950" spc="85">
                <a:solidFill>
                  <a:srgbClr val="042039"/>
                </a:solidFill>
              </a:rPr>
              <a:t>p</a:t>
            </a:r>
            <a:r>
              <a:rPr dirty="0" sz="3950" spc="65">
                <a:solidFill>
                  <a:srgbClr val="042039"/>
                </a:solidFill>
              </a:rPr>
              <a:t>i</a:t>
            </a:r>
            <a:r>
              <a:rPr dirty="0" sz="3950" spc="145">
                <a:solidFill>
                  <a:srgbClr val="042039"/>
                </a:solidFill>
              </a:rPr>
              <a:t>t</a:t>
            </a:r>
            <a:r>
              <a:rPr dirty="0" sz="3950" spc="135">
                <a:solidFill>
                  <a:srgbClr val="042039"/>
                </a:solidFill>
              </a:rPr>
              <a:t>a</a:t>
            </a:r>
            <a:r>
              <a:rPr dirty="0" sz="3950" spc="40">
                <a:solidFill>
                  <a:srgbClr val="042039"/>
                </a:solidFill>
              </a:rPr>
              <a:t>l</a:t>
            </a:r>
            <a:endParaRPr sz="395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850"/>
            <a:ext cx="6962775" cy="485775"/>
          </a:xfrm>
          <a:custGeom>
            <a:avLst/>
            <a:gdLst/>
            <a:ahLst/>
            <a:cxnLst/>
            <a:rect l="l" t="t" r="r" b="b"/>
            <a:pathLst>
              <a:path w="6962775" h="485775">
                <a:moveTo>
                  <a:pt x="6719951" y="0"/>
                </a:moveTo>
                <a:lnTo>
                  <a:pt x="0" y="0"/>
                </a:lnTo>
                <a:lnTo>
                  <a:pt x="0" y="485775"/>
                </a:lnTo>
                <a:lnTo>
                  <a:pt x="6719951" y="485775"/>
                </a:lnTo>
                <a:lnTo>
                  <a:pt x="6962775" y="242950"/>
                </a:lnTo>
                <a:lnTo>
                  <a:pt x="67199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810375"/>
              <a:ext cx="12192000" cy="47625"/>
            </a:xfrm>
            <a:custGeom>
              <a:avLst/>
              <a:gdLst/>
              <a:ahLst/>
              <a:cxnLst/>
              <a:rect l="l" t="t" r="r" b="b"/>
              <a:pathLst>
                <a:path w="12192000" h="47625">
                  <a:moveTo>
                    <a:pt x="12192000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2192000" y="476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D5C9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0"/>
              <a:ext cx="10734675" cy="68294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850"/>
            <a:ext cx="6962775" cy="485775"/>
          </a:xfrm>
          <a:custGeom>
            <a:avLst/>
            <a:gdLst/>
            <a:ahLst/>
            <a:cxnLst/>
            <a:rect l="l" t="t" r="r" b="b"/>
            <a:pathLst>
              <a:path w="6962775" h="485775">
                <a:moveTo>
                  <a:pt x="6719951" y="0"/>
                </a:moveTo>
                <a:lnTo>
                  <a:pt x="0" y="0"/>
                </a:lnTo>
                <a:lnTo>
                  <a:pt x="0" y="485775"/>
                </a:lnTo>
                <a:lnTo>
                  <a:pt x="6719951" y="485775"/>
                </a:lnTo>
                <a:lnTo>
                  <a:pt x="6962775" y="242950"/>
                </a:lnTo>
                <a:lnTo>
                  <a:pt x="67199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23288" y="984567"/>
            <a:ext cx="9307830" cy="5558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98450" marR="298450" indent="-286385">
              <a:lnSpc>
                <a:spcPct val="120700"/>
              </a:lnSpc>
              <a:spcBef>
                <a:spcPts val="95"/>
              </a:spcBef>
              <a:buClr>
                <a:srgbClr val="0D5C9C"/>
              </a:buClr>
              <a:buFont typeface="Wingdings"/>
              <a:buChar char=""/>
              <a:tabLst>
                <a:tab pos="299085" algn="l"/>
              </a:tabLst>
            </a:pPr>
            <a:r>
              <a:rPr dirty="0" sz="1400" spc="10" b="1">
                <a:latin typeface="Verdana"/>
                <a:cs typeface="Verdana"/>
              </a:rPr>
              <a:t>Geocódigo:</a:t>
            </a:r>
            <a:r>
              <a:rPr dirty="0" sz="1400" spc="-150" b="1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código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alfanumérico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único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que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identifica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individualmente</a:t>
            </a:r>
            <a:r>
              <a:rPr dirty="0" sz="1400" spc="-21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cada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edificação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arrolada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também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contém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informações</a:t>
            </a:r>
            <a:r>
              <a:rPr dirty="0" sz="1400" spc="33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sobre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o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projeto,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município</a:t>
            </a:r>
            <a:r>
              <a:rPr dirty="0" sz="1400" spc="-229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núcleo.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Funciona</a:t>
            </a:r>
            <a:r>
              <a:rPr dirty="0" sz="1400" spc="-22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como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um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RG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edificação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família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até</a:t>
            </a:r>
            <a:r>
              <a:rPr dirty="0" sz="1400" spc="15">
                <a:latin typeface="Verdana"/>
                <a:cs typeface="Verdana"/>
              </a:rPr>
              <a:t> 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final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intervenção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ou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realização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atendimento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habitacional.</a:t>
            </a:r>
            <a:endParaRPr sz="1400">
              <a:latin typeface="Verdana"/>
              <a:cs typeface="Verdana"/>
            </a:endParaRPr>
          </a:p>
          <a:p>
            <a:pPr marL="298450" marR="132715" indent="-286385">
              <a:lnSpc>
                <a:spcPct val="120700"/>
              </a:lnSpc>
              <a:spcBef>
                <a:spcPts val="120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20" b="1">
                <a:latin typeface="Verdana"/>
                <a:cs typeface="Verdana"/>
              </a:rPr>
              <a:t>Mapeamento</a:t>
            </a:r>
            <a:r>
              <a:rPr dirty="0" sz="1400" spc="20">
                <a:latin typeface="Verdana"/>
                <a:cs typeface="Verdana"/>
              </a:rPr>
              <a:t>:</a:t>
            </a:r>
            <a:r>
              <a:rPr dirty="0" sz="1400" spc="-24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primeira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etapa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Arrolamento.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Consiste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em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atividade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campo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para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identificação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dos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setores,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quadras,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acessos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numeração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física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todas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edificações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tem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como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produto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sua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representação</a:t>
            </a:r>
            <a:r>
              <a:rPr dirty="0" sz="1400" spc="5">
                <a:latin typeface="Verdana"/>
                <a:cs typeface="Verdana"/>
              </a:rPr>
              <a:t> georreferenciada.</a:t>
            </a:r>
            <a:endParaRPr sz="1400">
              <a:latin typeface="Verdana"/>
              <a:cs typeface="Verdana"/>
            </a:endParaRPr>
          </a:p>
          <a:p>
            <a:pPr marL="298450" marR="5080" indent="-286385">
              <a:lnSpc>
                <a:spcPct val="120700"/>
              </a:lnSpc>
              <a:spcBef>
                <a:spcPts val="113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15" b="1">
                <a:latin typeface="Verdana"/>
                <a:cs typeface="Verdana"/>
              </a:rPr>
              <a:t>Pesquisa </a:t>
            </a:r>
            <a:r>
              <a:rPr dirty="0" sz="1400" spc="5" b="1">
                <a:latin typeface="Verdana"/>
                <a:cs typeface="Verdana"/>
              </a:rPr>
              <a:t>de </a:t>
            </a:r>
            <a:r>
              <a:rPr dirty="0" sz="1400" spc="15" b="1">
                <a:latin typeface="Verdana"/>
                <a:cs typeface="Verdana"/>
              </a:rPr>
              <a:t>caracterização </a:t>
            </a:r>
            <a:r>
              <a:rPr dirty="0" sz="1400" spc="5" b="1">
                <a:latin typeface="Verdana"/>
                <a:cs typeface="Verdana"/>
              </a:rPr>
              <a:t>socioeconômica: </a:t>
            </a:r>
            <a:r>
              <a:rPr dirty="0" sz="1400" spc="15">
                <a:latin typeface="Verdana"/>
                <a:cs typeface="Verdana"/>
              </a:rPr>
              <a:t>Segunda </a:t>
            </a:r>
            <a:r>
              <a:rPr dirty="0" sz="1400" spc="-5">
                <a:latin typeface="Verdana"/>
                <a:cs typeface="Verdana"/>
              </a:rPr>
              <a:t>etapa </a:t>
            </a:r>
            <a:r>
              <a:rPr dirty="0" sz="1400" spc="20">
                <a:latin typeface="Verdana"/>
                <a:cs typeface="Verdana"/>
              </a:rPr>
              <a:t>do </a:t>
            </a:r>
            <a:r>
              <a:rPr dirty="0" sz="1400" spc="10">
                <a:latin typeface="Verdana"/>
                <a:cs typeface="Verdana"/>
              </a:rPr>
              <a:t>Arrolamento. </a:t>
            </a:r>
            <a:r>
              <a:rPr dirty="0" sz="1400" spc="15">
                <a:latin typeface="Verdana"/>
                <a:cs typeface="Verdana"/>
              </a:rPr>
              <a:t>Consiste </a:t>
            </a:r>
            <a:r>
              <a:rPr dirty="0" sz="1400" spc="5">
                <a:latin typeface="Verdana"/>
                <a:cs typeface="Verdana"/>
              </a:rPr>
              <a:t>em 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entrevistas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realizadas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em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campo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para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levantamento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informações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socioeconômicas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ocupação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 </a:t>
            </a:r>
            <a:r>
              <a:rPr dirty="0" sz="1400" spc="-47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dos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ocupantes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cada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domicílio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sejam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necessárias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para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intervenção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habitacional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urbana</a:t>
            </a:r>
            <a:endParaRPr sz="1400">
              <a:latin typeface="Verdana"/>
              <a:cs typeface="Verdana"/>
            </a:endParaRPr>
          </a:p>
          <a:p>
            <a:pPr marL="298450" marR="675640" indent="-286385">
              <a:lnSpc>
                <a:spcPct val="120700"/>
              </a:lnSpc>
              <a:spcBef>
                <a:spcPts val="1200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15" b="1">
                <a:latin typeface="Verdana"/>
                <a:cs typeface="Verdana"/>
              </a:rPr>
              <a:t>Sincronização</a:t>
            </a:r>
            <a:r>
              <a:rPr dirty="0" sz="1400" spc="-175" b="1">
                <a:latin typeface="Verdana"/>
                <a:cs typeface="Verdana"/>
              </a:rPr>
              <a:t> </a:t>
            </a:r>
            <a:r>
              <a:rPr dirty="0" sz="1400" spc="10" b="1">
                <a:latin typeface="Verdana"/>
                <a:cs typeface="Verdana"/>
              </a:rPr>
              <a:t>com</a:t>
            </a:r>
            <a:r>
              <a:rPr dirty="0" sz="1400" spc="-105" b="1">
                <a:latin typeface="Verdana"/>
                <a:cs typeface="Verdana"/>
              </a:rPr>
              <a:t> </a:t>
            </a:r>
            <a:r>
              <a:rPr dirty="0" sz="1400" spc="15" b="1">
                <a:latin typeface="Verdana"/>
                <a:cs typeface="Verdana"/>
              </a:rPr>
              <a:t>o</a:t>
            </a:r>
            <a:r>
              <a:rPr dirty="0" sz="1400" spc="-20" b="1">
                <a:latin typeface="Verdana"/>
                <a:cs typeface="Verdana"/>
              </a:rPr>
              <a:t> </a:t>
            </a:r>
            <a:r>
              <a:rPr dirty="0" sz="1400" spc="20" b="1">
                <a:latin typeface="Verdana"/>
                <a:cs typeface="Verdana"/>
              </a:rPr>
              <a:t>CRM:</a:t>
            </a:r>
            <a:r>
              <a:rPr dirty="0" sz="1400" spc="-45" b="1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ação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transmitir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as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informações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coletadas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nos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aplicativos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via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internet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para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o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CRM.</a:t>
            </a:r>
            <a:endParaRPr sz="1400">
              <a:latin typeface="Verdana"/>
              <a:cs typeface="Verdana"/>
            </a:endParaRPr>
          </a:p>
          <a:p>
            <a:pPr marL="298450" marR="292735" indent="-286385">
              <a:lnSpc>
                <a:spcPct val="120700"/>
              </a:lnSpc>
              <a:spcBef>
                <a:spcPts val="1205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10" b="1">
                <a:latin typeface="Verdana"/>
                <a:cs typeface="Verdana"/>
              </a:rPr>
              <a:t>Termo</a:t>
            </a:r>
            <a:r>
              <a:rPr dirty="0" sz="1400" spc="-105" b="1">
                <a:latin typeface="Verdana"/>
                <a:cs typeface="Verdana"/>
              </a:rPr>
              <a:t> </a:t>
            </a:r>
            <a:r>
              <a:rPr dirty="0" sz="1400" spc="5" b="1">
                <a:latin typeface="Verdana"/>
                <a:cs typeface="Verdana"/>
              </a:rPr>
              <a:t>de </a:t>
            </a:r>
            <a:r>
              <a:rPr dirty="0" sz="1400" spc="25" b="1">
                <a:latin typeface="Verdana"/>
                <a:cs typeface="Verdana"/>
              </a:rPr>
              <a:t>Aceite</a:t>
            </a:r>
            <a:r>
              <a:rPr dirty="0" sz="1400" spc="-130" b="1">
                <a:latin typeface="Verdana"/>
                <a:cs typeface="Verdana"/>
              </a:rPr>
              <a:t> </a:t>
            </a:r>
            <a:r>
              <a:rPr dirty="0" sz="1400" spc="15" b="1">
                <a:latin typeface="Verdana"/>
                <a:cs typeface="Verdana"/>
              </a:rPr>
              <a:t>–</a:t>
            </a:r>
            <a:r>
              <a:rPr dirty="0" sz="1400" spc="-60" b="1">
                <a:latin typeface="Verdana"/>
                <a:cs typeface="Verdana"/>
              </a:rPr>
              <a:t> </a:t>
            </a:r>
            <a:r>
              <a:rPr dirty="0" sz="1400" spc="25" b="1">
                <a:latin typeface="Verdana"/>
                <a:cs typeface="Verdana"/>
              </a:rPr>
              <a:t>Viver</a:t>
            </a:r>
            <a:r>
              <a:rPr dirty="0" sz="1400" spc="-135" b="1">
                <a:latin typeface="Verdana"/>
                <a:cs typeface="Verdana"/>
              </a:rPr>
              <a:t> </a:t>
            </a:r>
            <a:r>
              <a:rPr dirty="0" sz="1400" spc="20" b="1">
                <a:latin typeface="Verdana"/>
                <a:cs typeface="Verdana"/>
              </a:rPr>
              <a:t>Melhor:</a:t>
            </a:r>
            <a:r>
              <a:rPr dirty="0" sz="1400" spc="-135" b="1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documento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atesta</a:t>
            </a:r>
            <a:r>
              <a:rPr dirty="0" sz="1400" spc="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o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aceite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família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sobre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finalização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dos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serviços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melhorias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realizadas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em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sua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moradia.</a:t>
            </a:r>
            <a:endParaRPr sz="1400">
              <a:latin typeface="Verdana"/>
              <a:cs typeface="Verdana"/>
            </a:endParaRPr>
          </a:p>
          <a:p>
            <a:pPr marL="298450" marR="482600" indent="-286385">
              <a:lnSpc>
                <a:spcPct val="116199"/>
              </a:lnSpc>
              <a:spcBef>
                <a:spcPts val="1275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10" b="1">
                <a:latin typeface="Verdana"/>
                <a:cs typeface="Verdana"/>
              </a:rPr>
              <a:t>Termo</a:t>
            </a:r>
            <a:r>
              <a:rPr dirty="0" sz="1400" spc="-105" b="1">
                <a:latin typeface="Verdana"/>
                <a:cs typeface="Verdana"/>
              </a:rPr>
              <a:t> </a:t>
            </a:r>
            <a:r>
              <a:rPr dirty="0" sz="1400" spc="5" b="1">
                <a:latin typeface="Verdana"/>
                <a:cs typeface="Verdana"/>
              </a:rPr>
              <a:t>de </a:t>
            </a:r>
            <a:r>
              <a:rPr dirty="0" sz="1400" spc="20" b="1">
                <a:latin typeface="Verdana"/>
                <a:cs typeface="Verdana"/>
              </a:rPr>
              <a:t>Adesão</a:t>
            </a:r>
            <a:r>
              <a:rPr dirty="0" sz="1400" spc="-165" b="1">
                <a:latin typeface="Verdana"/>
                <a:cs typeface="Verdana"/>
              </a:rPr>
              <a:t> </a:t>
            </a:r>
            <a:r>
              <a:rPr dirty="0" sz="1400" spc="15" b="1">
                <a:latin typeface="Verdana"/>
                <a:cs typeface="Verdana"/>
              </a:rPr>
              <a:t>– </a:t>
            </a:r>
            <a:r>
              <a:rPr dirty="0" sz="1400" spc="25" b="1">
                <a:latin typeface="Verdana"/>
                <a:cs typeface="Verdana"/>
              </a:rPr>
              <a:t>Viver</a:t>
            </a:r>
            <a:r>
              <a:rPr dirty="0" sz="1400" spc="-130" b="1">
                <a:latin typeface="Verdana"/>
                <a:cs typeface="Verdana"/>
              </a:rPr>
              <a:t> </a:t>
            </a:r>
            <a:r>
              <a:rPr dirty="0" sz="1400" spc="20" b="1">
                <a:latin typeface="Verdana"/>
                <a:cs typeface="Verdana"/>
              </a:rPr>
              <a:t>Melhor:</a:t>
            </a:r>
            <a:r>
              <a:rPr dirty="0" sz="1400" spc="-160" b="1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documento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atesta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</a:t>
            </a:r>
            <a:r>
              <a:rPr dirty="0" sz="1400">
                <a:latin typeface="Verdana"/>
                <a:cs typeface="Verdana"/>
              </a:rPr>
              <a:t> adesão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família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beneficiada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ao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programa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no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qual</a:t>
            </a:r>
            <a:r>
              <a:rPr dirty="0" sz="1400" spc="-6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constam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cláusulas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do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programa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e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identificação</a:t>
            </a:r>
            <a:r>
              <a:rPr dirty="0" sz="1400" spc="-23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dos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responsáveis.</a:t>
            </a:r>
            <a:endParaRPr sz="1400">
              <a:latin typeface="Verdana"/>
              <a:cs typeface="Verdana"/>
            </a:endParaRPr>
          </a:p>
          <a:p>
            <a:pPr marL="298450" marR="309880" indent="-286385">
              <a:lnSpc>
                <a:spcPct val="120700"/>
              </a:lnSpc>
              <a:spcBef>
                <a:spcPts val="1205"/>
              </a:spcBef>
              <a:buClr>
                <a:srgbClr val="0D5C9C"/>
              </a:buClr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dirty="0" sz="1400" spc="20" b="1">
                <a:latin typeface="Verdana"/>
                <a:cs typeface="Verdana"/>
              </a:rPr>
              <a:t>Vistoria</a:t>
            </a:r>
            <a:r>
              <a:rPr dirty="0" sz="1400" spc="-145" b="1">
                <a:latin typeface="Verdana"/>
                <a:cs typeface="Verdana"/>
              </a:rPr>
              <a:t> </a:t>
            </a:r>
            <a:r>
              <a:rPr dirty="0" sz="1400" spc="15" b="1">
                <a:latin typeface="Verdana"/>
                <a:cs typeface="Verdana"/>
              </a:rPr>
              <a:t>–</a:t>
            </a:r>
            <a:r>
              <a:rPr dirty="0" sz="1400" spc="-60" b="1">
                <a:latin typeface="Verdana"/>
                <a:cs typeface="Verdana"/>
              </a:rPr>
              <a:t> </a:t>
            </a:r>
            <a:r>
              <a:rPr dirty="0" sz="1400" spc="25" b="1">
                <a:latin typeface="Verdana"/>
                <a:cs typeface="Verdana"/>
              </a:rPr>
              <a:t>Viver</a:t>
            </a:r>
            <a:r>
              <a:rPr dirty="0" sz="1400" spc="-130" b="1">
                <a:latin typeface="Verdana"/>
                <a:cs typeface="Verdana"/>
              </a:rPr>
              <a:t> </a:t>
            </a:r>
            <a:r>
              <a:rPr dirty="0" sz="1400" spc="20" b="1">
                <a:latin typeface="Verdana"/>
                <a:cs typeface="Verdana"/>
              </a:rPr>
              <a:t>Melhor:</a:t>
            </a:r>
            <a:r>
              <a:rPr dirty="0" sz="1400" spc="-135" b="1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processo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de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verificação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das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precariedades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de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cada</a:t>
            </a:r>
            <a:r>
              <a:rPr dirty="0" sz="1400" spc="1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moradia,</a:t>
            </a:r>
            <a:r>
              <a:rPr dirty="0" sz="1400" spc="-17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realizado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pela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área</a:t>
            </a:r>
            <a:r>
              <a:rPr dirty="0" sz="1400" spc="5">
                <a:latin typeface="Verdana"/>
                <a:cs typeface="Verdana"/>
              </a:rPr>
              <a:t> técnica,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que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subsidia</a:t>
            </a:r>
            <a:r>
              <a:rPr dirty="0" sz="1400" spc="-22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propostas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dos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serviços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de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melhorias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a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serem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executados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nas 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edificações.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147828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5">
                <a:solidFill>
                  <a:srgbClr val="FFFFFF"/>
                </a:solidFill>
              </a:rPr>
              <a:t>Glossário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937" y="5029834"/>
            <a:ext cx="6823709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120">
                <a:solidFill>
                  <a:srgbClr val="042039"/>
                </a:solidFill>
              </a:rPr>
              <a:t>Programa</a:t>
            </a:r>
            <a:r>
              <a:rPr dirty="0" sz="3950" spc="105">
                <a:solidFill>
                  <a:srgbClr val="042039"/>
                </a:solidFill>
              </a:rPr>
              <a:t> </a:t>
            </a:r>
            <a:r>
              <a:rPr dirty="0" sz="3950" spc="85">
                <a:solidFill>
                  <a:srgbClr val="042039"/>
                </a:solidFill>
              </a:rPr>
              <a:t>Viver </a:t>
            </a:r>
            <a:r>
              <a:rPr dirty="0" sz="3950" spc="105">
                <a:solidFill>
                  <a:srgbClr val="042039"/>
                </a:solidFill>
              </a:rPr>
              <a:t>Melhor</a:t>
            </a:r>
            <a:endParaRPr sz="39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850"/>
            <a:ext cx="6962775" cy="485775"/>
          </a:xfrm>
          <a:custGeom>
            <a:avLst/>
            <a:gdLst/>
            <a:ahLst/>
            <a:cxnLst/>
            <a:rect l="l" t="t" r="r" b="b"/>
            <a:pathLst>
              <a:path w="6962775" h="485775">
                <a:moveTo>
                  <a:pt x="6719951" y="0"/>
                </a:moveTo>
                <a:lnTo>
                  <a:pt x="0" y="0"/>
                </a:lnTo>
                <a:lnTo>
                  <a:pt x="0" y="485775"/>
                </a:lnTo>
                <a:lnTo>
                  <a:pt x="6719951" y="485775"/>
                </a:lnTo>
                <a:lnTo>
                  <a:pt x="6962775" y="242950"/>
                </a:lnTo>
                <a:lnTo>
                  <a:pt x="6719951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5C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162623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5">
                <a:solidFill>
                  <a:srgbClr val="FFFFFF"/>
                </a:solidFill>
              </a:rPr>
              <a:t>Objetivos:</a:t>
            </a:r>
            <a:endParaRPr sz="20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145" marR="6985">
              <a:lnSpc>
                <a:spcPct val="118300"/>
              </a:lnSpc>
              <a:spcBef>
                <a:spcPts val="100"/>
              </a:spcBef>
            </a:pPr>
            <a:r>
              <a:rPr dirty="0" spc="-5"/>
              <a:t>Proporcionar</a:t>
            </a:r>
            <a:r>
              <a:rPr dirty="0" spc="-40"/>
              <a:t> </a:t>
            </a:r>
            <a:r>
              <a:rPr dirty="0" spc="-20"/>
              <a:t>as</a:t>
            </a:r>
            <a:r>
              <a:rPr dirty="0" spc="85"/>
              <a:t> </a:t>
            </a:r>
            <a:r>
              <a:rPr dirty="0" spc="-10"/>
              <a:t>famílias</a:t>
            </a:r>
            <a:r>
              <a:rPr dirty="0" spc="90"/>
              <a:t> </a:t>
            </a:r>
            <a:r>
              <a:rPr dirty="0" spc="-10"/>
              <a:t>que</a:t>
            </a:r>
            <a:r>
              <a:rPr dirty="0" spc="20"/>
              <a:t> </a:t>
            </a:r>
            <a:r>
              <a:rPr dirty="0" spc="-5"/>
              <a:t>constituem</a:t>
            </a:r>
            <a:r>
              <a:rPr dirty="0" spc="105"/>
              <a:t> </a:t>
            </a:r>
            <a:r>
              <a:rPr dirty="0"/>
              <a:t>a</a:t>
            </a:r>
            <a:r>
              <a:rPr dirty="0" spc="15"/>
              <a:t> </a:t>
            </a:r>
            <a:r>
              <a:rPr dirty="0" spc="-5"/>
              <a:t>demanda</a:t>
            </a:r>
            <a:r>
              <a:rPr dirty="0" spc="15"/>
              <a:t> </a:t>
            </a:r>
            <a:r>
              <a:rPr dirty="0"/>
              <a:t>habitacional</a:t>
            </a:r>
            <a:r>
              <a:rPr dirty="0" spc="10"/>
              <a:t> </a:t>
            </a:r>
            <a:r>
              <a:rPr dirty="0"/>
              <a:t>de</a:t>
            </a:r>
            <a:r>
              <a:rPr dirty="0" spc="95"/>
              <a:t> </a:t>
            </a:r>
            <a:r>
              <a:rPr dirty="0" spc="-5"/>
              <a:t>interesse</a:t>
            </a:r>
            <a:r>
              <a:rPr dirty="0" spc="25"/>
              <a:t> </a:t>
            </a:r>
            <a:r>
              <a:rPr dirty="0"/>
              <a:t>social</a:t>
            </a:r>
            <a:r>
              <a:rPr dirty="0" spc="10"/>
              <a:t> </a:t>
            </a:r>
            <a:r>
              <a:rPr dirty="0"/>
              <a:t>a </a:t>
            </a:r>
            <a:r>
              <a:rPr dirty="0" spc="-620"/>
              <a:t> </a:t>
            </a:r>
            <a:r>
              <a:rPr dirty="0" spc="-20"/>
              <a:t>melhoria</a:t>
            </a:r>
            <a:r>
              <a:rPr dirty="0" spc="165"/>
              <a:t> </a:t>
            </a:r>
            <a:r>
              <a:rPr dirty="0" spc="-15"/>
              <a:t>das</a:t>
            </a:r>
            <a:r>
              <a:rPr dirty="0"/>
              <a:t> condições</a:t>
            </a:r>
            <a:r>
              <a:rPr dirty="0" spc="-65"/>
              <a:t> </a:t>
            </a:r>
            <a:r>
              <a:rPr dirty="0"/>
              <a:t>de</a:t>
            </a:r>
            <a:r>
              <a:rPr dirty="0" spc="20"/>
              <a:t> </a:t>
            </a:r>
            <a:r>
              <a:rPr dirty="0" spc="-25"/>
              <a:t>habitabilidade,</a:t>
            </a:r>
            <a:r>
              <a:rPr dirty="0" spc="360"/>
              <a:t> </a:t>
            </a:r>
            <a:r>
              <a:rPr dirty="0" spc="5"/>
              <a:t>por</a:t>
            </a:r>
            <a:r>
              <a:rPr dirty="0" spc="-50"/>
              <a:t> </a:t>
            </a:r>
            <a:r>
              <a:rPr dirty="0" spc="-25"/>
              <a:t>meio</a:t>
            </a:r>
            <a:r>
              <a:rPr dirty="0" spc="75"/>
              <a:t> </a:t>
            </a:r>
            <a:r>
              <a:rPr dirty="0" spc="-10"/>
              <a:t>de:</a:t>
            </a:r>
          </a:p>
          <a:p>
            <a:pPr marL="302895" indent="-286385">
              <a:lnSpc>
                <a:spcPct val="100000"/>
              </a:lnSpc>
              <a:spcBef>
                <a:spcPts val="1670"/>
              </a:spcBef>
              <a:buFont typeface="Arial MT"/>
              <a:buChar char="•"/>
              <a:tabLst>
                <a:tab pos="302895" algn="l"/>
                <a:tab pos="303530" algn="l"/>
              </a:tabLst>
            </a:pPr>
            <a:r>
              <a:rPr dirty="0" spc="-10"/>
              <a:t>Serviços</a:t>
            </a:r>
            <a:r>
              <a:rPr dirty="0" spc="80"/>
              <a:t> </a:t>
            </a:r>
            <a:r>
              <a:rPr dirty="0" spc="-5"/>
              <a:t>técnicos</a:t>
            </a:r>
            <a:r>
              <a:rPr dirty="0" spc="5"/>
              <a:t> </a:t>
            </a:r>
            <a:r>
              <a:rPr dirty="0" spc="-25"/>
              <a:t>gerais</a:t>
            </a:r>
            <a:r>
              <a:rPr dirty="0" spc="80"/>
              <a:t> </a:t>
            </a:r>
            <a:r>
              <a:rPr dirty="0" spc="-15"/>
              <a:t>para</a:t>
            </a:r>
            <a:r>
              <a:rPr dirty="0" spc="15"/>
              <a:t> </a:t>
            </a:r>
            <a:r>
              <a:rPr dirty="0" spc="-20"/>
              <a:t>requalificação</a:t>
            </a:r>
            <a:r>
              <a:rPr dirty="0" spc="235"/>
              <a:t> </a:t>
            </a:r>
            <a:r>
              <a:rPr dirty="0"/>
              <a:t>do </a:t>
            </a:r>
            <a:r>
              <a:rPr dirty="0" spc="-15"/>
              <a:t>domicílio;</a:t>
            </a:r>
          </a:p>
          <a:p>
            <a:pPr marL="302895" marR="5080" indent="-286385">
              <a:lnSpc>
                <a:spcPct val="118300"/>
              </a:lnSpc>
              <a:spcBef>
                <a:spcPts val="1270"/>
              </a:spcBef>
              <a:buFont typeface="Arial MT"/>
              <a:buChar char="•"/>
              <a:tabLst>
                <a:tab pos="302895" algn="l"/>
                <a:tab pos="303530" algn="l"/>
              </a:tabLst>
            </a:pPr>
            <a:r>
              <a:rPr dirty="0"/>
              <a:t>Ações</a:t>
            </a:r>
            <a:r>
              <a:rPr dirty="0" spc="165"/>
              <a:t> </a:t>
            </a:r>
            <a:r>
              <a:rPr dirty="0"/>
              <a:t>de</a:t>
            </a:r>
            <a:r>
              <a:rPr dirty="0" spc="95"/>
              <a:t> </a:t>
            </a:r>
            <a:r>
              <a:rPr dirty="0" spc="-10"/>
              <a:t>manutenção</a:t>
            </a:r>
            <a:r>
              <a:rPr dirty="0" spc="140"/>
              <a:t> </a:t>
            </a:r>
            <a:r>
              <a:rPr dirty="0" spc="-10"/>
              <a:t>corretiva,</a:t>
            </a:r>
            <a:r>
              <a:rPr dirty="0" spc="150"/>
              <a:t> </a:t>
            </a:r>
            <a:r>
              <a:rPr dirty="0" spc="5"/>
              <a:t>reparos,</a:t>
            </a:r>
            <a:r>
              <a:rPr dirty="0" spc="150"/>
              <a:t> </a:t>
            </a:r>
            <a:r>
              <a:rPr dirty="0" spc="-15"/>
              <a:t>adaptações</a:t>
            </a:r>
            <a:r>
              <a:rPr dirty="0" spc="165"/>
              <a:t> </a:t>
            </a:r>
            <a:r>
              <a:rPr dirty="0"/>
              <a:t>e</a:t>
            </a:r>
            <a:r>
              <a:rPr dirty="0" spc="95"/>
              <a:t> </a:t>
            </a:r>
            <a:r>
              <a:rPr dirty="0" spc="5"/>
              <a:t>modificações</a:t>
            </a:r>
            <a:r>
              <a:rPr dirty="0" spc="150"/>
              <a:t> </a:t>
            </a:r>
            <a:r>
              <a:rPr dirty="0" spc="-15"/>
              <a:t>em</a:t>
            </a:r>
            <a:r>
              <a:rPr dirty="0" spc="90"/>
              <a:t> </a:t>
            </a:r>
            <a:r>
              <a:rPr dirty="0" spc="-5"/>
              <a:t>moradias </a:t>
            </a:r>
            <a:r>
              <a:rPr dirty="0" spc="-615"/>
              <a:t> </a:t>
            </a:r>
            <a:r>
              <a:rPr dirty="0" spc="-15"/>
              <a:t>já</a:t>
            </a:r>
            <a:r>
              <a:rPr dirty="0"/>
              <a:t> </a:t>
            </a:r>
            <a:r>
              <a:rPr dirty="0" spc="-15"/>
              <a:t>existentes;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037" y="843025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 h="0">
                <a:moveTo>
                  <a:pt x="0" y="0"/>
                </a:moveTo>
                <a:lnTo>
                  <a:pt x="10081069" y="0"/>
                </a:lnTo>
              </a:path>
            </a:pathLst>
          </a:custGeom>
          <a:ln w="3175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96627"/>
            <a:ext cx="12191999" cy="420685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272415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14">
                <a:solidFill>
                  <a:srgbClr val="042039"/>
                </a:solidFill>
              </a:rPr>
              <a:t>F</a:t>
            </a:r>
            <a:r>
              <a:rPr dirty="0" sz="2000" spc="60">
                <a:solidFill>
                  <a:srgbClr val="042039"/>
                </a:solidFill>
              </a:rPr>
              <a:t>l</a:t>
            </a:r>
            <a:r>
              <a:rPr dirty="0" sz="2000" spc="145">
                <a:solidFill>
                  <a:srgbClr val="042039"/>
                </a:solidFill>
              </a:rPr>
              <a:t>u</a:t>
            </a:r>
            <a:r>
              <a:rPr dirty="0" sz="2000" spc="80">
                <a:solidFill>
                  <a:srgbClr val="042039"/>
                </a:solidFill>
              </a:rPr>
              <a:t>x</a:t>
            </a:r>
            <a:r>
              <a:rPr dirty="0" sz="2000" spc="195">
                <a:solidFill>
                  <a:srgbClr val="042039"/>
                </a:solidFill>
              </a:rPr>
              <a:t>o</a:t>
            </a:r>
            <a:r>
              <a:rPr dirty="0" sz="2000" spc="95">
                <a:solidFill>
                  <a:srgbClr val="042039"/>
                </a:solidFill>
              </a:rPr>
              <a:t>g</a:t>
            </a:r>
            <a:r>
              <a:rPr dirty="0" sz="2000" spc="50">
                <a:solidFill>
                  <a:srgbClr val="042039"/>
                </a:solidFill>
              </a:rPr>
              <a:t>r</a:t>
            </a:r>
            <a:r>
              <a:rPr dirty="0" sz="2000" spc="65">
                <a:solidFill>
                  <a:srgbClr val="042039"/>
                </a:solidFill>
              </a:rPr>
              <a:t>a</a:t>
            </a:r>
            <a:r>
              <a:rPr dirty="0" sz="2000" spc="150">
                <a:solidFill>
                  <a:srgbClr val="042039"/>
                </a:solidFill>
              </a:rPr>
              <a:t>m</a:t>
            </a:r>
            <a:r>
              <a:rPr dirty="0" sz="2000" spc="85">
                <a:solidFill>
                  <a:srgbClr val="042039"/>
                </a:solidFill>
              </a:rPr>
              <a:t>a</a:t>
            </a:r>
            <a:r>
              <a:rPr dirty="0" sz="2000" spc="-160">
                <a:solidFill>
                  <a:srgbClr val="042039"/>
                </a:solidFill>
              </a:rPr>
              <a:t> </a:t>
            </a:r>
            <a:r>
              <a:rPr dirty="0" sz="2000" spc="170">
                <a:solidFill>
                  <a:srgbClr val="042039"/>
                </a:solidFill>
              </a:rPr>
              <a:t>g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55">
                <a:solidFill>
                  <a:srgbClr val="042039"/>
                </a:solidFill>
              </a:rPr>
              <a:t>al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815064" y="6497677"/>
            <a:ext cx="171450" cy="304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>
                <a:solidFill>
                  <a:srgbClr val="0D5C9C"/>
                </a:solidFill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037" y="843025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 h="0">
                <a:moveTo>
                  <a:pt x="0" y="0"/>
                </a:moveTo>
                <a:lnTo>
                  <a:pt x="10081069" y="0"/>
                </a:lnTo>
              </a:path>
            </a:pathLst>
          </a:custGeom>
          <a:ln w="3175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7135" y="426402"/>
            <a:ext cx="2770505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00">
                <a:solidFill>
                  <a:srgbClr val="042039"/>
                </a:solidFill>
              </a:rPr>
              <a:t>Fluxo</a:t>
            </a:r>
            <a:r>
              <a:rPr dirty="0" sz="2000" spc="-130">
                <a:solidFill>
                  <a:srgbClr val="042039"/>
                </a:solidFill>
              </a:rPr>
              <a:t> </a:t>
            </a:r>
            <a:r>
              <a:rPr dirty="0" sz="2000" spc="110">
                <a:solidFill>
                  <a:srgbClr val="042039"/>
                </a:solidFill>
              </a:rPr>
              <a:t>operacional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7025" y="47625"/>
            <a:ext cx="1704975" cy="657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25" y="962025"/>
            <a:ext cx="10953750" cy="51985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2037" y="843025"/>
            <a:ext cx="10081260" cy="0"/>
          </a:xfrm>
          <a:custGeom>
            <a:avLst/>
            <a:gdLst/>
            <a:ahLst/>
            <a:cxnLst/>
            <a:rect l="l" t="t" r="r" b="b"/>
            <a:pathLst>
              <a:path w="10081260" h="0">
                <a:moveTo>
                  <a:pt x="0" y="0"/>
                </a:moveTo>
                <a:lnTo>
                  <a:pt x="10081069" y="0"/>
                </a:lnTo>
              </a:path>
            </a:pathLst>
          </a:custGeom>
          <a:ln w="31750">
            <a:solidFill>
              <a:srgbClr val="00AC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10375"/>
            <a:ext cx="12192000" cy="47625"/>
          </a:xfrm>
          <a:custGeom>
            <a:avLst/>
            <a:gdLst/>
            <a:ahLst/>
            <a:cxnLst/>
            <a:rect l="l" t="t" r="r" b="b"/>
            <a:pathLst>
              <a:path w="12192000" h="47625">
                <a:moveTo>
                  <a:pt x="12192000" y="0"/>
                </a:moveTo>
                <a:lnTo>
                  <a:pt x="0" y="0"/>
                </a:lnTo>
                <a:lnTo>
                  <a:pt x="0" y="47625"/>
                </a:lnTo>
                <a:lnTo>
                  <a:pt x="12192000" y="476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5062" y="388302"/>
            <a:ext cx="2724150" cy="3346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14">
                <a:solidFill>
                  <a:srgbClr val="042039"/>
                </a:solidFill>
              </a:rPr>
              <a:t>F</a:t>
            </a:r>
            <a:r>
              <a:rPr dirty="0" sz="2000" spc="60">
                <a:solidFill>
                  <a:srgbClr val="042039"/>
                </a:solidFill>
              </a:rPr>
              <a:t>l</a:t>
            </a:r>
            <a:r>
              <a:rPr dirty="0" sz="2000" spc="145">
                <a:solidFill>
                  <a:srgbClr val="042039"/>
                </a:solidFill>
              </a:rPr>
              <a:t>u</a:t>
            </a:r>
            <a:r>
              <a:rPr dirty="0" sz="2000" spc="80">
                <a:solidFill>
                  <a:srgbClr val="042039"/>
                </a:solidFill>
              </a:rPr>
              <a:t>x</a:t>
            </a:r>
            <a:r>
              <a:rPr dirty="0" sz="2000" spc="195">
                <a:solidFill>
                  <a:srgbClr val="042039"/>
                </a:solidFill>
              </a:rPr>
              <a:t>o</a:t>
            </a:r>
            <a:r>
              <a:rPr dirty="0" sz="2000" spc="95">
                <a:solidFill>
                  <a:srgbClr val="042039"/>
                </a:solidFill>
              </a:rPr>
              <a:t>g</a:t>
            </a:r>
            <a:r>
              <a:rPr dirty="0" sz="2000" spc="50">
                <a:solidFill>
                  <a:srgbClr val="042039"/>
                </a:solidFill>
              </a:rPr>
              <a:t>r</a:t>
            </a:r>
            <a:r>
              <a:rPr dirty="0" sz="2000" spc="65">
                <a:solidFill>
                  <a:srgbClr val="042039"/>
                </a:solidFill>
              </a:rPr>
              <a:t>a</a:t>
            </a:r>
            <a:r>
              <a:rPr dirty="0" sz="2000" spc="150">
                <a:solidFill>
                  <a:srgbClr val="042039"/>
                </a:solidFill>
              </a:rPr>
              <a:t>m</a:t>
            </a:r>
            <a:r>
              <a:rPr dirty="0" sz="2000" spc="85">
                <a:solidFill>
                  <a:srgbClr val="042039"/>
                </a:solidFill>
              </a:rPr>
              <a:t>a</a:t>
            </a:r>
            <a:r>
              <a:rPr dirty="0" sz="2000" spc="-160">
                <a:solidFill>
                  <a:srgbClr val="042039"/>
                </a:solidFill>
              </a:rPr>
              <a:t> </a:t>
            </a:r>
            <a:r>
              <a:rPr dirty="0" sz="2000" spc="170">
                <a:solidFill>
                  <a:srgbClr val="042039"/>
                </a:solidFill>
              </a:rPr>
              <a:t>g</a:t>
            </a:r>
            <a:r>
              <a:rPr dirty="0" sz="2000" spc="165">
                <a:solidFill>
                  <a:srgbClr val="042039"/>
                </a:solidFill>
              </a:rPr>
              <a:t>e</a:t>
            </a:r>
            <a:r>
              <a:rPr dirty="0" sz="2000" spc="125">
                <a:solidFill>
                  <a:srgbClr val="042039"/>
                </a:solidFill>
              </a:rPr>
              <a:t>r</a:t>
            </a:r>
            <a:r>
              <a:rPr dirty="0" sz="2000" spc="55">
                <a:solidFill>
                  <a:srgbClr val="042039"/>
                </a:solidFill>
              </a:rPr>
              <a:t>al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65" y="1061127"/>
            <a:ext cx="11890907" cy="47290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646789" y="6497677"/>
            <a:ext cx="365125" cy="304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 sz="1800">
                <a:solidFill>
                  <a:srgbClr val="0D5C9C"/>
                </a:solidFill>
                <a:latin typeface="Verdana"/>
                <a:cs typeface="Verdana"/>
              </a:rPr>
              <a:t>10</a:t>
            </a:fld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2022-11-16T12:49:03Z</dcterms:created>
  <dcterms:modified xsi:type="dcterms:W3CDTF">2022-11-16T12:49:03Z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2022-10-18T00:00:00Z</vt:filetime>
  </property>
  <property fmtid="{D5CDD505-2E9C-101B-9397-08002B2CF9AE}" pid="3" name="LastSaved">
    <vt:filetime>2022-11-16T00:00:00Z</vt:filetime>
  </property>
</Properties>
</file>