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72" r:id="rId3"/>
    <p:sldId id="273" r:id="rId4"/>
    <p:sldId id="277" r:id="rId5"/>
    <p:sldId id="278" r:id="rId6"/>
    <p:sldId id="281" r:id="rId7"/>
    <p:sldId id="274" r:id="rId8"/>
    <p:sldId id="275" r:id="rId9"/>
    <p:sldId id="276" r:id="rId10"/>
    <p:sldId id="279" r:id="rId11"/>
    <p:sldId id="265" r:id="rId12"/>
    <p:sldId id="280" r:id="rId13"/>
    <p:sldId id="266" r:id="rId1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9415C-8547-4891-8707-1B860013B3B4}" type="datetimeFigureOut">
              <a:rPr lang="pt-BR" smtClean="0"/>
              <a:pPr/>
              <a:t>16/11/2012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5BDBCF-AF9B-4346-943E-A9E066F4A59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 l="21972" t="20508" r="7715" b="91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dirty="0" smtClean="0"/>
              <a:t>Clique para editar o estilo do título mestre</a:t>
            </a:r>
            <a:endParaRPr kumimoji="0" lang="en-US" dirty="0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dirty="0" smtClean="0"/>
              <a:t>Clique para editar os estilos do texto mestre</a:t>
            </a:r>
          </a:p>
          <a:p>
            <a:pPr lvl="1" eaLnBrk="1" latinLnBrk="0" hangingPunct="1"/>
            <a:r>
              <a:rPr kumimoji="0" lang="pt-BR" dirty="0" smtClean="0"/>
              <a:t>Segundo nível</a:t>
            </a:r>
          </a:p>
          <a:p>
            <a:pPr lvl="2" eaLnBrk="1" latinLnBrk="0" hangingPunct="1"/>
            <a:r>
              <a:rPr kumimoji="0" lang="pt-BR" dirty="0" smtClean="0"/>
              <a:t>Terceiro nível</a:t>
            </a:r>
          </a:p>
          <a:p>
            <a:pPr lvl="3" eaLnBrk="1" latinLnBrk="0" hangingPunct="1"/>
            <a:r>
              <a:rPr kumimoji="0" lang="pt-BR" dirty="0" smtClean="0"/>
              <a:t>Quarto nível</a:t>
            </a:r>
          </a:p>
          <a:p>
            <a:pPr lvl="4" eaLnBrk="1" latinLnBrk="0" hangingPunct="1"/>
            <a:r>
              <a:rPr kumimoji="0" lang="pt-BR" dirty="0" smtClean="0"/>
              <a:t>Quinto nível</a:t>
            </a:r>
            <a:endParaRPr kumimoji="0" lang="en-US" dirty="0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59B597-73BC-4C8C-9667-8F1771081B3E}" type="datetimeFigureOut">
              <a:rPr lang="pt-BR" smtClean="0"/>
              <a:pPr/>
              <a:t>16/11/2012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F90043-9D03-4B11-92FF-531A151A95AE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6" name="Picture 1" descr="logo emhab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5801757"/>
            <a:ext cx="1997892" cy="984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14282" y="500042"/>
            <a:ext cx="8715436" cy="191454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latin typeface="Arial" pitchFamily="34" charset="0"/>
                <a:cs typeface="Arial" pitchFamily="34" charset="0"/>
              </a:rPr>
              <a:t>Programa Habitacional do Município de Campos dos Goytacazes</a:t>
            </a:r>
            <a:endParaRPr lang="pt-BR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4902" t="48828" r="10644" b="15039"/>
          <a:stretch>
            <a:fillRect/>
          </a:stretch>
        </p:blipFill>
        <p:spPr bwMode="auto">
          <a:xfrm>
            <a:off x="0" y="3013364"/>
            <a:ext cx="9144000" cy="384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 descr="logo emh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928934"/>
            <a:ext cx="6055766" cy="298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714348" y="6143644"/>
            <a:ext cx="5643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FASE I – 5426 UNIDADES HABITACIONAIS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1357290" y="500040"/>
          <a:ext cx="5429288" cy="5214976"/>
        </p:xfrm>
        <a:graphic>
          <a:graphicData uri="http://schemas.openxmlformats.org/drawingml/2006/table">
            <a:tbl>
              <a:tblPr/>
              <a:tblGrid>
                <a:gridCol w="2260357"/>
                <a:gridCol w="3168931"/>
              </a:tblGrid>
              <a:tr h="325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PROJETO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QUANTIDADE DE LOTES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PARQUE PRAZERES 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PARQUE PRAZERES 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SANTA ROSA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TAPERA 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TAPERA 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ELDORADO 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ELDORADO 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ELDORADO III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JOCKEY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PENHA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PARQUE ALDEIA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LAGOA DAS PEDRAS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TRAVESSÃO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PARQUE ESPLANADA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593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5426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857892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Programa Morar Feliz</a:t>
            </a:r>
          </a:p>
          <a:p>
            <a:pPr>
              <a:buFont typeface="Arial" pitchFamily="34" charset="0"/>
              <a:buChar char="•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Fase 1 – 5.100 unidades habitacionais;</a:t>
            </a:r>
          </a:p>
        </p:txBody>
      </p:sp>
      <p:pic>
        <p:nvPicPr>
          <p:cNvPr id="5" name="Imagem 4"/>
          <p:cNvPicPr/>
          <p:nvPr/>
        </p:nvPicPr>
        <p:blipFill>
          <a:blip r:embed="rId2" cstate="print"/>
          <a:srcRect l="12498" t="9843" r="25514" b="13421"/>
          <a:stretch>
            <a:fillRect/>
          </a:stretch>
        </p:blipFill>
        <p:spPr bwMode="auto">
          <a:xfrm>
            <a:off x="714348" y="214290"/>
            <a:ext cx="742955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714612" y="2500306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CAMPOS DOS  GOYTACAZES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57158" y="6215082"/>
            <a:ext cx="6000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latin typeface="Arial" pitchFamily="34" charset="0"/>
                <a:cs typeface="Arial" pitchFamily="34" charset="0"/>
              </a:rPr>
              <a:t>FASE II – 4574 UNIDADES HABITACIONAIS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857488" y="285728"/>
          <a:ext cx="3000395" cy="5856768"/>
        </p:xfrm>
        <a:graphic>
          <a:graphicData uri="http://schemas.openxmlformats.org/drawingml/2006/table">
            <a:tbl>
              <a:tblPr/>
              <a:tblGrid>
                <a:gridCol w="3000395"/>
              </a:tblGrid>
              <a:tr h="4018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PROJETO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URURAI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URURAI II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URURAI III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MORRO DO COCO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CONS. JOSINO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TOCOS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PONTA GROSSA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GOYTACAZES I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GOYTACAZES II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GOYTACAZES III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SANTO EDUARDO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VILA NOVA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SANTA MARIA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LAGOA DE CIMA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RIO PRETO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PQ AURORA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PQ ESPLANADA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LAPA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DONANA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FAROL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SERRINHA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PQ PRAZERES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TRES VENDAS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CAMPO NOVO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CANTAGALO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PONTA DA LAMA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DORES DE MACABU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MACACO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SATURNINO BRAGA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06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BAIXA GRANDE</a:t>
                      </a:r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pt-BR" sz="1200" b="1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48" marR="6048" marT="604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5857892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Programa Morar Feliz – Fase 2 </a:t>
            </a:r>
          </a:p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4.900 unidades habitacionais.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 cstate="print"/>
          <a:srcRect l="24404" t="13942" r="22303" b="13462"/>
          <a:stretch>
            <a:fillRect/>
          </a:stretch>
        </p:blipFill>
        <p:spPr bwMode="auto">
          <a:xfrm>
            <a:off x="1071538" y="0"/>
            <a:ext cx="6929486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285984" y="2428868"/>
            <a:ext cx="5500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CAMPOS DOS GOYTACAZES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00034" y="357167"/>
            <a:ext cx="821537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 smtClean="0">
                <a:latin typeface="Arial" pitchFamily="34" charset="0"/>
                <a:cs typeface="Arial" pitchFamily="34" charset="0"/>
              </a:rPr>
              <a:t>PROGRAMA MORAR FELIZ </a:t>
            </a:r>
          </a:p>
          <a:p>
            <a:pPr algn="ctr"/>
            <a:r>
              <a:rPr lang="pt-BR" sz="7200" b="1" dirty="0" smtClean="0">
                <a:latin typeface="Arial" pitchFamily="34" charset="0"/>
                <a:cs typeface="Arial" pitchFamily="34" charset="0"/>
              </a:rPr>
              <a:t>10.000 (DEZ MIL) CASAS POPULARES.</a:t>
            </a:r>
            <a:endParaRPr lang="pt-BR" sz="7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14348" y="785795"/>
            <a:ext cx="778674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Características do Projeto: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 Projeto foi realizado visando zerar os moradores de área de risco e retirar todas as famílias que vivem no aluguel social;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Os conjuntos foram feitos em várias localidades do município onde tinha demanda de moradias;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 projeto priorizou famílias em área de risco e moradores do aluguel social;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Foi dividido em duas fases para execução: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Fase I – 2010 / 2012 – 5426 unidades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habitacionais;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Fase II – 2012 / 2014 – 4574 unidades habitacionais;</a:t>
            </a:r>
          </a:p>
          <a:p>
            <a:pPr>
              <a:buFont typeface="Wingdings" pitchFamily="2" charset="2"/>
              <a:buChar char="§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14348" y="285728"/>
            <a:ext cx="757242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Estratégia adotada:  Trabalho Social, com a instalação de um centro comunitário em cada Conjunto Habitacional para atender a população beneficiária com Síndico, Enfermeiro e Assistente Social;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Neste Projeto ocorreu a parceria de diversas secretárias do município com as seguintes funções: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Secretária de Obras – Licitação e Fiscalização,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Defesa Civil – Remoção das famílias,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Secretária da Família – Cadastro das famílias e avaliação social,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EMHAB – Localização das áreas para construção dos conjuntos;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 Até a Presente data os resultados atingidos foram da redução de 90% da população moradora em áreas de risco e aluguel social;</a:t>
            </a:r>
          </a:p>
          <a:p>
            <a:pPr>
              <a:buFont typeface="Wingdings" pitchFamily="2" charset="2"/>
              <a:buChar char="Ø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00034" y="428605"/>
            <a:ext cx="800105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Características do Projeto:</a:t>
            </a: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População beneficiada aproximadamente: 40.000 pessoas;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Tamanho dos Lotes:140,00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m²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Tamanho da Construção: 43,08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m²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Unidades Habitacionais possuem 2 quartos, sala, cozinha, banheiro e área de serviço;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Construção em alvenaria com laje em todos os cômodos e cobertura de telha de concreto em duas águas; 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As paredes apresentam acabamento em pintura e revestimento no banheiro, cozinha e área de serviço;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pavimentação da construção é feita com piso com revestimento cerâmico;</a:t>
            </a:r>
          </a:p>
          <a:p>
            <a:pPr algn="just">
              <a:buFont typeface="Wingdings" pitchFamily="2" charset="2"/>
              <a:buChar char="Ø"/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71472" y="1196752"/>
            <a:ext cx="80010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dirty="0" smtClean="0"/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 casa apresenta instalações hidrossanitárias   completas e instalação elétrica compatível com as necessidades dos ambientes, apresentando um número considerável de tomadas;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Em todos os conjuntos foi reservado unidades habitacionais acessíveis atendendo a demanda das comunidades;</a:t>
            </a:r>
          </a:p>
          <a:p>
            <a:pPr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O conjunto apresenta infraestrutura total com rede de esgoto, drenagem pluvial, iluminação pública, pavimentação das vias e calçadas alem de acessibilidade em todas as calçadas com rampa e rota acessível 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planta.jpg"/>
          <p:cNvPicPr>
            <a:picLocks noChangeAspect="1"/>
          </p:cNvPicPr>
          <p:nvPr/>
        </p:nvPicPr>
        <p:blipFill>
          <a:blip r:embed="rId2" cstate="print"/>
          <a:srcRect l="5794" t="3125" r="4320" b="5208"/>
          <a:stretch>
            <a:fillRect/>
          </a:stretch>
        </p:blipFill>
        <p:spPr>
          <a:xfrm>
            <a:off x="2428860" y="214290"/>
            <a:ext cx="4357718" cy="62865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 l="24407" t="36296" r="28019" b="23518"/>
          <a:stretch>
            <a:fillRect/>
          </a:stretch>
        </p:blipFill>
        <p:spPr bwMode="auto">
          <a:xfrm>
            <a:off x="428597" y="214290"/>
            <a:ext cx="842968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E:\EMHAB Casas\23-08-10\DSC_6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395105" cy="5576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Flux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</TotalTime>
  <Words>533</Words>
  <Application>Microsoft Office PowerPoint</Application>
  <PresentationFormat>Apresentação na tela (4:3)</PresentationFormat>
  <Paragraphs>101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Fluxo</vt:lpstr>
      <vt:lpstr>Programa Habitacional do Município de Campos dos Goytacazes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usuario</cp:lastModifiedBy>
  <cp:revision>121</cp:revision>
  <dcterms:created xsi:type="dcterms:W3CDTF">2011-11-01T12:05:26Z</dcterms:created>
  <dcterms:modified xsi:type="dcterms:W3CDTF">2012-11-16T08:00:09Z</dcterms:modified>
</cp:coreProperties>
</file>