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</p:sldMasterIdLst>
  <p:sldIdLst>
    <p:sldId id="256" r:id="rId2"/>
    <p:sldId id="288" r:id="rId3"/>
    <p:sldId id="289" r:id="rId4"/>
    <p:sldId id="291" r:id="rId5"/>
    <p:sldId id="275" r:id="rId6"/>
    <p:sldId id="292" r:id="rId7"/>
    <p:sldId id="293" r:id="rId8"/>
    <p:sldId id="294" r:id="rId9"/>
    <p:sldId id="295" r:id="rId10"/>
    <p:sldId id="296" r:id="rId11"/>
    <p:sldId id="290" r:id="rId12"/>
    <p:sldId id="299" r:id="rId13"/>
    <p:sldId id="297" r:id="rId14"/>
    <p:sldId id="284" r:id="rId15"/>
    <p:sldId id="285" r:id="rId16"/>
    <p:sldId id="286" r:id="rId17"/>
    <p:sldId id="287" r:id="rId18"/>
  </p:sldIdLst>
  <p:sldSz cx="9144000" cy="5143500" type="screen16x9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31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5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8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497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265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9486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983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3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65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301680"/>
            <a:ext cx="851976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46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7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03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95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2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6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97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6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8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1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311760" y="744480"/>
            <a:ext cx="8519760" cy="205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2"/>
          <p:cNvSpPr/>
          <p:nvPr/>
        </p:nvSpPr>
        <p:spPr>
          <a:xfrm>
            <a:off x="311760" y="2834280"/>
            <a:ext cx="8519760" cy="79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TextShape 5"/>
          <p:cNvSpPr txBox="1"/>
          <p:nvPr/>
        </p:nvSpPr>
        <p:spPr>
          <a:xfrm>
            <a:off x="1" y="1288473"/>
            <a:ext cx="9144000" cy="199909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pt-BR" sz="3200" b="1" strike="noStrike" spc="-1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CULTIVAR ENERGIA</a:t>
            </a:r>
          </a:p>
          <a:p>
            <a:pPr algn="ctr"/>
            <a:r>
              <a:rPr lang="pt-BR" sz="3200" b="1" spc="-1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HORTA COMUNITÁRIA</a:t>
            </a:r>
          </a:p>
          <a:p>
            <a:pPr algn="ctr"/>
            <a:endParaRPr lang="pt-BR" sz="3200" b="1" spc="-1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pt-BR" sz="2800" b="1" strike="noStrike" spc="-1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CONJUNTO HABITACIONAL COSTA 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757298EE-56F3-4FE6-8F94-C0BCFFDF212E}"/>
              </a:ext>
            </a:extLst>
          </p:cNvPr>
          <p:cNvSpPr txBox="1">
            <a:spLocks/>
          </p:cNvSpPr>
          <p:nvPr/>
        </p:nvSpPr>
        <p:spPr>
          <a:xfrm>
            <a:off x="298112" y="651827"/>
            <a:ext cx="8084096" cy="3416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400" b="1">
                <a:latin typeface="Aharoni" panose="02010803020104030203" pitchFamily="2" charset="-79"/>
                <a:cs typeface="Aharoni" panose="02010803020104030203" pitchFamily="2" charset="-79"/>
              </a:rPr>
              <a:t>EQUIPE TÉCNICA</a:t>
            </a:r>
            <a:endParaRPr lang="pt-BR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238D6298-DC66-4F12-9AA2-E3DFBC9DAB9A}"/>
              </a:ext>
            </a:extLst>
          </p:cNvPr>
          <p:cNvSpPr txBox="1"/>
          <p:nvPr/>
        </p:nvSpPr>
        <p:spPr>
          <a:xfrm>
            <a:off x="853811" y="1352352"/>
            <a:ext cx="80840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COORDENADOR TÉCNICO SOCIAL: </a:t>
            </a:r>
          </a:p>
          <a:p>
            <a:pPr lvl="1"/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Marinês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Viezzer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– Assistente Social da PROLAR</a:t>
            </a:r>
          </a:p>
          <a:p>
            <a:pPr lvl="1"/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COORDENADOR TÉCNICO AGRONOMO: </a:t>
            </a:r>
          </a:p>
          <a:p>
            <a:pPr lvl="1"/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Michel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Mottin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Demiate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– SMAPA</a:t>
            </a:r>
          </a:p>
          <a:p>
            <a:pPr lvl="1"/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EXECUÇÃO DO PROJETO: </a:t>
            </a:r>
          </a:p>
          <a:p>
            <a:pPr lvl="1"/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Beatriz Marcondes de Oliveira</a:t>
            </a:r>
          </a:p>
          <a:p>
            <a:pPr lvl="1"/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Gabriele Silva</a:t>
            </a:r>
          </a:p>
          <a:p>
            <a:pPr lvl="1"/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Stefany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Andrade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674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F468EC4-7139-47A8-BC3E-5AC43851CE1E}"/>
              </a:ext>
            </a:extLst>
          </p:cNvPr>
          <p:cNvSpPr txBox="1"/>
          <p:nvPr/>
        </p:nvSpPr>
        <p:spPr>
          <a:xfrm>
            <a:off x="385278" y="590667"/>
            <a:ext cx="439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PAPEL DOS PARCEIROS</a:t>
            </a:r>
            <a:endParaRPr lang="pt-BR" sz="2400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3EA182B4-C6D1-438F-8B46-5E2800353A21}"/>
              </a:ext>
            </a:extLst>
          </p:cNvPr>
          <p:cNvSpPr txBox="1"/>
          <p:nvPr/>
        </p:nvSpPr>
        <p:spPr>
          <a:xfrm>
            <a:off x="1181100" y="1041018"/>
            <a:ext cx="7378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COPEL: Cercar a área de abrangência da horta comunitária, repassar as informações de segurança e fiscalização do funcionamento.</a:t>
            </a:r>
          </a:p>
          <a:p>
            <a:pPr algn="just"/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SMAPA: Organizar os canteiros dividindo por metragem, orientar os utilizadores de como cultivar as hortaliças, dar suporte técnico, realizar reuniões informativas, fornecer os insumos e mudar e a fiscalização técnica do funcionamento.</a:t>
            </a:r>
          </a:p>
          <a:p>
            <a:pPr algn="just"/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61977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F468EC4-7139-47A8-BC3E-5AC43851CE1E}"/>
              </a:ext>
            </a:extLst>
          </p:cNvPr>
          <p:cNvSpPr txBox="1"/>
          <p:nvPr/>
        </p:nvSpPr>
        <p:spPr>
          <a:xfrm>
            <a:off x="385278" y="590667"/>
            <a:ext cx="439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PAPEL DOS PARCEIROS</a:t>
            </a:r>
            <a:endParaRPr lang="pt-BR" sz="2400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3EA182B4-C6D1-438F-8B46-5E2800353A21}"/>
              </a:ext>
            </a:extLst>
          </p:cNvPr>
          <p:cNvSpPr txBox="1"/>
          <p:nvPr/>
        </p:nvSpPr>
        <p:spPr>
          <a:xfrm>
            <a:off x="1181100" y="1041018"/>
            <a:ext cx="73787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PROLAR: Definir através dos critérios preestabelecidos quem será o utilizados para cada canteiro; fazer o acompanhamento semanalmente sobre a utilização da horta, realizar reuniões quinzenalmente com os participantes, repassar informações.</a:t>
            </a:r>
          </a:p>
          <a:p>
            <a:pPr algn="just"/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Beneficiários do Conjunto Habitacional Costa Rica I, II e III: Desenvolver a produção de hortaliças de acordo com as orientações da SMAPA, fiscalizar a utilização da área para fins do projeto de hora comunitária, serem utilizadores dos canteiros e a Associação de Moradores e Clube de Mães como fiscalizadores do Projeto.</a:t>
            </a:r>
          </a:p>
          <a:p>
            <a:pPr algn="just"/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49558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D2DFCD60-3902-451E-BA6F-72AF0554A514}"/>
              </a:ext>
            </a:extLst>
          </p:cNvPr>
          <p:cNvSpPr txBox="1">
            <a:spLocks/>
          </p:cNvSpPr>
          <p:nvPr/>
        </p:nvSpPr>
        <p:spPr>
          <a:xfrm>
            <a:off x="298112" y="651827"/>
            <a:ext cx="8084096" cy="3416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400">
                <a:latin typeface="Aharoni" panose="02010803020104030203" pitchFamily="2" charset="-79"/>
                <a:cs typeface="Aharoni" panose="02010803020104030203" pitchFamily="2" charset="-79"/>
              </a:rPr>
              <a:t>LIÇÕES APRENDIDAS</a:t>
            </a:r>
            <a:endParaRPr lang="pt-BR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3DC888C9-55DB-4F34-8E6D-C38E18C483D7}"/>
              </a:ext>
            </a:extLst>
          </p:cNvPr>
          <p:cNvSpPr txBox="1"/>
          <p:nvPr/>
        </p:nvSpPr>
        <p:spPr>
          <a:xfrm>
            <a:off x="965199" y="1091819"/>
            <a:ext cx="772842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importância da integração da equipe técnica com os participantes;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 constante repasse de informações em todas as fases do projeto;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presença da equipe técnica fortalece a participação;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Sem parcerias não seria possível a execução do projeto;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140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474179" y="1152359"/>
            <a:ext cx="364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 monitoramento vem ocorrendo através de encontros semanais entre os participantes e os técnicos.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F468EC4-7139-47A8-BC3E-5AC43851CE1E}"/>
              </a:ext>
            </a:extLst>
          </p:cNvPr>
          <p:cNvSpPr txBox="1"/>
          <p:nvPr/>
        </p:nvSpPr>
        <p:spPr>
          <a:xfrm>
            <a:off x="474178" y="641467"/>
            <a:ext cx="439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MONITORAMENTO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3A25C8DF-1ECA-4B21-A4BC-D040A708D5C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16" y="2925199"/>
            <a:ext cx="32112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B797FE7C-510B-472D-A2B6-F938089602E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64896" y="641467"/>
            <a:ext cx="32112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CC35F0D4-3B02-433A-B32D-CFE8B05E03A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63087" y="2925199"/>
            <a:ext cx="32112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6989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2E391DB-F34D-4963-B427-3AB455C5173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024178" y="776416"/>
            <a:ext cx="32112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E50A03B8-0453-4810-9ECF-E5797BACE32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40226" y="776416"/>
            <a:ext cx="32112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BC0D9248-7024-4333-832A-5DBC0BCCDEC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43509" y="2991980"/>
            <a:ext cx="32112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B481D4A4-0047-497F-9A07-EBDA5015A23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024178" y="2991980"/>
            <a:ext cx="32112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3F468EC4-7139-47A8-BC3E-5AC43851CE1E}"/>
              </a:ext>
            </a:extLst>
          </p:cNvPr>
          <p:cNvSpPr txBox="1"/>
          <p:nvPr/>
        </p:nvSpPr>
        <p:spPr>
          <a:xfrm>
            <a:off x="460375" y="283876"/>
            <a:ext cx="439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MONITORAMENTO</a:t>
            </a:r>
          </a:p>
        </p:txBody>
      </p:sp>
    </p:spTree>
    <p:extLst>
      <p:ext uri="{BB962C8B-B14F-4D97-AF65-F5344CB8AC3E}">
        <p14:creationId xmlns:p14="http://schemas.microsoft.com/office/powerpoint/2010/main" val="399816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0780AB7F-7EA7-447C-BD7C-F33E1D2CF8A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9682" y="908388"/>
            <a:ext cx="3075012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A8C227B6-3853-49C9-B8A8-73DF0359EE5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00" y="908388"/>
            <a:ext cx="3075012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0782195B-E99B-46A8-A5A1-3562034BA79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9682" y="3036964"/>
            <a:ext cx="3075012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F9A3E92A-FA35-4770-B65F-2B7B6386B0A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599967" y="1299390"/>
            <a:ext cx="2240760" cy="321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81159D28-32C8-464C-82EB-00EC74E8120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956145" y="3036964"/>
            <a:ext cx="3075012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DEE0B44D-67F1-4B03-A495-D48B234DD2A5}"/>
              </a:ext>
            </a:extLst>
          </p:cNvPr>
          <p:cNvSpPr txBox="1"/>
          <p:nvPr/>
        </p:nvSpPr>
        <p:spPr>
          <a:xfrm>
            <a:off x="3663337" y="411279"/>
            <a:ext cx="2114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2704050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D211A14C-A602-4DD4-8DB0-EC83AB7A7DF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352C60B0-4C65-409B-B2F5-7516D71C9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7"/>
            <a:ext cx="9144000" cy="5143500"/>
          </a:xfrm>
          <a:prstGeom prst="rect">
            <a:avLst/>
          </a:prstGeom>
        </p:spPr>
      </p:pic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857E4EE-DCB4-4607-ACD7-60D1A11A20A5}"/>
              </a:ext>
            </a:extLst>
          </p:cNvPr>
          <p:cNvSpPr txBox="1"/>
          <p:nvPr/>
        </p:nvSpPr>
        <p:spPr>
          <a:xfrm>
            <a:off x="1124607" y="1325255"/>
            <a:ext cx="688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dwardian Script ITC" panose="030303020407070D0804" pitchFamily="66" charset="0"/>
              </a:rPr>
              <a:t>“O maior dos sonhos cada vez melhor!”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A28CC97-FBB3-46D1-9D87-80B7B40AD97B}"/>
              </a:ext>
            </a:extLst>
          </p:cNvPr>
          <p:cNvSpPr txBox="1"/>
          <p:nvPr/>
        </p:nvSpPr>
        <p:spPr>
          <a:xfrm>
            <a:off x="2822026" y="2253512"/>
            <a:ext cx="3489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Aharoni" panose="02010803020104030203" pitchFamily="2" charset="-79"/>
                <a:cs typeface="Aharoni" panose="02010803020104030203" pitchFamily="2" charset="-79"/>
              </a:rPr>
              <a:t>OBRIGADO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9C27E32A-70CE-4282-813F-E792D001459B}"/>
              </a:ext>
            </a:extLst>
          </p:cNvPr>
          <p:cNvSpPr txBox="1"/>
          <p:nvPr/>
        </p:nvSpPr>
        <p:spPr>
          <a:xfrm>
            <a:off x="2448908" y="4390614"/>
            <a:ext cx="423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www.prolarpmpg.com.br</a:t>
            </a:r>
          </a:p>
          <a:p>
            <a:pPr algn="ctr"/>
            <a:r>
              <a:rPr lang="pt-BR" sz="1400" b="1" dirty="0"/>
              <a:t>contato@prolarpmpg.com.br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B3BC30D3-0F8A-4C2A-89CA-85877E8200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12937" r="20548" b="24010"/>
          <a:stretch/>
        </p:blipFill>
        <p:spPr>
          <a:xfrm>
            <a:off x="3573517" y="3603102"/>
            <a:ext cx="576249" cy="60613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4AE6A848-D8BD-4D09-B2C5-92CF1F3EB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43" y="3666793"/>
            <a:ext cx="964069" cy="54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37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96" y="2843634"/>
            <a:ext cx="32113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977" y="2852368"/>
            <a:ext cx="3210646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977" y="494434"/>
            <a:ext cx="3210646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tângulo 13"/>
          <p:cNvSpPr/>
          <p:nvPr/>
        </p:nvSpPr>
        <p:spPr>
          <a:xfrm>
            <a:off x="692376" y="1152359"/>
            <a:ext cx="4172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Faixa de segurança da linha de transmissão da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Companhia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Energia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Paraná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localizada no interior do conjunto habitacional </a:t>
            </a:r>
          </a:p>
          <a:p>
            <a:pPr algn="just"/>
            <a:endParaRPr lang="pt-BR" sz="16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F468EC4-7139-47A8-BC3E-5AC43851CE1E}"/>
              </a:ext>
            </a:extLst>
          </p:cNvPr>
          <p:cNvSpPr txBox="1"/>
          <p:nvPr/>
        </p:nvSpPr>
        <p:spPr>
          <a:xfrm>
            <a:off x="474178" y="603476"/>
            <a:ext cx="439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haroni" panose="020B0604020202020204" pitchFamily="2" charset="-79"/>
                <a:cs typeface="Aharoni" panose="020B0604020202020204" pitchFamily="2" charset="-79"/>
              </a:rPr>
              <a:t>ANTECEDENTES DO PROJETO</a:t>
            </a:r>
          </a:p>
        </p:txBody>
      </p:sp>
    </p:spTree>
    <p:extLst>
      <p:ext uri="{BB962C8B-B14F-4D97-AF65-F5344CB8AC3E}">
        <p14:creationId xmlns:p14="http://schemas.microsoft.com/office/powerpoint/2010/main" val="50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F468EC4-7139-47A8-BC3E-5AC43851CE1E}"/>
              </a:ext>
            </a:extLst>
          </p:cNvPr>
          <p:cNvSpPr txBox="1"/>
          <p:nvPr/>
        </p:nvSpPr>
        <p:spPr>
          <a:xfrm>
            <a:off x="474178" y="641467"/>
            <a:ext cx="4390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haroni" panose="020B0604020202020204" pitchFamily="2" charset="-79"/>
                <a:cs typeface="Aharoni" panose="020B0604020202020204"/>
              </a:rPr>
              <a:t>ANTECEDENTES DO PROJETO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F3DC7886-A078-47ED-8B2B-4D917DFC6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635" y="2307580"/>
            <a:ext cx="3633871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566E2DB6-ABBB-4FCF-B460-1C76B0E74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54" y="1401750"/>
            <a:ext cx="3634346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78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F468EC4-7139-47A8-BC3E-5AC43851CE1E}"/>
              </a:ext>
            </a:extLst>
          </p:cNvPr>
          <p:cNvSpPr txBox="1"/>
          <p:nvPr/>
        </p:nvSpPr>
        <p:spPr>
          <a:xfrm>
            <a:off x="385278" y="641467"/>
            <a:ext cx="439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haroni" panose="02010803020104030203" pitchFamily="2" charset="-79"/>
                <a:cs typeface="Aharoni" panose="02010803020104030203" pitchFamily="2" charset="-79"/>
              </a:rPr>
              <a:t>OBJETIVOS DO PROJETO</a:t>
            </a:r>
            <a:endParaRPr lang="pt-BR" sz="2400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B7E93BA8-3944-45B5-9655-61225027FDB6}"/>
              </a:ext>
            </a:extLst>
          </p:cNvPr>
          <p:cNvSpPr txBox="1"/>
          <p:nvPr/>
        </p:nvSpPr>
        <p:spPr>
          <a:xfrm>
            <a:off x="1104900" y="1231519"/>
            <a:ext cx="75887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Fomentar a prática da horticultura;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Promover uma alimentação saudável com produtos provenientes da horta comunitária;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Oportunizar a geração de trabalho e renda através da comercialização dos produtos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excedentes;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Valorizar o espírito comunitário na utilização do espaço cedido pela COPEL e na manutenção do mesmo;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Manter a área da faixa de segurança da linha de transmissão em boas condições de conservação, zelando pela mesma e mantendo a guarda, segurança e integralidade.</a:t>
            </a:r>
          </a:p>
        </p:txBody>
      </p:sp>
    </p:spTree>
    <p:extLst>
      <p:ext uri="{BB962C8B-B14F-4D97-AF65-F5344CB8AC3E}">
        <p14:creationId xmlns:p14="http://schemas.microsoft.com/office/powerpoint/2010/main" val="26669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F468EC4-7139-47A8-BC3E-5AC43851CE1E}"/>
              </a:ext>
            </a:extLst>
          </p:cNvPr>
          <p:cNvSpPr txBox="1"/>
          <p:nvPr/>
        </p:nvSpPr>
        <p:spPr>
          <a:xfrm>
            <a:off x="423378" y="527167"/>
            <a:ext cx="439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haroni" panose="020B0604020202020204" pitchFamily="2" charset="-79"/>
                <a:cs typeface="Aharoni" panose="020B0604020202020204" pitchFamily="2" charset="-79"/>
              </a:rPr>
              <a:t>LOCAL DE INTERVENÇÃO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A01B9EB0-F09F-403D-A2D4-4237653FC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979" y="1308320"/>
            <a:ext cx="6541221" cy="3614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CAA4A8AF-416F-4A6D-A758-588CEC9BC62E}"/>
              </a:ext>
            </a:extLst>
          </p:cNvPr>
          <p:cNvSpPr/>
          <p:nvPr/>
        </p:nvSpPr>
        <p:spPr>
          <a:xfrm>
            <a:off x="1106711" y="895134"/>
            <a:ext cx="2230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Costa Rica</a:t>
            </a:r>
          </a:p>
        </p:txBody>
      </p:sp>
    </p:spTree>
    <p:extLst>
      <p:ext uri="{BB962C8B-B14F-4D97-AF65-F5344CB8AC3E}">
        <p14:creationId xmlns:p14="http://schemas.microsoft.com/office/powerpoint/2010/main" val="39778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F468EC4-7139-47A8-BC3E-5AC43851CE1E}"/>
              </a:ext>
            </a:extLst>
          </p:cNvPr>
          <p:cNvSpPr txBox="1"/>
          <p:nvPr/>
        </p:nvSpPr>
        <p:spPr>
          <a:xfrm>
            <a:off x="724738" y="2247692"/>
            <a:ext cx="4834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IDENTIFICAÇÃO COM A CATEGORIA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A56B300-6D4E-436A-B12E-627C91FBF507}"/>
              </a:ext>
            </a:extLst>
          </p:cNvPr>
          <p:cNvSpPr/>
          <p:nvPr/>
        </p:nvSpPr>
        <p:spPr>
          <a:xfrm>
            <a:off x="907859" y="3078689"/>
            <a:ext cx="4069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Este projeto se enquadra na categoria </a:t>
            </a:r>
            <a:r>
              <a:rPr lang="pt-BR" sz="1400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Projetos/Ações/Planos </a:t>
            </a:r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programas voltados para a produção e/ou gestão da habitação de interesse social</a:t>
            </a:r>
            <a:r>
              <a:rPr lang="pt-BR" sz="1400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pt-BR" sz="14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t-BR" sz="1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Trabalho social – soluções que visem a sustentabilidade em conjuntos habitacionais.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97D0A7BB-33A8-4953-882B-FFFBA57E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6047163" y="156620"/>
            <a:ext cx="1980000" cy="2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8ADA4353-0DF5-4E7E-ACD4-FD0A91CF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363" y="2756416"/>
            <a:ext cx="29436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3F468EC4-7139-47A8-BC3E-5AC43851CE1E}"/>
              </a:ext>
            </a:extLst>
          </p:cNvPr>
          <p:cNvSpPr txBox="1"/>
          <p:nvPr/>
        </p:nvSpPr>
        <p:spPr>
          <a:xfrm>
            <a:off x="612775" y="541324"/>
            <a:ext cx="483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haroni" panose="020B0604020202020204" pitchFamily="2" charset="-79"/>
                <a:cs typeface="Aharoni" panose="020B0604020202020204" pitchFamily="2" charset="-79"/>
              </a:rPr>
              <a:t>PRIORIDADE DE </a:t>
            </a:r>
            <a:r>
              <a:rPr lang="pt-BR" sz="2400" dirty="0" smtClean="0">
                <a:latin typeface="Aharoni" panose="020B0604020202020204" pitchFamily="2" charset="-79"/>
                <a:cs typeface="Aharoni" panose="020B0604020202020204" pitchFamily="2" charset="-79"/>
              </a:rPr>
              <a:t>ATENDIMENTO</a:t>
            </a:r>
            <a:endParaRPr lang="pt-BR" sz="2400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BA56B300-6D4E-436A-B12E-627C91FBF507}"/>
              </a:ext>
            </a:extLst>
          </p:cNvPr>
          <p:cNvSpPr/>
          <p:nvPr/>
        </p:nvSpPr>
        <p:spPr>
          <a:xfrm>
            <a:off x="995486" y="1017431"/>
            <a:ext cx="406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16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Famílias participantes do </a:t>
            </a:r>
            <a:r>
              <a:rPr lang="pt-BR" sz="1600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projeto, moradoras do Conjunto Habitacional Costa Rica</a:t>
            </a:r>
            <a:endParaRPr lang="pt-BR" sz="16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0316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C0E6E2B2-B8BB-4EEB-98A7-716A7A245EE7}"/>
              </a:ext>
            </a:extLst>
          </p:cNvPr>
          <p:cNvSpPr txBox="1">
            <a:spLocks/>
          </p:cNvSpPr>
          <p:nvPr/>
        </p:nvSpPr>
        <p:spPr>
          <a:xfrm>
            <a:off x="298112" y="651827"/>
            <a:ext cx="8084096" cy="3416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400" b="1">
                <a:latin typeface="Aharoni" panose="02010803020104030203" pitchFamily="2" charset="-79"/>
                <a:cs typeface="Aharoni" panose="02010803020104030203" pitchFamily="2" charset="-79"/>
              </a:rPr>
              <a:t>PRAZO DE EXECUÇÃO</a:t>
            </a:r>
            <a:endParaRPr lang="pt-BR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5ED433BC-01DE-4D58-B0B4-A9632E3DD8E1}"/>
              </a:ext>
            </a:extLst>
          </p:cNvPr>
          <p:cNvSpPr txBox="1"/>
          <p:nvPr/>
        </p:nvSpPr>
        <p:spPr>
          <a:xfrm>
            <a:off x="1244599" y="1091819"/>
            <a:ext cx="74490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2016 -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Iniciaram as tratativas para a viabilização do projeto</a:t>
            </a:r>
          </a:p>
          <a:p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2017 -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Cadastramento das famílias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2018 -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Início do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rojeto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2019 -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Acompanhamento e monitoramento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3959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8124AB4B-A60D-42AB-B480-5E21E83A417E}"/>
              </a:ext>
            </a:extLst>
          </p:cNvPr>
          <p:cNvSpPr txBox="1">
            <a:spLocks/>
          </p:cNvSpPr>
          <p:nvPr/>
        </p:nvSpPr>
        <p:spPr>
          <a:xfrm>
            <a:off x="298112" y="651827"/>
            <a:ext cx="8084096" cy="3416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400">
                <a:latin typeface="Aharoni" panose="02010803020104030203" pitchFamily="2" charset="-79"/>
                <a:cs typeface="Aharoni" panose="02010803020104030203" pitchFamily="2" charset="-79"/>
              </a:rPr>
              <a:t>ESTRATÉGIAS ADOTADAS</a:t>
            </a:r>
            <a:endParaRPr lang="pt-BR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C7827820-2C20-4718-B9B3-D230F4E0F34C}"/>
              </a:ext>
            </a:extLst>
          </p:cNvPr>
          <p:cNvSpPr/>
          <p:nvPr/>
        </p:nvSpPr>
        <p:spPr>
          <a:xfrm>
            <a:off x="2592160" y="1189489"/>
            <a:ext cx="38018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Horta Comunitária Costa Rica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F233F1E4-AA64-42BB-9357-7DEECFE7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37" y="1711369"/>
            <a:ext cx="3343275" cy="3219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4811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808064" cy="341568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1914037" y="2136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JkB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nbqZkUnfirJ1Jd1OBqNc1JQKwppDR2pCaAHAUvamg0u6gB3alFN3HFKKCRwp4ORUdOWqKH8UYFNpVNADgtPCgdKYDUi0AHU0Ywaco5p2OaAGA09etAWnYqRjh1pcA0gBpwBoAQLSFeQfQ5xUuKNtAGRrOlpfLHKkrW13ACYbmMfMp98/eU9x0NV9OvnmuTp99EtvqCruEa/cmUDl489uOVPIx3zk7xXiqGsadb31usc25WR98UkZ2vE+Rgqex/nwD0oAaV7eoz+FMKVVsbyeC4j03VQqTtn7POBtjuR3x6OO69u3FaRXv2oGQbKkWPipQnFOC8UCI9lLtGMVJtJFOWP1oAgKU0rmrG2gKKAK6xmn+XUwIpOKAIduD0py0pPNJQAhHNKBQetJmgB9Lmo+c04EUAPFOWmCnigBcUm2lJpKAFxxRjilozxQAgFLRSjrQAAUuKcOlJQA3FMmXfH/tDlfqOn+fepMUhFADEZWQMM4IpTUakLMydAfmH1P+f1p2RQIRqYetPNNNADCOKTFONN60xBilUUqrUgWmIp6xard6Td2xXPmQsAPU4yP1Ao0GY3Wi2Vwxy7wrvPq4GG/UGtBBg7scjkVl+Fo/s8F7p/azvJEj90bDg/mzflSLRphKdsqULSkDFICJlo2jFPIoFAhoXFL2p2KO1A0NpacBSEUANNA96DTSaAY/HFNpd3FJmgELjio5F54qTimN1poGQNkUhNPcVGetMRG5zcRjsAWP8AIVIR8xHpUceDNI3pgfpUgPJNACHrTGp5bmo2NACFjTd1DU2gB45pG4pm7FBbNAD91NzTCRRuxQBIDxSFqZ1pelADt1A600U4UAOFTR8VAKkzxQBKppwqJDTs0Ejt3NLnio+c1BqN5HZWb3EgJC8bRyXJ4CgepOB+NAFTXJ5J5Y9ItZNstwC0rj/llEMgn6t91fxPatC3jS2hSGFQiRqFQYztHpVDRraSBJLm6Ia8uiJJjnO3rhB7KMD65PerxbtSGOJ5pQ1MPrSbqQiQtSbqj3c+1NdvyoAlLU1mqHfQWoAkLUE8VGTSg5FACnmkNFITQAZpc8U00goAdnikBFNoWgB2RQaaKdTQCAUDrS0d6GNC0cUlHekMU4ppoNNNABmgmk5pCM0ANekU4NKVNAWgB/Wl7U1V5p+OKAACl20q0pxQAzFNIqQjimNQMYelR09jxURNAhaUdajJ5pytQNEy0rEVEW5o3UASbqTcKbuzTSaAH7qUNzUJb3pN/vQItbqN1Qb+OtG/3oFYshqcGqqrmnhqBk27ilDVBuo3VQFoNUqtx1qkrnNPEnPWgC6rU7PNVVk96ej/ADVIFkGnDrUStz1p+aBko6U4EZqLJpd1AEwYetGR61CWo3UATEj1prbSCD0IxTNwx1oDcUAVtRs7e+tpLe6j3RycsASpDdmBHII45GK5i21i88OX0OleKJxNaXDhLLV+FV2PSKcdFfsG4VvY9evbn6VBqFpbahZS2N7bxXNtMMSxSKCrg9iDQNMmKkE8Hg4PHQ05a5rTYrzwwn2W6upb7RlIW2nkyZrVeySn+Newc8jABznI6SNlYBkwVYZB/rQDRIKXFNBo3UAIaa3PtTiaa1Ahn0ozSU3NACtSZpCabmgBxbmkzzTaCaAH9aTODQtIetNAPDUu6oW+tNJbNAFoNRuquGx3p+7ikBOHHrRuqDNLuoAn3cUobiq+4U5WoAsB6XNQbvel3cUAS7qCeKh3e9BbigBs+du4dVOf8/59KUNuAPrSH271FEwRmi56ZB9aAJiabmkBzSc5oAd3pVHNIKenWgQ4CpkXIqIVKvSgB4GOvSsqBvs/i25T/n8s1mHsYm2n8/MH5VqE8Vk62TDqOk3inaFuTDIfaRSqj/vsp+VAzZPBwOlJTQwxxwDyBQWoAcaQU0mlFADqWkFFADhQcUgakNACGmNTqaaAG5oFGKKAFzTTmlHWl20ARkUzacj1zkVNt9qjnysTN3A4+vamgZXt1ym4ch8tn60457jFSpHsQJ/dGKGWmIrMxphap2T2qIrzQAwmkzSsKbQAjUlKelIOlABRigDmpFWgBUXNKUx2pw4FKKAGhaQint7U1ulADV5qQA02PFSDrmgkQcUuaD0pB0NBQufcD3JxWPB/xNNS+2Nn7HaPstx/z0l5DSfhyB+J7Cn6xNJcSppNsxWSZd08g/5ZRDv7E9B+NW4o44YI4YUCJGoVE7KBQA8sc/54oBptJux1NADy/vRmom60oNACuaYc0rcmkFAmFG6kPWg0CHjpSg1HmlBpMCSkpuaM0gHdqSkBpe1ABQBR2pRQNITBpRTsUYoBoSkpaOKAQUnelpKBiGkPWlIo20AMPWlpdvNLtoATApeKUikwaAYop3GKSkoGhwprUhamkmgBXbiomalY0xqAGs1RFqVjTDQBKRTDxSs2aYxoESbs0jNUW6gtQhj91Beo80hagQ5mpu+mlqj3UAWBJxR5lV1fmgvQSWhJTlkqmJKeJKCrlzdS7uaqiSnb6oCyJM96VWxVRW5qQNUgWlk5qRZKpq1SK1AF9HqUOaoxyc1YV6BllZKUtVfJpd1AE4alzUAanq1AEmaM0zNLuoAfmjNMLcUhagCRirKVYKwIwQehHcH2rGKy6ITJbrJPpmfngUEvb+pT+8n+z27Z6VqZpQ2D97HvQNEkFxFNDHNDIkkMnzIynIYHuKfu4PHesKa1uLCZ7zSovMjkO6eyBxvyeWTsH9jw3cDrV6zvoLy1FzbSb4mHpgr7EHkEdCpoBl3d700tUO80m6gRIW4pN1RbqTNAD2ak3UzNIW560ASbvelqMUqnmgCUdaCM4pFp1ADSvJpCKfijbTQDNvsadjjpTqPxoAZz70maeelR96QC5oDHNIaSgB+6nbuKiUHFPPSqAdmgNxTM0DpUgOLVFJniTB+Q5PuKftanbPyNUAqVIFpkHy5Rv4efw7VKDj3qQALigUpPFIKAHr1qQdKiFOD0APNZfiqN5NAu2iBMsKefEB18yM70/wDHgK0S2aRueoB46HoaA6ipLHKiyxMDHIu9SOeD0pc1k+Fm26HBblixtS1rk9SImMefx25/GtTNA2SdqXNRM9JuoETE0mai30bqBMlzRuqItxQDQNEm6imClzQA40lJmj8aAFHFLupv40lAD81HPyFX1b+Qz/SlzUbHM6j0XP6//WNAE2KQ03NGeaAF21E6ipS3FRyU0IgkWo3XBqZu1IwyKYEGKAvFSbaTbQAgWnj7tKq0u2gBtOxxSgUpIxQAmOKZTs0wmgB42ilqHNG6gCQtVTUbxLO1aaRdx4CIOruThVHucge2c9qmLVlWeNS1D7c3zWkBMdsp6SE5Dyn26oPbcf4qkEWtLtnghkluGV7q4bzJyBxnGAo9gOMVaagdOaQ9KoBrGmHJanN1FIKAA9aBSGjNADvWkNJ3oPWkIRjRmmmkoQh5oFMzRnihgSZoz71GW4pA1IOpLmlB4qNaeKCh604CmrT16UAApRShaUUmA0jmjbTjRQCGkUYpSabmhDYYoozSE0xC0UmaKBoWikzTWagGONIelNJppcDvQIU8U0sKa0gwaiaQbaAHs3FRlqjaTK1G0lAEppMVEJKcGoGMR8inFs1VVsdalD0CH5oJpuaRjQA8nioy1Lniom60AOPNNPFJQx4qgEJpM0mMUHpQAobil38VHimnigCcSY709ZAaqgtigGgC4Gp6tVVGxTlfmpAuK1OVuaro9PB5oBFlX6VZST3rPVualV6Bmgj+9SLyaoJJzViOTmgCyy4pc80gkDChiO1ADwaCajBoJoAfmjNMzQGoGh5PFNPSms1ANAMUZx1rOvbOWO5OoaaVS6J3SROcJOPRv7r+jfhWjmmtQIraffRXsTPEHR0bbLHIMPE/oR2P8xzVjNUNRsWmlW8tJPs17GMLKRkSD+647r79R2xRp199qMkMsbQXcQHmwMc7fQg90PY/gcEEAA0KMUwHFODZoATmmnrTz1ppApoAQ809TzUZGDQG5oYE4PNLnmog1KTzSAmzRmoiaTPNAExpKj3c0u7igB9FRlqX3oAUijFANL2oAkVMgUuyli6U+gCLy89KAO1TDbTW61QhoFHFOprVIyOVtjrJ26NUiHrTG5BXqPX3psJOzZ0ZeM+tUBKTzQDTe9AqRDy1N3c1G5pu7mqAsBuaduzx6/zqrup27AznHTFAFHS28nV9Ttem50uYx6I6BT/4+klae6si5YQ+IbSYfKlxBJC7epUhox+slaIbK59unpQDJS/BpN3AqNTUn8NACbqcGNJRzQA7NAPFNpKAJA1SA8c1AtPztFJgSZpN1RGTmmFvzoQE26jNQBqXfQwRNmo42zNI3vt/IZ/rQH4z2FRQE7Mt1yf50hstD0oJqENTt1Ah+aRqaGpSaAI2XFAp7HimHtQAGkobrSdqAHjrTu1RbqN1AD2NRk0jNmkPSgYE0lJmkzQIWk5ozVbULtbO2MxUu+dsaA4MjHoo9c9T6AE9qAK2qO11MNKgfYXXzLiRescX+LdB+daUKJEixxoI0UBQgHQDoKqaXbNaxMZWV7qVvMmkA4LemfQDgD/GrSnjvQBJTCeaM01jQSK3NMbgUFuaTOaAEPSmjrSmkLZoKHDpSGmMaTdimA40maQtmkJoYmOY03NITTWakIfmnJ3qINTg1AEy9KkVeKhVuKercUDRKlPHAqENTt1BSJc0BhUG7mnE0AyUnmmE800HikLcUCFY0gNRs3NNDUATE80pqHzPyo30ATUmahL80GQd6BolY8VGz4NNLjacVFI1AMfJNiojJk1G5ppoESF+ajZuaYTSE8UAKWprNRUZ+7QAbqdvbFM5pBQAxT708Nz1qLdShuabEiwDmimKeKXNIY4000ZoNACP0pCKU9KTtQMQ0maXnmgCgQ3FAX1p2KMUDEUAGmnin4oK1QhgGRQOKevBNNYcUAKrYIqZZKrDinBuaALQbJzT1NVVepBJzUgWg3NTRSVTV6kVqBl9JOamEuaoI9SrJigC2XpQ2aq+Z0qQPzQBNmjNRlqUHigB/anCog1PB4oAdSNQDxTeaAFbpVO/sUvArCRobiM5hnX7yH09we4PBq2KdigDPsbqRpTZX0awXYX+H7swH8Sf1HUVdx3pt3aQ3kPlTAgK2UkHDIezD3qva3E1vOtjqON7HEE/QTn0P9x8dR3HI6HABYJ60zdUzpgmoWTFNAG+k3fNTHphPNDAsq3NS5zVNX5qQSUgJzRmo/MzQXoAkBpCajD0FqAJAeaeGqHNOzzVATDmn+lRoeKduqQJEbFSA1CGoVqoCwDTC1MDU1qkCTNNZjTFPPNOLCqENzUbtslV/XhvpUnamSLuU+hoAfu5pwfiq0TEj5uq8GphxQA9jnFQvnNOJoxkUARjNKDwak2DHFIUoAy9fzHaQXijLWt1FIo9cnYfyDk/hWqSvODkdj61V1C2a6sbi1Th5YmjQ+jEEA1HpEwutLtbgZAeIYH04/pQV0LoNP38YqPIAqNnoJJS/NL5nBquWpN1AFgSUu4VXzShsCgCwJMCmmWodxppagCQyUgaodxpQTQBOGpd3PNQKx70/dQBJI/yNQOFH0qvIeVHqc/lzUm6gCbdSbuetRFqA3NJgicN+NPDVW3U4PQhsnLZoBqLdQWoYh7GkzUeeaCeKQDiaQ0wtTd1AEhPFJmmZozQMdmmE0maYzUASBuCeMDrms6yzf3f9pMP3CfJaKfT+KT6twB7D3qLUJDeXH9mxkhGUNdOp+7H2Qf7TYP0UMe1aSnaoVQFUDAAGABQIlzRmofMFBkoCxIWphbmo2em7uaoCUnmkLYpham7qkB5bPem5OetNJozQApJoY00mgmgEGaM0CigGBpp6U400igBU6U+mDinZoGiRO1SCoQaeG4oBki0ZqMNSk0CH5AprSqvSoS5qJjzQBcEqmgutU930pC/NAIss2ajL44qMucUxnoGyXzKDJVZmpA49aBFgvSF6g3CjcKBon8ykZ+KgLim+ZQDJy1ITUXmDFHmCgRIaM1E0lJ5lAEjGmnpTN3rTHmWMfvGC+m7vQA40zzUww3J8vXn7v1/Oq8915cDTMBHEinMshwBgenWvLdB8SabpvijVdRvft13b3coS3ugT5W4/wABXovsx9KLAep7qVWqvup6sKbAtB6eGFVieKcG+WkBYyDRuqAt0pd/vQBOCKXiq+/3o3+9AyfNFRB6PM96BEmaAaYGpFJxQMkzSZqMNzSg0CHig9ce1NzSA8mqAQ8U0nmnNzTNuaAFDGnK3zUwhlpwzmgCdW5qUGoI+tSjpSGSo9S76r04UgLAapFeqoNP3UAXA/FO38VUWT5akD8U0Jk5elD1X3Uu6iw0WhJTg1VQ4p4eiwywDTs1AH4pwalYROponhhuIGt5o0kjcfMp/So0al3cYoAo+fLp8ghvGaS1YhYbhuWQnoknr7N36Hnlr7rk1HLtkR43UOrDaynoRWYrSaT/ABPNp46jq9v7n1T+X0oAvyJUTrxU28SKsisGVhkEchh7Go3700BBjBpwPNDdaSmApkIOKd5lQnrSFqBE/mDNLvqru5p26gZaR808GqisQetTI/FAi0G4pS2KriT3pfMoGWFenBqrCSl8z0oEWwaUGqyye9O833oGT4FOCioBIM1IrigRKsYxQYxim76BJzQBG0eycE/df73+fzpxQ96kbDqR+VLGdyg9+9AEJUikqyUzTTEMUAQg4oL0SxsDx0qJtwoGOL4JI7VmaO4i+1WnQQztsX0jblB+VXGLHjueKzhui1+UDkXNushJ/voduPy5oEaTt+FMJpjH06ZxSA+9ADj0pM0MeKbmgCQNSFqjLUoPFADs04dKjFOBNABTt1IKKTAdmjOKZmgtSAUndL9BSlqhjb53P4CnhxQAu40oaoy3NN3UAT7qN1QBqC1AXLPm0okFVN1OVqALW7NLniq4enF+OtAEjNTc1GWppf3oGS7qTdUXmU0vnigRKz/Wqeo3htYNyr5krkLFGOrueg+nenmT5CzOEULnceijuSazdP3Xc51GRSq4K2q/3UP8R9z+goAu6bB9kgw7b5nYyTP/AM9GPX8sDHoKs7h61Du96TdQBMWpu6mbqYWoAl30wyc1EzUzdzQJFrzKN9Vi4xTTJVDLW+jdzVYSUeZ70gLW6jdmqxkI70olPtQBYBp2eKriSnhuKAJM0E1GWpC3FICQtx1pA1RhjS7qAJg1LvqDdSh6AJt1Jv8Aeod1Ju96AJC9MZqjZ8UwvQJkm7mjdUJcU0y80CJzJzTWeq7yVH5h9TTQ0WGemFqgaTnrSeZz1pgycSc9aDLzVYyUxpPegRbMmaaX561WL4pTJQBYMnFAkP0qs0yqMsQPrxUQuJH/ANUhb3IwKQF7zDUb3Kg4UmRh1CVn3VxDDgXVx8xPyxryWPoB1P41VuNTkXbHGqWgb7u8bpW/3UHf2akUa8s7RxedNPHbQj+IkD9Tx+HWqZ1BEjeSztxsU/Nc3LGKMZ9Wb5j9MAH1rOht7yd/O8kI/QT3Z3vj/ZTov0PSnMthHP8AvWl1O7X7o/1m36AcKKAM/wASaa3ijTmtGutQldiSk1s/2WKM+mTlmH/fQPqK5i98O22mrpPhXWtZa40Z3d1hgQCWKUYIBxlmBBb6Z9MY9BC6hcIfMcWcRP3I+ZD/AMC6D8KrW3hvRYddTXEtF/tBUaPzySSd3c+p46+5ouVc1AGpVBzVsw80GH2qiSEMaVmAp7REUzyz3FIADA0FqClIUpAIGOaXdTdvNJ1qgH76crVEfpQM4oAn3+9IH96hwacvWgCUNgUu+ojmjNAEvmc9aXfVfmlyRxQBOrfNT1YE1WUnPNP3Y6UAWAwpRt+lV93NKG5pDLS47GndKrK9SK1AE+eKVTUO6nBqYibdS7hUG6nhhigCXIxTg1QbqcrZoAmDUu6oSeOtAamhE+6nBqrbqeGoC5ZVqlVqpq1So1DGmW1NPFQK1SKaljuKwzRk04UhFIDLlhmsHMtnG8lsxzLbr1XHO6P1I7p3HTkbWsQ3EdzEs0LiRGGQw/zx9Kt4O/v0xWddWUsU73liF3k5lgY4SX39m9/zoAmJ79u1NzzRazx3UZePcCDh1YfMh9GHXP8AMZqQxjPHI7GgBhFRstT7cU1hTArlTmlCmpMc0EUxDR0p4amMe1NLUDJg1DOKg3UjNQIsB+KUScVU3+9Lv96ALglwOtKJao+Z704PQBfWQVKklZyyVPHJQBeElOV6prJUkb96ALqN81OTCy+gb+dV43zzUpIKH9KALIpxqCKQMBUvWkMcwGKglj4qcU2WkBTMeKytYXyrrT7roEn8oj2kG3P4VsN1rO16FrjSriOPiTYSh9GHQ0AOYcYx9fypMU6J1nhiuFGElRXX6EA/yxTttNCInFMqZlzTGXFMBlGeKDRQA4E4pVJpmaM0mA/NJu5phNM3UgJtwoLDBJ6f0qAMaSVv3bAHqMUAPQjYD3PJphfB4pR0xRtpoADUFhTSvNIaYD9wpCwqJjimM1AE5cYp2+qpbNLu4oAsmSl8z3qoXo8zFAFsycU0vVXzaBJzSAsFqazjFR7qpaldPbxKsaCS4lbZCvZj6n2HX6UgG30n225NgpIhQq10w6HjKoPrnJ9ABkfNV4PheOMcACqNlALW2WNWaQ5y7nq7HO5j9T27ACp9xxVAWVbikLYqNW4pc0EjgxoY8UxTzzTgy96CiNmNMLnNSSEY4qButAIVnPrTS3FMY00mgB5bNG40w0hPFAEm896USGos8U1moAtLIc1Ks3vVAOfWjzKANJpB2pvmiqQlOKaZDjrQBfE1Bm5rP833pPN96BM0TMMUnncVnmbik833oEaIlHrR5vHFZwk4PNPWQ/3qBotNIDTN/FVmk96Z5vvQBb30haqwk96d5nfNA2SNnNRsxpVkBxTyFNAkQFj6UcipmUY4qCVto54HqaBiM1N3fz796habrsBf1PYVkeJNe0/Q7JrnVNQgtxztXJyxwcDjnmgDWivrOdGa3ukm2NtOxgxz6cU8vIRu+WJQMksckfUdvzryfwB4ustPtP7JmW3tJWYNFL5Zdp9/KjavBbBHJOK9AW2vbpl80bQOQ1x8xH0jHyqfrmgLFxr23O5oFa82D5pAQUX3LcL+XNVvtl1dg+S0kikcLbfKn4yuBuH+4OKTbp6sgnke/mU5RT8+0+yj5U/DFWy1/MPlVLNT6/O/1x0/A5oGRQ2fkxNJcXEdpFj94IGAyPRpH5b9PrT7SWGPculafvLdZnGxSPdmyzfr9akSxhWQTTb7iYdHlO4r7jP3foKtK3px9KQiE2k1wP8ATrt3H/POHMan8QS36gVZgiggj8uCGOJP7qKAP070BuPb0ozSBkgbFCt9emKapp4NAI0O9OBqHfTtwpgSnmk2UzcD3p4akAvl+1BiGOlKG4pwbgUAReQPSmtBz0qyKccEUDKLW5Jpv2dgM1fGM075SMUwMzyqTy+a0HjWozGAelAiqI/emmKrSr7VL5akUx2M/btPNSRqGqyYQaTycHikIrmE9ab5bYq6o9adsFAzOKNmlZSOavMi+lRvGCOKBFQHFPWQU/yjUbRnNCAf5lOD1XKmjOKoRZ380oequ7mnbvegC0H9aUN71V8yl3+9AFsMPWnbhiqYfinrJQIsg0oNQrIKcGoAnU1IjVWDVIh9KTGXEb1qaNqpxk96njoGWlOakXmoIxUytSY0SLGOtL5fp9fxpFY08McUgMy/siZftVs6w3QH32ztcDs+O3uOR79CllN55eN43iuI/wDWwvgFffI4IPbFaTf1zVO9tFuCrKxinjyYpVHK5+8MdCp4yvfg9QDQAjL+P0qJhRb3LNN9nuoxHc4+UKflkUd1P8x1FSsv+fWmgZWPWkNSstMK0CIn5phqVlqJ80DGlqYxx0pWFNzTAQNSluKCuelNKmgQhOKUMaaRR0oAkV6mjk5qnk0obFAGiH4p8cmOKoxyVKj/ADUAacMnNShxmqEbc9akDc0hlyJgr47HpVoN2rORv06VYSTNIC4rU1mFQh6azUAPbmmsobhuh4NJvpC4xzz7UAU9G/5B6QsMGF3jx/dAOFH/AHyF/OrD9aq2reVql7Dnh9k+T3LAqQPp5Y/MVZkOWpoBj9KjapGqNqYmMJphantUbYoAC3FG8U2k70mJjtwxTWxRRgHpSAAtNdcsq+9PHHekXmY+gFAyQUYpFp4oBDSuaaYzUop46UxlN46iMbelaBXNIVHegCgYzTChq+yjtUbJSAplD700qaulM0xk4pgVNuKKmaM03y/XpTEMaRI0aSRwiqNzMegFVbBGmkbULhMPICsKHqkZ/qep/Co7mNry6+zZJt7Z/wB9/tyDnZ9F4z78cEGreSoP4k+9AErKDyeT1z+GKY2MVH5hoL8UAO3bRTRL71GzZFQFttAFveO1MaQ1XD0Fs0ASGT3pDIMVGaZnmgRNuFGVxUW6kLUDJWYYprNURbmkZqAJN1NLVHmkz7GgQ8tSZ96bupCaAJNx9aGaoi1BbIoBD91G+oj0pM0AybfSbqhzRk+1Aibd6Um73qIMaAaAJCxbvSZpmaPegB4bml3VCzqp5YZ7DNZHifVbjTrWCS0SFnmnWINOxVFB7kjn/CgZvq47mnfaYx1OfYVltdw4OZjMw6rCAQPqScD8SKr/AG64kbbax/QwoXY/8COFH5tSYzcaV9hY4iT+83p/Ss+51C2WNpE3TIOsrHbGP+BHiqRtZ5f313IkajncxEjL9CwCD67fxp8LWvnCW2t5ryYfdlYFtv0ZuAP93j2oQDWlvbziJX2f9Mv3aY/325Yf7oqC+0myeDy9XaB4WP8AqVQfPweMtyf0rRaO7mH765SFc52wdfpuI/UAVJbwW8BLRRhXbq+cuf8AgR5pgcD4A0eGz13VG07TbhbWMRpHNqMJQqwGDsyOe1d59jMvN1cPKP7i/In5df1qyzbjnJznPU0nIHX+tA7hHGkK4jRUB67QBn6+tSBsDgYqI5NOwcUCHnBFKBxTVWpACMVI0xAOKKdzSHpQIFNO3Uz8aTH1oAtb6d5nFVt1ODUxFgSH0qQScVVL8ClDUxlvfxT0k4qnuIpysaAL4kyKcGqiJMU8ScUh3Lm6lBqur8U9HGKQicNSHmo94pdwoAcBSqeKaGoDUyh9ITSbqaTzSJHA04NUBakD80AiViCTTWNRM2O9RvIaoCcniomYZqMuT3phagCUnmoyOTSBqcegoAiYc00k1Oy9KicUxDCaNxoammgQ8McU4MajFOHSgCVGNTI2agSp0XigCZTUyflVdFNWYxQ2iiaJTVhFqGPNWo+alsCSOplUVHGOamQGkVYbyDTgTTtuBzTC1AMXvQcY9frTQcija1AiC8t4rqPy5gxGdwYHDqf7yn1zVRLiSCZbe9Iy5xFMBhZD6eze1aLCq9zDHLE8cyB0b7wPf/PqMGgBCP54ppxVIyy2JC3DGW14Cznqns/9D+dWi3pyO1MAcCoXFSE0GkBAy01kFTtimNTAjxxTSKkpDTEV3WmH3qw/0qIrnrQBERSU9lNJigBq8GpY25qML8xpRxQBbRvmqZXqjG3zVMrUAXo35qVJMNj1rPSTmpd+cHPSpGaIalLVUWYcGlMwxQBPu96N38jzVbzc08NuHH40AVrwmPVLOf8AhkDwkf7RG/P/AJD/AFq3u9cVS1r5bHzzx5DpKzeiqwLf+O7h+NWs/pQA4sKQ0lFMCNzmoyalZajZaBMbupBSMCKTOKQC0ZpN1JmgCTdTI2yXI9aQtwaah+QdvWgCVXOaeGquTQrc0AXA1ODVVV6duoGixu96Rmqv5lIz0ASlqQtUBekMgoAm3U1mqAyD1phkOaBFgtxVPULh0VILc/6TNny+PugdWI9uPxI9aSe6jhheWRgEQZPr9PrVewSTc91cfLcS4BU9Y16hfr1z7+uBTAu28MdtbpDFnagC8859z6n3pGWgSflRuGKAIpFqJ/l4qdmFRNg0wIjSU48d6ZigBrYzxTe1GDk0hzQAE0wnmg0lAATSE0jZzTGDUAKWoBqM5pMmgRLux0o3VHzmnBOOtAhS1BNJtoI460ALmjNMozQA/NLxiozS54oAdgUFaaDUi8igCPb1qOeWK3geeaQRxoCWY9ABnr+VT53D5MEk4z2rnvHN5b2uiS2q3qrfz7VhiUgyuC3zBE5zkBh0OO9JjLR1nTzGJEu4dhGQzEgH8Kp6xr9pZ6dJcrcxTSLwsYJ+Y5FS6bqdvf2SQ6fIkgWMAxgCWUdsMo+VfqxFY/jfS1Xw9cTO8duwI2AyeYx+YdBnYP8AgIP1pN6DS1NHRta+3aVHeCCKDeTlpG+VSDjIHVvwrlviBpOuXaNqSXM11ZRqxa2uWWJE/wBpR1J7jNb/AIEgmbRIZLeBU6jzphuYHPYen4iti/0Ky1GHytThN6uc4mJwCPYdvahPQbsmZHhayEOmwie+utYZkRlV4xsi4Hy+g/Gt8LeONv7m1TsAA7f4VYjj2KqqoVVGFAHCj0HoKkHvTEVVs4d4kk3zSDo8rbiKmUYJGAKmXBNKE56UhETDgYJpApz0qcryOKkEfSmBAsftQUOelXFUYFDKM0DKm3FGfarJTNMaPigAjxjmpAM1COKcGx0pEk3ljvQY1pnmH0pTJkUFCbF5o2rTdwwaQuKAARn60oX2q0I9p4p4j56UxFXZ7Uu3pV0R8dKPKXmgZTIoq2YlxUYhGaYFc1S07V9Ov5pre0uRJNCcSLtII5x3rTmjxGx9ATXCfD5TJreoTEg5XJPXqxxUc2oRR3CsQRUitxTAvFOC8VVgH7j608SGmYpyqSOaLCJUcUnme1RhSoo70WGSb/rTS1NpjE0WEPDUp61CCaXNFh3JCQeKAFqPdShqYXEZeaaw9qkB5pWwaAuRotS7eMUo9qeGoC5Gy81DItWS3PSkOD2piZSKnNLsOKstHxTVj96QIg2e1L5dWAlKFzTBkUakVahPHSkVeOakVeKTAlTb6VIgA61AOKkRt3WlYZZjqeI1UjYVKr0Ai6hqdGwKz1lpwl560ii+zA96b8tVRMOhpfNHrQBYJUGjfVYy80eYPWgRYZxUb4NRNJyKTfQArKGzu5yMGs5omsPmjUyWveMctF/u+o9vy9KvM+O9MaT6UCEjaORFeNldWGQQeo9qa7DJx+tU5IpYJWmshkMcyQE8OfVfRv506OeOeESRNkZI54IPdT6H2oGTM1Rl6YW5qJm5NMROWGKTdUBbIpwbimBMMUBc1EHFP30ABA2kVHxTt3Wo2PFAAetN74pc0nfNACZ+agSc0x2qJmOaALQkA61IkvvWfvOacJOaQGks2GIJp/m5FZhk6HNSibIFFgLvmVPFJ0xWZ5lWrZ/eiwF2ZI54mgmGY5FKP7g8H+dV9Klkl063Mx/fBAsv++OG/XNT9SKqaf8Au57qDssu4ep3gMf1JoGXxS03PFLmkA6mN0oLCmk0AMcZFQsKnNNZRQJkByKQ09xUTUAJIcA0bhUZOZFWlHNAD80hODSZprHmmgJQ3FKX4qBmwKZu96LATNJzTGk5phJqNiQaLASmWmmT3qE9adt4osA4yHPWkLZGMZqJ+Dmql5I8m2zgYiSVcsw42R5wWz74IHuD6UWAeXN5dB87reByVHUSSf3vcDoPerYftk/n1qFFWKNY4gBGowMegozxmiwEpel8yqxNGRQBOXphao91GaYDi2aQsaaaOtADg1BYGkC04KKAG/KaUIDTwgpwFAEYQA0u1cfdqXbTGBz0oAYY48ZIpvkqT6U8gn6UuaBMiMA3cUGPFTDGe9Ox6UCK3lZo8jirJooGUzCfSkMPtV7ApDhh0/SkFigYuKjCsDtxV9wqjLEAeuap3UyqdiqzSMPljx8x/wAPqaAsQNdWyzi2MyeeV3CLPzEZwTj0pJJkU7ZN27tGvLfTjoa4q4m17+33vBp7R6iQIWtBJHte3TJZjLnAbJ+76H8R1dvCZFKKpm6ZSLiMDHdzy9A7D2uJpmMce4ccxwYL4/2m6L+HNY2vaVa3tq5a2lluUG6NbDb5qnB+YynqefX6iujhsWZQJmUJ3ijGFI9z1NXYoVjXbGoVfQDGaQHK+GtI1a00a0QLYWMpiX7QogJkJ64LBgPyApnje3v7fwzdOfsDgmPzGEb+Yw3qOWLHPXvXYY/PnHv9a5/4hc+FL4Yxnb/6EKT2GtyL4d5bw+Ce0hH8v8a6Mx1zXw1I/sORQeBOR+grpiSM4ojsEtyMpzTWjzUm6jdTEQiMqacA1PLU3dzQAvPpTl9zTC9N3UgJ889aCe+ag30FuKYExakJzUO+jfQA80wtz0o3E00mgBS1NLGimnFACFiKbv8Ac0NTeKBG/jJqQcVGTzT93SgZIKMCmhjS0AKQKQoKCaQtxTuA2cKIHzj7p/lXn/wsRXutQbnhIs/iX/wrt9UkK6dcMDyI2P6VxvwrH77UmH3SIsf+P1lL40XHZndeWMULGKcTxTQT3rYgftUCkZeOKC3FNLcUCsNK8dabtOaeSPWlxQFxm00BKkxSUCImTntUbA1YIpNufrQBWwaUBqsiPnpUiwg9qYFMe9OAParZtxmnranIxSBIpgNTwp9Kum1PFPW1NO47FDYfSl2sB0rTFnkUptccYouNIzAppdhrQ+z47Uv2fjpUtjsZoQ5pQMVfaD2qNoOtNMTRVK5FAOBU5iwOtRMpoAaWoD4pGWm0CJvM96cJarbvam7jmjQLlvzuetOE3+1VLec0m6iwXL/n89aBMaobuetHmUWC5oedQZ+aoeYaQyHNFguaHnU4y9OazRJ70vmn1osFzQMtJ5mapCQ0okOaLILl4sMetVbmFmf7RbsEnIw2eRKOwYf16/ypvmUbzx6d6Vh3GxTCYFdrJMnEkbHlfx7j3/wOGs3XHNFxGs207ikifccfw/4j1B61HFMzv5NwqpP2x91/df8AOaYDlPNSA0xh6YpoJFAEuaAT61HupwNADt1JnPrRxQrrQAlLnihiM5qNmGeKABlz6UzGaC3zUgYLQAjL7VEVNStIDSBsigCMdacmVbFO2jORUjKCo9aAEAYmrVvlSKbHtIFWAowKQFncNmTnpVZjs1hD/wA9oSv02HOfyb9KkBx9Kq6i22OOY/8ALKVWJ74PBH6ikNGkX4pN3FQlsKR05/yKQNQBNupC1Q+YKRnxTC5NupC3uKg82kMlFhMmqNqTd70xn5xQA3+Nj6U1jQr/ACn1yc0wt70AKWprPxUcjVEzNmgCUvmmFjmmg0hfmmBMkh70OwNV/M5prPzQBMGxSmSq7Nx1qNn456dT9O9AE1xcLHEZMF2+6iDqzHgAe9Nt4/LQs7CSaU+ZI3YnGAB6AAAAe3uSacDfapvtMmSi5EQPf1f8Rx9M1dMmRznJ6/WgBSf/AK3bFSLynUVVL4b2qRZBt4oAc6nGeKj5p4bIxSHFADMmgNSnFAoAUZp4I9DTA1JvwKAJRTgah3e9AcZ60CuWQaARVfzPegSUDLiMMUpZapiSlMvNK4rlgkUmBUHme9BlHrRcehPhaARiq/ncdaDJ6nFFwsT5BpCR61Az7RkkfjUMlyqruyFH95un/wBei4F4MeP61m2ms2l5bG4hLrF5rRAuhBdlODtHVvwqjqN3eSwtHp7rFdNnymkj38+u30+tcv4Lj1Jby9t7ifcYnHnxQkOZHYE7vM6IM/wj0xSCx2UtzJI5UebvzjagDSfp8qfnn8aiiV5Q0cKjaT8wic7Cf9qTq5+mMd6khs2KBLjYseP9RGCF/E9T71eXCqEQBVHGAMf5FArlFNFtGvYbydnkkgQrHGMLChPdYwMAgE4JyeTz6amV4woAxwB0HtUWaTdxQFyb8qA1Qb+KQMaAuT5rB8ejd4VvMf7H/oQrY8ysTxw4Phi77fdz/wB9ClLYcdyD4bnbo0ykYInJ/QV0zPXI+AHP2Cdexkz+grpS3vShsEnqSlgTSbqh30hcZ61QrkzNTC3NQtJzTfM96AuT7qQtUG+gtQFyXdRvqEtSbqAuT76Xf3quGoLGgLljzBimswxVdm5xSbvegCwW461EZKYc4pv3unNAEhegtxUXPvVa6vbW2UfaLmKPPQFufyHNAjfj1rSJ13QarYyD/ZnU/wBauQzxyf6uRX/3TmlmtY5V2yRq4HQFc/zqpc6DpNxIJbjS7GRx0Z4EYr+OOKC7F8vg0ok5xzWZ/YelojLHZpGGPJjJQ/gRgikXR7cAKs1+oBzj7bLz/wCPUBY1SwzgkfiaM5wB3rP/ALJmDM0OpX0Ib+HeJAPTlge9Q2y3tvqxspdQnlhaPzFZ1TKtxkfd75BoCw3xJfW0FjcWbzxi6ltneOEt87AdSB14rnfhf5anUtrLndHkZ5Aw3Udqt/FDRrmbwrd31ndLHfwRELM8SlvL/jQEAEbhxWN8LP7WksryWKCMjEYJyMiQA8EYGR9CKifxocb8rZ6Lu4pN4xVW3lkkXbLsL92GVye+ASTj3zinsSoJ7VqiCwGpCaiVjQWNAXH7qcr8ZqDNKh5x2p2EWA9OU5qFetTKtADwKcq06GPNTCLmlcNSNRz0qaNeaPKxSqCpouOxKsYNWYowOKgR+QKnDge1JjRKIl+tSrGvpUKyYp6zUhlhIwKcYVPNRLLUizcUDuMeAelJ5AxUxkGKN64oArm3qCS356Vf3r7U0stMRlSwN6VWaBga222ntUbIp7UXCxiSRMKgKH0rceJe9VzbpTTE0ZBU+lM2n0rYNvH6mj7OlFxWMbymJ6U0xMDjFbfkR0hhj9KdwsYZjcc4pAGzyK3lto3NP/s+PNFwsYQXdSmBuoFby2MY9KkFkpouOxzghbPQ09YDnGK6IWaqfuU77Gmc4obCxz/kEU8W/FbbWqEdKT7Mo7VNwsYn2c+lKYDtrYNutNaBSMUXHYw3Qiq86LNH5cqsRnII6g+v1roGsxgVUnsepAzRcLGELmSHEdzhgThZh0Ps3of88VN5v05GR7irFzYllKMA6nj5lzn6iqL201mvRpLfPfl0/H+IfqPfgAuSSiSlEmO9RNEdoZeVIyCO4phDe9PQZOZO+ab5tVmJpMn1oFcs+Y1M8yodzU0tQFyYy80eZmq5agNQFyfcaUOahDUuaAuWA9So2epqnup6vgdaAuaEcyrxUqzjPWssyd+tOWXikFzW86oro+bbyR4ySpx9e364qmJuKGn96LDTLVpP5trDJuyWT5j7jr+tPMvPWseymKCWEcBJDsH+z1z+pqYzHuaLAaDzcUwzcdazmlpPOPrTQi+Zvek+0VnGY00zH1oBGp9oprz/ACHBrM87immfPHvQBp+bgDmkMq+tZrT03zqLILmkZRUZlqgZqaZj60BcvmUZPNMMlUTKaQzH1oC5cMtIZBjrVIy+9IZc0Bcu+Z7/AEFV7l/tMotg2Y1x559e4UelVLu6eNVWLaZn+5nkfU+w6+/T3DoCsMQjBYgZ+ZjyxPJY+5JJoC5oiQL06dh6D0/z7U4SiqBmFJ5npQFy+WGM0gbvVMSNilEnvQFy8j8inF6prJx1p6yUDJy1JvOKQMMUHFArieYaC5xSMvpURoGSCTFIZars2KYWY9KCS0JqDMc1VGacAaB3LHmnNL5tQCpEA70rCHCVqQzHOOc+lI7W8bKskiIXOEBYAscZwB3OAajmZUB3EAe/J/KgZIZf9ofTNULzW7e11Kzs5CqG6VysjuAOMYAz1JzwB6U2SWSTKxKdvQu2Bx7k/Kv1Gaw7/QPtmoiZY7y4W7kVboi4ZY1RQSMEncDu2n5NoOKQzopL15JPLjRi/cMuWHvt4x/wLFImWlPmO80q8bIyGYH0LcKn068dalgsdkSwySYQADy4ztQf+zEfU1bj2RIFQBVUYCqAMD29KYmRR2jbSJWWNT1SIkbsdMsfmJ/zzU9rb21srLbW8UAdy7CNAu4+pwOTTt+7jt2prsRRYLk+4Yz+eaTcvrVcNx1pd3FFgLA+7SA8UwPxSM2RnNAh/rSGkEnFIGpABPFYfjQk+HrpfYfzFbRNYvjEr/wj91yudo4zz94VMtiolLwO2y2nUf3ga6QtXMeBMtHcBuox/M10xz9T7UobBLcaWppfNKcEng+9NwM8VZIjNTcmpDihVWgCPmk3GrG0emary3NpG22S4hU9gXGT+HWgA5NKD27+neqv9pWcgbyTLKwONqxNn8MgA/nThdXTnEWnNjH/AC2mCfoAaB2ZY3UnmKTwwNVXTU5T/rre3H+ym9vzJx+lB06SRR9o1C7l+j+X+qAUCLEssUY3SSKoHUk4FU21jTyxSK4E7DqIAZMfXbnFSjStNDCQ2ULyL0d13P8A99HmrJUnGCRj0OMUDM4ahdTK7Q6XcKc/K0roqn8iSPypjjVpozm4trTPaNDKf++jjB/4Ca0WQkcjn1zTTGaB3M77B5kPlXV5d3Cn7waQJ+WwD+dT21pZwbTFaxqy9H2gt/31979as+WaFip2JPRHt1I6VA1rnOBmrXmDPUU4SLU3NCj9kb0pjW20/NWnuGOMZpsm0oc4zRcLFKJOcdu1Y+u2epR6ta3Wn/ZXijwbmOQkM+4Mo2t0HIHFbEjeWeBmq8q20+DNEJOU4YZwVOQfzP8AOmCOO8a+Jo4dI1LTdT0+XT7jaPLLOsiyLnBOVPFV/hLd2KwX1m15bi7ecusLOAxQAZOPTJxSfG6zkbwhqc6u86TFAYSoOCTgsPX6Emovh5pttf8Aha5FxYx3Je6ZJMpuby9q4XPUDIBwKzk/fLj8B0njRrtn07TbO33SahceXJcn/lhGPmPTkZ6DsO9JNpt7YuTY3jyx4OIbpiwB9nHIHtWn4b021tJrt45LiXMrLH5krOI1z91QxO0Z9K0bmJfwrVMzZyv9oNa7Vv4ZLUN/H96P8WHT2zV6GaOVA8Uiup6FTmr62Mk06xwKpJPyg4HPvnisnUdHtILx7YSxw3UB3ObScZBP94Dhvowqrk20LQ56U+Fc1mkapbqSrQ3wB4Rh5bEf7w4LfUKKtQajbrIVuBJaMPvC4Xaqn0Lj5SfbdQI0FjqeNQKWNdwDdiMj0xU6R0rjsLEnORU4wRTYF2v9elS7cUrlWIz1xSleOlHep4yGGMCmIhCZI7UrIQetTsAKFZT1FICA5Bpd5FWSikVE0eOtIaBZad5lRMmOaKAJxJ6Uvmcc1AvPSlOaYE3mCjzBUBpM0WAseZxSeb71GvSjAoAduzTCaVVpypxQBC2ablvepzHTCtAiMMacGBHrTHYK22hOelDBEitg1KJTVc5FJv5pDuWxJUyS1neac04TGmFzSMo9aPN96z/OpfOz3oYXLxcetRs22qokBI5pWkHrSAn3imlhVYyHNNMtAFtpR0FMLCqhk96aZOe9FgLLMpPao2WMggkY+lQFzSeZ70WFcrT2flMXtlBQnLRZ7+q+h/SkWK3kTenI6ehU+hqyZKgliYv5sL7Jscnsw7BvU+h7foQCs1oh9Khe3QVfidZsxuuyRRyhOce49RTvs27uPencVjHeD0qMwVsvp7HopqFrNlOMEU7hYyHiqJkINbgsdzAUHSWxmgLGEOKXdWo+nOCeKjNgxOOM0BYz91Luq7JpsoxtGahazlU8rQFiENSlscU8W8men6UrQP1oCw3cTRuI+buOlKInxnH6UeW2OOvagLFXcU1AjoJI8k+6nA/Qn8qmJOcZpl5HtaKUjISQY+jfKc/TOasrH6r680AV2zTDmrvk0htyfSmBRIY+tHlt6GtBYNvUUMuOwpDM/wAs+tRlW31edRjpTEj6kigRTKtSbT6VopGCegp0cAY4207hYzNrehphVieK3ktFzyBTZLOP2BpXCxhlG96TynPrW2LdAcYFL5C5+6KLhYwjGw7GmyKY42kbhQOa3/IQnGBk5xVWOOO4lWZVHkp/qx/eb+9/hQFjGhtZlZribPmOc4I+6Ow/r+NOZWzg5roDHHjsfQ46j+lRyQRk9BQBhhG9DTgrVptbpmmmJR2piKIRsdDUkcLHsat7UAp6lMUAQLAfepFtyKl3jFJ52akoQR0YxS+bTDJTFYU004phemeZ6c0Bck8tT2pPKTPNNMmBnIx3qtcahDbmTc/zLGZdi9Sq9TSuFi75MYpCq54xVBdRtmiEnnoFcfL8wY/p0rP8QXN5caXPHaxxoJEMcj3TlEVTwT+XQjPPUUwsbhZcgjBqvcX0MZPzjKkA452+3oKwtCN3PpsRuZZJV2gRiJAgC9g2QM8dwDWpDEyH5SsGOP3fzNj03Nnj6CkFjE8TNqj6ha3CTW9nGjbbYsT5nmsQDkY5G3P3fWuigt3OPMiy+AS0owuf90cg/WiLy4T+7UZ7nJyfTk8n9Kk8/wDKkO5OttEcNKxmZegbhR9F6VPuGOw9qo+d70Gb3p2EWpOTwaYciq/nccGgzdKALINIzZ61WM1J5ppiLAbtS5qp5nNL5h9aQFwMMdaUMAlU1lOalikGQzfdBGcGpk7K5UY8zJi2OtIJRXSeL9Q8O3WgRPpFsi6gpUeXjZux13MBXBXeqR2p/wBKjkUkbhs+c/TA+b8cYrOlVVRbF1KTizY82uD+IdxayfapIILpryKOKF5s/uVVpFOD6nih/EV1ql5b21u66fFIUMo2iSZSewzlQMY55p3i3S7O20m4lSFnmkdC8x+8zAjDMFwD+Az7VctiVoWfA+oRQrKbrEIIGWz8vU9+v9K6ldV09lDLdROOg2nJJ9gK4rwb/Zti+ZY7aEyYjVmjTJYngcAdq7IJtYNC7RnumQA3sfSlDYUtx5vlYDbbXZJP8UDL+p4pgmvHLD+znj54LzoR+hoF0VbbMpj9GzlalEoK5BGD3HSrFcr7dSZuXtYx7bif5UptZ3P7zUZh/wBchs/xqffRuoEV3021fHneZOR0aSQkj8qkjtLaPAWCMAdCFyR+Jp+7mnDrQAYP4elB7Y49qdjnpQVpXAQr70uKcqH3p4TimMioz7VJ5fNO8sYoEVz0oUA1Y8oUnlDtQBGoHpTwvtTguKKdwOoeQhuKaJm3DnFVPOpDJU2NDRWf3zTmn+UVnLIaXzj3NFguXWkVhiq7gAdAagMnvml83imI4X4jeI4X+1eHXicSRRxS+YX+WQZ6Yqx8KNasV0S4j8zEn2pjjYc8AAdPpWd8UrGzaSO++zt9qnYI0vIUKBwPStr4Vxw2/h2UxxqhkumYkD73yqKz3qFR+E65dQml5isZeRyZSEyfpT8302PMuo4T/wBMow3Hpls0zeMU9W4rWxDZg+JfCNrrRRp9T1WNYwdyJdNtk6dQaXR9Es9HtmhslCITuOF2nPrn1rfByKhZeDQkO+hWjXHWpFCsux1DJjG0jI//AF0FcU5eW21RAQ6bBGGks5JbRmXpG5C/98/dP5VZhk1K3GJIYryMDl428tz+B4J9hiktwyn2q4jUirkEOpWbyCNm8iXGTHKpRh/T9a0McDHQjIqvKscyGOaNJUPVWAIP1B4qAWKxbms7ie3OOituU/8AAW/kCKm5RcK8mkVtp61V+0ahCP3kEV0vADRfI312tx+TH6Ug1Ky3ASyNbkuFUXCGLefYt978KdxWZdMme9N3c9aRtoOMY59KRsZphYso3HWl3fjUCMOM0/cM8HFKwDyR6U0kUbgT1obHaiwDSwXpTGkocVFJTExWfjrR5lV2YikElAFrzeKcklUi1IJWCmiwXNETbf4hTvPXHBrL831pBIc8UWBM1GuQi+pqC5vMoOxqm0m45qGXLEmiwNlgXCl/mOTVi3fJrIUtuq1DIVIpMEzW4NMcDIxVeOdmIoMp380hjmDbqacipFkyaa5B600IjLNSqzUvy05dtMBu5s04s1SYXFOUDHSlYdyA7qY26rmBj7tQyKM/dpAVjupjMw5q2Av92nCNWHSgLlIMTTc81daEY+7ULwc8UCIcGk3N61N5RxTduKAInVJtu77y/dYcMp9vapLe5McgjuOv8L/wN/8AXpvenBVddrLuU/eFAI04XFOlWNu3NZkDSWvJLSQ+oGXX8O4+nT0q0JldQysrKeQVOQaBiyR4O5aarNuANKZOKjaTmgCYqrZz1qF7cbs0eZR5tAaCKjKemaJI9w+4M0okGakDqadwIPs6MMFcGmfZAD0BFXPlpWK4pNgZ0lquM4/CoZLcbRha02waYRRcLGVcWgltpIwuGZSAfftT7aNZreOULxIoYew9P1rQKgjGBzxzUNohUSxhMeXK368/1A/Ci4WK5tweBxTWtyKvsPamsKVwsU9nHIpBAG/hq5tpuMU0wsVjax7DxzTfssYAHHFWs/w0hX0pgVmhj7CmBFU8VO6tUTBqQCbvmqN25p/amkHNO4WGYyRSNjOKVt2agnZ1KrHgyvwoPQe59v8A9Xei4WIbqQzObePO3AMp9uwH1/l9aeZDjAwB7dKdFb+XHtUE85LN1Y9yf8+lDwsR0ouKxEZOeTSNLg1KbWQ9qjls5M9zTAiabJqN5Mj0oe2kH8JqMwydNppisIX96aZsUrQS/wBw1G1vJj7hoQh/2jijzlx1qu0Mg/hNN8qUc7fzpqwtSz53+1TfO96qFtkqxMw8xslVPVgMZP8A48KpateyW9o7WkbS3BHyBUL4PuB265o0GjZ8yqY1O2kmnhEgVoX2NuPU4B49euPwqnbvc3kKTJGyB1zsHJ/4F2H5g/WjTfDq29zJcDAZxjKgsyjr948EZJPTPNTcClFqS3Gs3Ma2szFUXY0ybNhX19M9qp3tpDda0ibhcK0BUBDgDk9z/SupXR4fNaVrdXlZdpdyWz+fA/CqF1a+X4lso1jCmWNv4cZ61L0sWtbi6XYfZLdU+SNiPnZF3F275Lc1dWOGNt/3nA++3JPtk1bFrLjpSpYu3XNUQUzJgjtTGkbNaJ0/2NRvYncBtNMCiZDmjza0Dpx9KT+z8HpRoBniQ5oLsT1rQNgtRtYnJ5xRcVikXanCQ1YNp7037IfWi4iHzCaAzVP9kO00kcIkXcpVsccGi6GiHc2acCadP5MAAlkVWbopPzH6Coc3Uq4itii/35uPyA5/BgKLjJg3ykkgDuTUBu495jgR55B/cGQP95j0/CnjT/Mw1xI857L0j/IdfzNWUi2LtVQoHZRjFLQGin5V7cLiaf7On/POJufxbr+VSR2sESSJGgXfnzGXgsSMZ9z71bCtj7tAWkloVzMpR2NvFD5KwqU4HIyeOlYvjGyh/sMtb70CSxuFU/KRvGcr06E10+2snxTH/wASaX5T1X/0IVM9gT1OX0jTo9RubeHzXX7NMLj5ejEA8H867tD81cv4TA+3uowPlbP/AI7XTEEdOlKnsEtxx5PIGO4Peo/JVWLQyNET17g07LZpCfmFXYkZ9o8o/vkCDONy85qwJFIG05HY1Fx3/L1qGWLndC5if0P3TRYC4SM04Gs9rgxqTcK0Sjq/VfzqwsisoYEHIyCD1FDQFvfxRvqoZFUbnYAepNL5nAKsGz3B4qQLolwKXzao7zS7iAKYy75oo80VTLHrmjc2PagRc81fWk3j1qoC2KNzUAWvNpfNFVCT3pM+9OwHSqRmnZWnGOk8s4pFhkdqjc80rRtmk2Me9ACFsUbuOOKGQ460w/LkU7Bc4z4tz3Eek2AgVHc3QGGYgYxzyK0/h7uj8PLhQP3jZPXPT1rL+KL/ALnTl/6bE/pWp4IdR4dhOMZZjWSX7wqOkDpkkOf51MsnFUUlUVMsq4+tbWILyN8tIWqss2Ril8z3oSHYc7LSL14qM4zTwfSmQW4WwOak8yqiScU8OMVI7lnzMUqzVUEnNKjjucU7BcurJSSbJEMciLIjcFWHyn6+tVlkpDLz97FKw+ZjTYwR7fskk1mQSf3Bwv8A3wcr+maXzNRh+Vfs92OnJMTD3JwR+QFHm8/epDJ700HMOGqRK5S4ingfP8cZKn3BXIx7nFW4Z0mXfDLHKo7oQR+YOKoGbA5PHeont7N2L+Wsbn+KM7SPcelOwrmyjE80pc45rKVbqPH2e9Mi91nG7J/3hzUqXlwAfPsmcDgvC2/8l6mkNM0k5FK0fGaqwajZMyoJgkn9xxtb8QeRWgjow67voc4pXGVHjzxUckBxxV1tpNNOAKLhYoNCcUwx4q5Ip7GmLHuU00xNFNo27VGQwrRFvJjIFMa0kI+6KCbGeWam+Y1XHs5OwqNrV/7pphYr+ZinLKKk+yvn7tM+zsv8NAxwlHajzeeaQQ+1SLCDSARZjT/OoFuBT1iXHNADBIBz3p/mHPBrI8YxhdGBVip+0Rcg4/iFbjQjzD9aVxjUmNTCQfjUTw9xTAj9qYFkyUhk4qv84pjM2aVh3LJcULIAOtVCzehpjM4B4osIvmbikMgxWf5z9DSmQ4osBeLrioyVql5j05Wc0WFcs+YopRItVSr4pgDiiw0XhIpFQOHjcyQMOTlk7N/gff8AnUKM27mpsg0WHckt7lJMgZBHLJjDD6U9z/nNVZYFkcMGKOOjr1pEkkjYJcbFz0ZfutSAmZiKiaU5qxt9c/nSeWtAWIUmNSpKCwxThCjU8QxigLEgkzS5yKZtxjFHOetJgOJIqeIoy+9VjSh8UAX9q8fKDVaSYR3Q4H7xP/QT/Xd/47QJiF7EgZxVS8uIzIgZTujKsPfORj9c/hQBbaTrx1p0CI61BIOuCCPX1oRmXoaALbW64+9UbWqkfepomYD5uaha+/0g26g52ElieBQAG2IJYEUnktjrTjNx1qMze9MAMJ7mo2txu+9TvOpjzGgBhhFMaJBT/NzUU0gVWcnAAyT6D296AGTNFCpduT/CO5P+FRQQ4LPIcyv94joB6VFGrSSCdyc/wKew/wATUm4g+3agCz8maCExVfzKPMpgmWhswOM08bP7oqmJPegy8feouMufJ/dH5UhWM/wDPbiqnm4PXtS/aAoLMwAAySegpCH6hdQWkSNIsXzyKihn2jnuTWJ/wkMbeKBo4tYlTyTIZFDPlx0AwBwO57546Go2catczxXdvLHFayqQxPOByoX37n8qztRube38SabqH2OeRZIZUOesiheAMfU/nSkxpXN7+0YpdRubX7HMFjIKNsABXHfLA9c49qrJ/aMmtyQ+TCtsYxt2lndSO/QLznpk49+lbcax7d/lBS/JyM546VYibCcdKaQjlrzw2bnUre8kkk/dA/KZCFPsqLjGe/zH7o4Pa5/ZNv5ZjmjSRWPzIU+Rv+A9D+INb/B61Ey5PApiZkLbKpARQAOFAHSrMUG7qtXkhXuKeIAnSi4rFZLf/ZrntdiVPGuj8dVf/wBBaurXK8VyXie4iXxfpTNIo8tiJDn7vyn+hFTJ6IqK3OhaFQMbaIo0U529an3I/KsD9DTMqDTIAxL/AHaaIlz90U/ctRO/JoAl2qP4RUEirnI4pDJx/h1qKaeONTvkVR0yTmnYBzopzUDR1Eb+Fj+78yX/AK5qSPx9Ka1zcOBshji/2pH/AJbaYD/JBznP4VBctbwD95Io9s5b8uv5UkiSP/rbqRv9lMKD9fWkEcMAAjiVe/TnNSwIpZneB/It2YbD8znap47d/wCVZPhO3ml0fbNcFB5rfJENn68mtmWT5G+h/lWT4Vl22Lr6SMal7lrY2Y7WCEFYkCsfvMPvN/vE9aQRrnFN87mkMw/vVZBIFRT0pwVDVYyj+9Qk3B5pgWWjBFRmOmeaf71L5y4oAGXFZXihc6PJn+8v8xWg02azPEsudHl5PHIqZ7FLcxvCQ/4mRXP8B/kK6vy8CvOvAc1//b85urkSwspMa7ACozwM16EJd3U5PrUU3oE9xQmW9qc0J7UgenrJzWlySLyWpvktVkHmnCi4FbyW4xwc8H0qpLYrasGhcRGSRQVU4UkkDIH41q9qgu1zFJI38MbY/DB/pRcZheMY7630aSa2hhlRcF1YkYGQOMdSM1paRF52nQStxuQY9T9ak19C+i3KEZBj/qDTPD7E6TbjdnC4qLaj+zctG396PJ4GTUpyO9JmrsSMMK4o8tQKlDcYNBK4osBGIxQU9qeJABSeaPSiwDCvtUZjqZpM0m6mB0RnxR5/FV2Ze1Rs9SWiw81RtNxVc5agqQOKaBkpn55pHPGajKdKazMPWmI434mNm40xP9pjW74TX/iQW/odx/8AHjXOfENt2r6ch7RsT+ddJ4YB/sG1A/ut/wChGsou8y18BrDbil3YpqxnIqz5A2g5rYgrb2z3pRMRTmiO6lNvx0zQK4LLuqQS1Gtu/wDCtHkuKAJfM96XzvrUG1h60u1vejQCbzqPOqIKfel8ljzQBMs/vQZsmqzQsKBG/vT0EWPMpxOagSNs81ZjjORSAZgg+9OG/wBDVpYRntUgi6c0DsVlZsY5P1qeNn4qZIlJ7VNHCKQIjf8AeR+XIiuh6qwyD+BqIWMOd0cbxAfd8p2RV/AfL+laMcag881ZSOM+1Iox/LvY8CO+L+pniVmPsApXH60yS6vU/wBZaLIP7sEoJ+p3bQPzNbE0Sqvy8iqcqqRSAprqMQG2ZZoW6nzIyAB9en61NbXlvMcQXEUvqI3B/QE0vlj8DUNzaW8yhZoY5AOzLmmgNCO6x8uc/jUyzAjqKwjZQr/q2mhX+7FKyL+QoRbpM7b58D7qtGpB/HGaYG6HWnKVPpWKk16OS1qf9kBgf1NSxXl1n5rQAeomB/pSYGuI0b0pGtlZugqjHfHP/Hrc/gmR/Opk1CL/AJaeZF/vIR/KkOxKbVc1E1qM8VINQtD0nH4A/wCFL9stv+e2f+An/CmJortbMOhqMwsDzVlru2/56D/vk0w3Vv3kH/fJoFY5vxwrJoqf9fMX/oQroGVgzfU1zvxHuUbw+iwl3Y3UQ+QEH7wra06+huVMSsfOQ7Wjc5kABIBPqTjNLqO2hZDcfNUieXUTHtnn6U3JzzVCLJjU80wwrnNR+b709ZlzQA1olxUTRLirDSKaYXX1pXGVmiUdqhKLnpVp8H+KoGQ5+9RcLEZx6U0tjpSurDvUTCmTYf5n40K59KiDYNHmgUDJypYZxxTaRZ+OvFNaZaBXJAzA0wy/wuNwPUGmicetRyMrZpWC4GWWD/VHcmfuk8j6H+h/MVKl15gypwehUjBH4VV6Hg1G2ODgg9iO31osFzSWZqd55FZBu5EJEi5X++v+FSJdBhlTuHsaLBc1RPQZ+az1mUnnipPlZcq1FguWjPnvSNMfWqjbqQtgDPQ9aLANkuL6VpFixCqPtyxAYgDPHBH6GsfVlvt8gublFikjwGjdw5dcnsePvfwjnHYcVq2UxJnDKVxMT+g5pdQiFxaSRpjzCp2E9mwcfz/U0mhoz7IX0trHIbhFfGJF8x2Cn0GCKDDef2hGrXREflElfMk5ORzkN9eMevNXdGuYbxXZVKkn5lIwUYcMD75q21r/AMTGLMfy+W/IPutFhmXLb3axvIbwKVBKgmXH4jfz74I9hiqmnR3LXb+TeqqmMecHRmdXJBwGL9CBnnpxXQan9ltbB55QSD8iovV2PAA+p4qKy0kxWqoz5cjdIR6n/Dp+FICGOa7tzGJLn7QrPtJMWOMHvnFXFnGarX9jNGYWX5/3oBx6c1MLSQUICUSBjTxhqZFC6k5pyqVBLdKYAwUAnIA7k1XCfaWEjAiNTlV9/wC8asCBpvmf/Vdl9frSyKycryKAITG3fn+tIYnNPaVhxSCbHU0Axht2PXFMaDHVqseaD3qKZ1wKdhEJQetROD2p7yLmmlgVOD2oHcbltyiszVLy4WWC2tIvNMj7HOfunbkZ+g5PsAOpqbV9QgslQO43yuIxxkKT6j9PriqunWv2MSzTSO8krl0DsTsB5I9uck+9FgRNqkU8miz2VteNbTyRELPjJU55Nc9rGotF4x08TQJb2VmiPDOR9/duDjHttUf8C+lb8YEc0t1cTZR8EKRwoA4xWD4yhjv7jTLV2ZVldwzZ9cA/zqZ9GOL3O3juEMY2ccdeuR6mpFusdxWFYxx2dlDbRHKRoACe/HJPvU4l+lWRc2RdD1FSLdL25rFWbHpT0nHrRYLm0Lpe/FMk1OyiYxy3MaSZ2qjbsn6cc1kvcxqMySBQehPf/PtTPNkm4QCJe7OMk/QdvxzSsFzUvNStI493miRwNwhjOZJAB2AOc/hj3rzO71e9vvEtpcXGl/Z4Zikka3JUZQt0cqCAdpXqT+ld6kcKqykA7jlmY5Zj71xnjWC3i1yxXyB5chRCqDAxuA/kTWc07I0g1qda8l0jvL9jhCFcJ5UxZd3Yk7QT+QHtTEN4MZbaSPmAuB179UqeBUiiSOPhVUKM+lPDfMTnmtLEXK27VFc/6RAF7B4ix/Egj+VRO2qYy00BGeqfu/5h/wCVXDimH60WJKLreMx80K/oTcsv/oKj+VIpkjwws4dw/i3c/mRk1YkbBNQvJzTSAa97Nj5rZj9GB/nTDdSfeNvNz6Ff8aVz0phNOwXEe8kA4tpx+K/41E16yyxo8JjVzgEsOvvzxTmYVXu4VuIWhdQyt1BFFg0Jbya4NvJ5PlpLjK7ySAe4OKyPDk12sbBliK87sZBznj8KkFnPGAFuLhkQggGdwQvfPPNVNKaF0k3fNhjtH9454GKzkveKS0NaTUMO0flu7KNzFMFQPqT/AE/mKQ30PQsYvd1Zf1YAU61EvkvCtlHGrMGV84YYzuGOg6r096nS0ZsZWqTuKStYgS6WRSyOrD1DAilE/Pp+NOn0dZuTCjEc8rVSXSbhMlWmX0+ckflTJLnn8daTzz61R+y3ysFDhj/tJ/hipzaX6AfuEkz1YPtA/PNAWLAl9DmqXiBi+jzjvjNOf7RDjzbadSf9jNVdUuYn0yfawOBg8EH9amexUVqYPgjDa/CO7oa9GSyZ2+Xk15r4MbZ4jtCOmGB9q9aspdi7jis6ew6i1KP2GQHBBzUg0+XHrWgZixyxBFWLeaPO3jHrWgkZcWnzN0U1IbGYdVrbS4jX0oMyH3pcwzAa1kB6YpktpNLE8aqfnBUnHrW8yq7elPjth60XBI43WPtn9kSmG2MrsvzK5KgDucgHtUHhZGk0dWAyBIwz+Vdxqlmsml3Ssc/uH4P+6a5r4W28P/CPyIsagrMSce4FRzajS90Gif8Aun8qaY2HUGuuNrDj7g/Kq8tjC59varUxcpzHlv2BpRDKfeunWwhA+7Ui2MOM8U+ZC5TkzDJ/dNIYZP7tdTJbRqPuiq0lsu3Py0cwcpzwgb0NOFvJ6ZrcNuuO1NEK+1NO4mhjeUP4xmkVA+Np470m5c9F/KkOzcDtGfWkWP8AKA4LJnAJGefyprDjFMEUPnPKI1DuAGI74zj+dKyoAeo+hoAeF9s8daNg7jPJFVpYo5AoZpAFYMMORyKk+U9Wb8SadxWOD+JTBfENooUApCSce5rsPC0I/wCEftG9VJ/U1wXxHa5/4TCGOKRFhEC+YHGWNd54aJXRLVRIQFQ8Ae5rCD99l2tGxpH5D05pfM4yOlQTknP70j8qrOp87zftDYxgrxXQQaKyKe5FOjlC4z06VlngFtzEDnik0xo5I5GjaTHmNu39jmgVjoEdWA4BzSlUPcVmOqvEY2Y7T1wcfyqZJEx94AYyST0qRlgxpuI4zxkZ55qC6a3toXmkZhGiFmIXOAOc00rbuJP3S/OBuI4zjp/OsbxLFa2+izyn7TFtjIUrK2M+WQNwzjbjH44oHY6FYkYAhuoz0qVUUCsbTbu1uIvLt7li6KFZQ3zKccda0ohKsYUSFyO7Dr709QJGQZ7UojBqrLLcLKqiEOp6kHpSNcOoOYyKonQsMoBzmk8zmqX2xHZlDH5TgkqeTTftHzAbhzmiwjUWb0NSCY8VkecVBbPAGal+0bSRk9fSgdzWE/TipUuD9Kx1uPXg1ItxgjOCPrRYLmuJ/enLcdhWT9qhC58wE455FN0/VbW7yImbIJXkenv0/lSGmbf2h8YzxTY8Mc1UWVT/ABAVYR1GMtxSYyZvSoXBU1IZolXPmD+dVft1tPM0cbEOqhmUqRgHp1x6UgEk3e9Qc571bMibeetQsyiquSysxKnrQLhlP+NLMpYVVlVhT0YjQiuuetWY7k56/rWEjspqVLgg0rFXN8XB9f1p4uDjOf1rEW5qRJiaAua5uCec0wz56ms/zCadu/2qEgbMH4jXN19ggjjiV4DLGSxfHzhxha2/JyZd0UUTSMXZkBJz0/pXPePJAdPtRkZ+1x9fTNbj3HzfeyR/iaVtR9B7LqSTqwvvMgA+aNYlDf8AfWcfyP1qxHcxSZRG+b+6eG/I81SWf34/lTLiZWHzgN/n1qrCNInknt9MYprMcVlxzTAYjnLqP4ZB0/Hr/OiS8ZP9bGyj1X5h+n+FIDReRgPaomlaoYbqORQFkVvoc/4fypHcZ6/rTsK5N5klIHkzTUkUjHI+tBz/AAn86LBcUs1VNMnkm+1+Y27ZclFz2G1Tj9asYY/54rM8Pv5jago6pdtn/vkDn0/zmkxmi9AhLDrUnlsw7fWmEbT1oQEZt5B0YVE0cgbBqY78VG0hBG7GB1oJFjhkbPanRxMeCKjEpxkHg8ipI5mFA7Dmt2FRPBIDUn2gk89aXzCxoCxWMD1DJaHO4fKfUVogEil8pvQ0rhYywsy/eww9aljmVeDuH4VakiK/wfpVeT6mi4h/nLj7xNG4MMZ4qEg4oMZx1pjJDtDtjvyaduJ+7UGxg45+tSAMBQMrSia11P7XCCQQWaMYG/8AvY98c/pW5b3sEkIud6+VsJDHjAB5+vI5HXjFZF7F5tuRwWX51yccjnrWGNXX5tTZ7tbIHzGtjb/vXcDhhwR0GQp6kK2aTA6mHdqGoQzTRlI4gXWNuo7KGHZuCSOvT0rZhO5vm9c5rD0n93beYVIadjK+c9T/AA89QOB+FaaXHtSHcuSx7lHPeoGHlk9TTRc4OD6ZqKS4zQArT9lUk+9MViG3SfMf7vpUTMxHWoyzZz1oAtNcelQvcE1VabtTN2adgJpJAfrULNzmo5G54qFpGx0yev4UBcseaV5J49KRpN3eq2/ce+3jkVHLPHHG0jMEVeTuNMROxYt1zisLU9Vv4Lg29tHb+ZMzLbK7/MSABn35yas3F400klrAHwYwyzA8c5HXseaoIsks+lyQ+WXdtskhIDbdvQADgUmCLFpbtHOJryRZLyZdwQcqGXgkfiR9Ktx2sv2lpmkclwFVD91SOCatC12t5gUF8bdx64q1aHkb+MetNaC3OJ+Jkn9j6UuqfaLmKecfZYQMGMc5JIPftWJ/bl7e6pp0mpQpFbveJHBIgON2UyCencd+9eo6rBFfWEljqUNtd20oAWFoTuJ9iDwfeuD8YaXBpus6TLaWTRQrIJkCXLtGHV1yCCfTbz/sn0rGUnY1SVjq3TaozJHyOOahkcR4+cEnoByTXVxXAEcbSFTkcrn7p9PpVWO5ttSS48yIJ5MzQ/e6kY/xrZSZlY5xZZGOI45HPuNuPzIq3bWN9cLncsa+ijcfz7fka0xawocrz6VJHL5aECgLFJdHaH5jyx7tyT/h+FAtJc/eNXWumqNJyxx0osIg+xzdjXMeL7d4dTsixGcqwJx/eHHP1rrXnZT1FcL8SWW5uLEyQCQQuHXcuQCGHIqai0RcHqzto7KTaPmzx609LVlJ3HNIl4do5PQdeacLvNVYgY9q/aoWtZc9Ktic5qZJR3oAzvsM7dBUT6fcdlroYZFIqViuM5FK47HKnT7jP3cUv9mXDdFrqAqk9qdtA9KOZhyo5J9Jusj5alXSZlXlRmunIPWmSAkdKOZiaRzsujsYMqVDD144+tcx8P8AS421vVZZOWYAAbsgBWIGPzNejDcGHY5FcD4LiWHxhqrBFVpI2yQOuJBWc5O6LivdZ2kdjbqv3PzqVobcLwoH4Uxg+OKgKy89atvUnSw8RRqc0P5OMcflVd/NB71AzyZOVJoEyw0cJP3RTkMeMYGaqiRsfdP5UIkhPQ07hYlmjSQY4P1rnvGVqkWgzsuCcr/Ot4RzbvumsTxwJF8PTNn+NM8f7QqZvQqC1PO/CxVtesVkz+8baR0r1FbfYSqSSRZ7B+P1ryXw7q0cviix0/8Asp4mE21bgzZDYOM4xxXt4t8tjcBWdN6FTWpmCO6z8s/Ho0e79RT0kvFONkJA7iQ8/p/WtP7Gm4ZcU17Vdw+cYrQixS+1zA4a1kx6hlP6A1Kt8ufnWVRj+KNgPzxVs2kZPEgP1p4tYQOZBQ7BZkVvfQMwC3ERPoGBrSjmG0e/TmqflQj5S4YehpotbFT8scSknqqgEe9TZlF67m3Wky4PMTL+JBrg/g7cvC2vWkjE+XdoV+hU/wCFafifXtF0Pyobu7lW4uSRFAJWZiAOSF5x+VcP4E1VLPXNZzLIkcohZOR1+frkVlKSjuaRhJpJbnsj3C/3qb9oQDrXHDxApzukhyOmOcj/AL6FOj8QQuDmNeO/mgf401VpvqU8PVX2Tr2uowOtQvd+nSuZXXrNl3MWUexBp/8AbGntnEr8d+Mfzp+0p9yXTq/ym3JdGqGo6kbW2lmwWEcbSMBycKMnH5VT/taxZSfNbgdsf41karrlhY+fdteMGhtyyJtBXcFLE5HPpVKdPuT7OfY4XS/jwl9PPt8O3DwRSoCI5N0giY4DEAYzn3r1+O8EkSyDIVgGGfQivnv4Y+LNM8O3c19GgMs6AzxmJY8g9iFAyQf4iTmvQF+KWglDuEgAwBwv+NJ1Iot0Z9jtxcSD70UmPVVzUhuePuSD/eGKnE9g52rLHvHUBxnH64pd1vwPMrVGW25WW6yWwvQ/3hTjJMwyEIqVza5J+Rue/NMaS3A+WNiT0wDQDEBmI5207bNub95gYxjFRmQY+Vpl+i/4iozcMG3Kzt/vLk0AzhPGrH/hKZMv0hVa7bRQP7ItsyHOwHr9a4LxNJ5/ie4HBIAB46V2mnNIthbhUjJ8pcfOR/SsafxsuWkdTU8mIvvOC2KmRY9vCD1yax0u52uJYfLiGwgZEhbsD/d96mE1z32AdsGulIzNbdGBwFzVfTXXbPjlftDg/nVBpJip/eKGxxluM/lVPRWuNkx8xI1+0ucBSSeevWkB0hZPRab+6cY2KeMdKz184n5p/wDx2rcO4L/rzn/dp2QrouRw4QfKOnHoa4LxN4wgiuLrQrizcGRWgEiHI37c9+o4rtC7AbsD3bzD0+lYPiuCyn0e6uZbGCSZUyjrGpcdADk1BSep0WnadbRsLlARK6KGK9ener6IqEkO/IxWDYTbLOEeTMvyAjLDPTnocEe9WReSKP8AWMv++M5/KqWom9TQkwG61EGLdDj8KotesTyM/Q/0qSK6Ucsko+qH+lOxJJLA7sv7wjBzjHWpBp5kcM20EdMrSx31vnJYA/7Q2/zqQalbg8zRf99ikUiOfSsxlSylWBB7U06ew6EDPH8zVkajbE/66M/8DFP/ALQt8Z+0RAe7gf1o6iasZtlpd1CjLc3KyNvYqQOi54FO+xqmQJX59DT73VrSGRInvLdJJW2xo0oBc+g9/bmue8Q+MdA0Fo01fVre0kkXeiyE5K/3sAZxweSKoTI/FJhs4Qn9pSW7SqwE0gMijkfeHYc9qyfAUl0ty1k135zY8xlDZWJQSBz6k9vQ1zHj/wAYaTeu8ME9vdRxfJGyT5AZlyGVlOPwb8cVseEI9UsrC00+wsWSFArXV5eZEkiMAW2EZLH0PI7ZqE02VbS56IbpeI2WTkZz6c9KlW6iGFDKD2yeazo3k8oEqXOACVBxkcd+KeWIwzQH64rSxF2jV88FemRVKO5ZNUlCZCi3Qf8AjzVCVUpmRNgBGSz7eaTRobi68QXSouFjt0U5YgA7mznK81OhSuafnyN6DkVIJGxUGsW9zaRrLuwGljUJt65OCd2f6VcaNsN5kW0jkEdMU7IGQNKzcLnNII5n7cU6NkizIY5OexQn+lWI7m3RcyMAG6cGiwijLBIOcGovIlwW2sK1ku7Pzceahx6kVYe8tZI2WMK3Y4BNNITZzu5kNSJcMKnEcVxeSwK53xqGfKMAAenb/OKX7HKkvCqVPTntTsLUi89/fFPS629c1NNGEQfKKqMoJ6UrBcyPGciyWlrjOftK5rZuNyuTzjNc74yfy4rAbGO+6A4PT35rqo1SQ4fip+0yteVFJ3fHGRiiL94fm5FalxaAxYRWPpgVVjtZFG3Yfxq9BaleVdjgg5HvUqsZAATmrEWm3Mqk7RUkOm3MZ+dBj1qXYNSq1qrgAxg/hSpZ8YVpVHoG4rdtbdcBX25q/HbQg4wKkqzOV+yzL92Y/QpmnCGf/nsT7BMV1L6ercpwT9KjfS1VS3Q465ouh8rOaFueSWdj6M3FYvhq0aWO4nmSOORLqVVKE4AO3PB9wK6+aARSDLDrWN4T2GxusnI+2zd8/wAVJjQ8TTRKFmbcoOFITjPv6fjSsWbkY+tWdLEEtzfY3AifaQQRyFUf/Xq6mnw5OzKH/ZoQjHDNjFMuIwbaUtx8jfyre+wHG4Mh+q1X1CARWNzI4UhYmyFXnp2ouKxj2ts32OFhzmJT+gpwhcHlTWxpcKw6XaDG5DEmGfgjKg1bkhjK5wCPb/GlcdjnPKYHLZxVmKNav3SRi2lY7cAckHpTbONXtIXXB3Rq2ceop3CxXXg1KJVA5qVxGGVWwCwJXHOcUhgUg4FILETSL9agmMeOgFTvbEcg5qCSEnigTRRnUA5B4qNpMALVx7ViOCaqy27Y44NNBYYZemaswyxleapSRuF5pivtAp2A0Lho/Kc8Y2n+VZFtsH2ZWLNfbETzP4Rhfyx7e1N1S5MenzyMwAVOSTj9arLczRxfZ40Y2yk5lKfMBxzjv0HzHpxgHrSYXOg035dPt1Zhu8pc4+lWACTw1YWmXam0VY3yqZQHOcgHAyfWri3XUg0WGXX8zdwegprGX0OahgnZnbnqKmEzb+hpDRH50mTwRTDcSf3TitSLyiNxANSlYHTAUD8KLgYfmKWye9KJQBV6aygaT5Sc1man9lspY45Z9jyMoRcZJycdOuPencLD/NG7np29TVTUbpW/0OzKyXMnGQRhBkbifpn9Kp3EEl4ENx5sVoSp8tRiSXngj0HrTdEhCWscdvEyISwlkJJLL5h+X+maLgkJDDeNq9wq3qEeXFIQqcAfOpH1ytWpNPXdMbmdmWYj5ex46YqGFY08RNskk5to8gsTkgv69uQa2NOSGJ4hN++CE4aTkjNFxsy7S3kYJIiGKDbtERHOQTUeqvHay2TyDCrJnIXoMV1txNZQmP5S+44BG3rg8HJHXnpWT4ogt1l0u/kinBW4RDFGGI2nOclR34qZSsgitRqb+PmHQHJz0PSldyDiM7z6joPxrr7S1tNg2xkN1ZSxJP5nPSpnRVG0BV9hx+lHtASOOjhbd5ryB3Pcnp9K5zx8NtraSOy4DbRk849vwzXqXkxsCOB+NcB8crWNvDtt5ipIBcEgEZ/hb/AVnKfulwRrpbs44fJB5AHP5Vj6Skn2vU1DMpS7Y/MOOQK9ANpDdQxyOzDIyChwcfQVzmjiD/hItfiwVSK9ickguHG37o+uOtUpu9hW0M+eb7PCZW3ldyr8vYswA/DkVaNpNjIyVz9av+JriE2EtxHYRhj5QJY4wBIueAPQ1vrb2LIGaJTwDgEjt7VTm10I5UcVJDIPWnrExX7prrns9PYHAdD/ALJB/mDVc2sKLhZV2/7a7j+mKPai5F3OZMBP8Ncd8RopIreF2IXKyEfgFr0qaMJn5o2/8d/xrz34ufaGtLP7K1ujnzAd6mRcYGehGD0qaktEXBas3VgYxq3IBUd6ljQKOetS2twr2MLeW/8Aq17r6fWmPcQZ+ZWX1+U/0q0zNqzFUc07zNp6cVB9qhAz8w/4CcUx7uHP+tQexYUwsWRc49qct9g1mveQdPMjPP8AeH+NRG4jwSGB54w2c/4fjRYWpurfVKLwf3q4bSPEa6pql3YWum6mPs0jxtcPbkQllxkBhnn5unsa2d9wP4JOuM7T+eOppaDal2OiF4frQbo+lcjq2u2uk2T3l9IY414AAyzMeiKByzH0FZOmePLa/gMkcDKQ20r5isVP90kcbvbPpUTnGG7NKVCpVdoo9FWRmwfeuI8MZHji4UnG5JB+uf6UDxiiKN0Dg/3c8j61i6frBs/Eq6h5JkjbzOQ/TIx0x71z/WKc3dPY6HhK0FaUdz1Q7gOn41l+I9a0vw9pp1LWboWlqJEjaQgkAucKOKxR48t1B/cuuAf4j/hXB/E/xg1/FbQrZTPamUO8XyuHkX7hIYdM89RVfW6V7XCOX1+sT1/Q7yw1vTU1HTLlbi2dmUOBjBBwQQfpUtwpghkfap2ozDPsK8Ql+Ml9pyrFdeFpLQspYqY2hD4/ixjj1ptr8bZ5p0s00CQtMDsDuRn8xVe2uyfqs1pY9stJ1lt45CqZZATgdDTvtEYPQV5hoXjqOS1a3mWTdCxAUjayr2GDjPP8XQ9qvp4ugYj5HzjnHQfjQ8TSjvIf1Gu9o3O+N0h7CsDx3cI3hu4XoS0eP++xWEPFdtjmOXpVHXvEEGoadJaLG6klTlvZgal4qk1ZMawVePvSic5pMapr2nzf885uD+Ir1t77k4bivI4W231u4OR5meK7UXuRnNaUVc5asknudIb8/wB6k+3/AO1XN/bB6mk+1+5rflMnI6T7ef71NN9/tc1zn2k56n6dc0yfUre1ge6ubmOKCMZeR2wqj3o5O4k29jpvtnTk9fX+Vcf4r8dSWkkun6LHHc3cXFxczcWtqf8AaP8AE3oo5rlfFPi6a5tD5Mk1hYN0cAC5ul/2FP3E/wBo8+gFedaz4hkmCQ20Yht42/dQRklV9zk/Mf8AaPJrnnV5VodcKWl2aes6/LbzTz2s8jXcp3TX0n+tkPoB0RR2ArY/taK3aO9ujcbrm3i/eRDJBGckqeo5rh7awmumD3AYjHA5GBXUXFmrQWcPJBsmBBORkOuP51yzlzLU3jLlaaOqtblZo/PhMdxBjJuLc5T6MOqmrcMiOu6N1YeqnINcFDFdWNyJ7OWSGQY/1Zxu9sdD+NbFtrdvJIv9pRNZzAHdcWq/I3+9GDx+GK86thb602ezhs1SXLVidL8oz9056e1M3YUqJBn0OMGoFnZbdLiVka3YgC4hdpIz7HHKnv8AMB9TSWd1aXkX2i1nSeMkjejZGR26158oVYPU9mlWo1VeNibe3Yrx1waryKsyMjRkqBznoeKnO5ex64JBPpmqsjM2Ruz+NaUVKfUyxVZUY6JHL33gnTpLl23ExY/1J42t7H09qoXHgeNRut5c7gD/AK3BB9x/hXaL0zk565pTnGcnP1r0KU5Q31PDr1va7KxbvvEPi+11NriwuNDVPuxu1mjyY68nHqTWno/izX47Y/2g1pczMclwpH6dK82X/hKF5W7ts9f9QBn9aHm8TpKqPqUCljgAxgZ9hzWtSpXm9GXRjhYJ865j1b/hMr9ULNDbAD1yP61lP8VPs2pRwz2ge3I+aVQQAfTmuT3STRGS5mebYxRlAAGQOe/rx+VGpxWvlpBJH5kj4zGuCyg8ZI9iOtbQVWPxSOevUozdqcbHpS+OY5LdWgthsbkMHGCKoa94ov7qxK2Wn2zucAJLcEZ9/lIIrzSCy1XTLhktGD2zc+XJz+IpuPE6/Mtxae/7nn6HmkqlVPUbjh3HRWZ2FjPcXV551xCkUjRqXRGJVD7E8muog8UGCNYDalhH8v38A471yGmedtzJtMnlKGK8DPf6VmRS6s17MLq5JillZYfLQAqvzHBJPoAKJOq7cjsY0XRi37RXOwvfH1rpnnTSWzFnkA2LyRgAZOO3FdXo2uWOsWK3ljP5sRxyOoPuO1eT2tpBcQvHgna7LlsHdk5/rVWyjvdA1N7jTr/7OjRs0sRJwygfNx64rohWlD4ncyqUoVH7uh7f54DbWYE/3c81mwXscNxbI0m0zPJtHPzcZArzq83WFz5t9r0ovZeiF/v8gAAfUipr7WltZ1eeTy1OWRo33Edu3Q0SxqXQcMDF7yPUxdfw5+bsOh/ziklv1gkRJpY42kwIw7hd+fTP8q8ij8Waa13BPJqAFwxP7ws3y/Wo9a1LSNcmMs+oae8sPJkZSZFOc5RtwAP0FRHMoP4kXLK5/Zmj2WSS4Mb7QA+MAEc1x/jHxILC203S5AzS6g6qGGMoBhuR7gH8vesBfiRDCyWq36SsqKBtiJLHp19axL26RvEXn3kMLTmVJIp2BkkULtQKCpwgByMYPU81osbTktEYSwUodTN+G3xMl8Oarc6LrzzS6ebhtkhbJtjnn1yte76Jqem6xZi90u/gurYtt8yJsqCOoPpXh2ufDvSbEfa7rS9cUzMWVgxRCe+GK4H51oeFfD76ZA8VvevpljcurymOUu7rnqfXjPQfyoWLS2Q/qcnq2e3RNHKjMJYwFz/y0B6Egn9KgtLyC8tkubSTzIXztO3HT2NeY2lrcxRk6fNM1spIjS54IA9x0zx60suvNpp23lxNZv1Oeh5xkev9al49r7JtHLFP7Z6kZsHv+VRyX0cboGJUscAKpYn8q8tbxHazyf8AIaUNwCPOAI/Cquq3cN1Gkk9xc3Kx94Jn3AfROTRDMU9HEueTuKVpnr89wU2D5stIidPUgd6574k+ObLwbp8bzxvLeXG5bWFUySwU/MR6ZNeb2Grw2IkEM2qAOQTujlbaRyPvA1qRTHVI/MIZ2I/dtcx5Ye43e5OKTx7vZRJeVxSvKZ4Rr/iDU9X8Ry6xeSvFdvNv3qCoVhzgemKNZ8Qa3rWsTeILy+ma6chTNGRGzArtwAuO3BA9fevU9Ut7OScad4mMcsMZLxpIqqh/2gQASccdTVjS9D8LyqklhpdlKYmymwMRv/E/SoeMd7WCOWNx5lNHlemyyzeFbj95cySLegqkfzEYQHOAO3Ne+/CnVPHHiHT2T92dPiMcSXU4wzKACSAPUHAPWuSm0mzn0/yNWhjs0iuWKfZyIA5KjkkdRg/0rb8HTroFrcf2DcNKJWV3RpfNyyg7QP7vFUsTFPYlYCbjds9o8mOKMNJltowz9zjuTVqCODjcCR35/KvJbL4gatewXEF99njnBKOq/KVyPfrVq48batZ25uoYUnAG0R5wgHrjqfwrf69TvZGcssrWuZnxZ16HWvE2maPot5JLZRSMty8chVY5UdQ2Tzk4Y49SPSvZdBurdtfvpFVQptoAAccHBJr5zs9KSTWxrsN/LHLPMZXgQAIc5JU8+55r0Sy8ZGx1JWntlZrtVTAfbgIox26n0qFioTYSwFWCV+p6L451nT9N0j7bfXEVtEs0bO7jJ2qwLHjrgAn6Clt9Vs7yygvbK9ie2uF3QuHGJB6D3/8Ar14h8RbRvFV/JqV7qF3bwwWksEVrCN6gMpBbGRluc/hXH+FvDPiKzjsxb+KFOnQ3QuYo4i+Q2MBtuMbvbIHX1zVLFU976EPA1k7WPpxppc5+Un2phuHPVT+dctZ+NtElke2eG6E8KjzeB+fWpl8Y6EssUVxI8LSuVQ7CwP5DI4rdYqkupm8FX/lOiE0hb7vJpEaTdnyVHuaxX8VeH45leW8khjQFSzxsFOSvOSOK0m8QaHGgka7DD/YG449eOx9av6xTfUzeFrfysTUNRGntdXuoTRRWMdqHmaQYChS3Oc98kfU1zKfFv4emS2266EMo6pGwSIY/j9P8a8u+LvinxB42aaw0XTdSt9MjeKF4SFb7QcOzMCpIYAiPjPUfWvGxYaoJSslteqyE5/dNlTnntWcq66MXsanY+zvDfjLwz4mjP9ma7E7K4QxzSCOTv0BIz07etdMkTKT04+v+NfCdvZhdzNeSRKFQMzRYkjYyAHaM54HfjrXvnwK+KiXcSaF4u1VPtDEC0vJ5fmlyceWRgAY45NCq6q4cmh6n8QUVYtL5AH2vkgnONtdbBBatAkrRP86hgVbtgVxfxCCRppitOuWuSApzz8tdLZzstpB5cuB5S9uvAqnrJgl7ptoLPYF3MPYsaq3S26uP3gH0eqLNK5zt3c9c0klrNICSi+nP9KtRdhNmhBLFs4kYj2bvVgsGTcJG/wC+jXN2lldLExViD5shGOf4zVlIdSz80qn8CMUrCubSbdwyT+dWQYwM5/OucuP7Ut7Z5/IZ1QEtjqAO9XEjuXgEoZmQjIIFJlJm1DcxKeVWp3uYtuSqflWAI5McEk1MIJiuWbA+tRZBc0JLmCRgCq/lXO+BisulXXCkm/n7ejkf0q7GCZG6YUgday/AEhXSLgqMf6dcD/yIc0X1EtjU0Gztyl65jUt9slBLKOxx/wDW/Cr7wKnzRvtFZPhu4keC8PXN9cAYOeBK1aMs7BcFKB6DjMy8eax/Kq+oSM2nXHzLgRN256VC0h/u/rVHWJWGl3Xzbf3bd/an0EjYsGP9nWuJAp8hOB/uioZEKNlZ2UA/dAGDVCwcDTrbdKcCFP8A0EU57iIdGkP4UkgF1Fs2Vwd2T5be3amaKqppdgVYgCBGCBiACVBqveXkItZQytzGw/So9GurdtKslcsp+zR5HodgzTsBbvb4pqNorDqJd3PPQc4pbnUoo40ZJh80qLkd8sB/Wsy/kgGq2p81s7ZcHHPQVDqS28sUSmQgfaIeg/6aCqSFdG9LfoqliflyBx9acZ1YdQawr1bX7MfLuHP7wfhyKsztZpHH5c0mWdVPGetIDVEigY4qtdYckxmq3nxhyqksfSnOZcb9oC07MV0RMkmMFaiMDkfdFSyXEwX5U6VVlnmD7jxVWE2ivq0Yj06YyLuQgKQBnOT6UR6ezLuDBIMhhbBvvLkDO/tnjgcYyOaoazfTpFFs+ZhOmR7VmNe3ojNtCWNqpCySbsbc/wAI9icfQfhSaFdHRaati1qTCu1RM64x/tGrKfZ+elc3YXF463HybQrKoA6EbBzxUokvSMrGxyfSqUbhzWOijeJSSKct2oPQVzIm1Hn5G/KmfaLonDNtP0o5BqZ1X29V4BApraosa5aQKPU9K5aa6mjQM0owelULoahfIyMY/s+3eQ2VyM8ZPalyD5jqtW8QSWqE28au6qGbc2AAeBzVI3hnV7nzomdnjMjYyGAIIUZ7DH5k1jta3Udk52qUK5KK33vTJPNS30Ms1hKrqiRgZYI2DngijlGmdKkyBRK0hll6ZLDOf6Cquh3ryaXEXGxmLkpnp85OKoxQvHKisvzMMLmqmgpNKqBHG9y7MM9TvI/pSasJssTui67HIilXaBtwL5zgjn8jWgL1QT8j571jXtjdL4isVbaGkhmC57gbM/zrSTTdQkbAiOOp5pxSG7vYfLqcaXdqWcmRZS2wdhsYZx361L4p1ZbmxttvmKyXkTjcv3hmquo6TqEUtpmE/vZ9gIHU7HOD+ANReJbG+tdJSYxZUzRrhiRjJ65qJpWKje51V1qitqlgUkJVpHVsNxny2PNbAvlPG8fXPWuCu7O7+2WPy43SOBjj/lk1aC2d+h+9jHQ7qajoK+p1xugP4x+dcV8XrxW8P2+5ZJf3/SMZb7rCrPlakOQ7fU8iub8dXIj8nS7i6R7tgZjFjmNB8vPoSW4+hrGqkomlF80rI9D0rWA+lWr7j80SkjPTgVkaTqSQ+KNdZzxO8bH04UiuMsfEwh0+CFrRzsiUKd+M4FVZ/EkVndXGoTQlYpIxj5urA9KyWJpNpJ6nT9Rr8rk1oei+JNVX+wL0BmBERP5AH+lWU1tfIj2yZ+QDOfavm208Y6o99qFqzTS21zHK7DfuEJIJAHsK7uHVLz7OjJdOV2g8Yx0qK2MhRV7M3w+W1K/uxkkz1KTXQAfm49c9Ko2PiT+1Y55LFLmWOCVoWkEZ2synB2kdRnPNecTalfMhUXDgN1BridV/tzSgi2nizU7ZMcoj4VBnlgB0yc//AKgaypZlTqO1i6uT1qSu5I95m1jY7xySKki/eUnBX3Peuc8X3H2uCP5w+1ZM/NnsMfyryHQtV1a41hrgTTTwN/rWkbc7n+9u9f0rsUvreG1e4uHYQ7gvyRs5BOeNoye1XPFNvlUdDKOBUYczep3VjqSixgXzAMRrxu56elc34/8AF15o1rbppRge+mYlVlUspjAO4kjsDjJ965u6vYreHzMkk52KchmP49B9a4vUb641G7MMLeZK5wz84x6D0Ht/kTTxzmmlG1jaeWQp2k5Xudrofj+/vbw2lzdN9oHJO0BG9l9Men45reOv6gwysikf7tcXomhR2sHzJl25JPUn1rWWaWB/3pbngOf61w151pPmjI7cJGjD3ZxNh9e1HAww5PpVa81jUZreRRJHlkK5285NVjuZhu+UjqKYeDxn8K43isSn8R6qweEauonOLf8Aj7SIPI0rUYVhY5ZFXGT64HGaY3i34jQhJJdUVVd9ojVMMfYdvz6A5ra1KSK3h8yYFmJwiA4LHrx6e57dTxzXD6xrU91cGJZnnmddjMD1Hovt6ngn0A4r0MLiJVI/vDycbhYU53plnX9curk4kkR7g5ASLPlxk/eCr7927/SneGdOv4LkagsjJMwwRjIYf3Sp4P8Ak9qn8N6CxK3Fwu6Q+3Su0itUjjChf1qqk3PfYyjDl23K1he/IIn+Rh/Duzgex74rVALWofJ4Jxn0xWXeWYcfdIOMAhcc1etiyaYd5dgg5JHIyDWEKUVdxRpUxE3yKT2ZF5q5O1gfXigkN1bp/OudufFWnwyNFJFcblPZVH581H/wmGm/88rj8l/xrzZYed9j3o4unbc25bRQF3Rh41OVHdecnBpI7TTI1UpHbDDbgsigZPuD/OsgeMdN4+S4H128dPeop/Euh3BDSQu5HQkJkfTmu3D4mrT0aujzMXg8PiHdSszqZn0m4ijSZI4ZFGFZJAGHupBqi0qWzHz545Is48xWHHsw7fWue/4SDQiNz2YO05HCcfrTv7f8P8o1udhGCDt6fnVYirGtvAWFofVvgqadjpiWwOD+DZp8W4sOvH61zMXibR432qZFX/eX/Gr+ja/p97qC20LsXZWI+ZecAn19q5KNGXtFoduLxEXQld62NUfLPF8vSStW21BZSEYMrnp6H8axvtWlrdJA2r2SXKyD9w0nzE46Vkw+IbGe/FjDlpnk2Kgdcls+ma9mriKlBpx1PncJg6GJUlUWp3oWVTzG4z0OMipFjlLAeW/JwOKwtL8RX9lIIpLO7kgzjDgZArS1rxZcRWezTbcJM4OZrn/VwL3Ygcn2AGTXXSzGNX4tzjr5RVpN21RHrmpwaREgn3zXMpxBawjdLMfYdh6seK4DxHrsjTia+eG5uIzmK1jbdbW3v/tsOeTx6VR1S/kiMxtmuXml/wCPi6lH72b2GOET/ZH41z0dtcahL+8WQLnoFwfrSqYm+iFTw3JHnsR317d6lfMzSPK7n55Cc+wxXrGheBNG0zSYZ7m0g1C5eASM83zc4ztUdMDNcJp2lKnO0A+tdVaa5q9hYm1hmR4whVBKu7AxisVPuKTvsWfFGj2Gm6QupxQi3IlVCgGAQfb29qzZRvksiOhjkUe/Rv6Vk+I9S1fXriL7fcEpGQBGg2qD9K1cLHZaPIzBQlxIrH28s1L12J1HywKwPy+o/CqU9qp/hHFX5LyxQDddwg4xjzBVWfUtNUZNymPXNTYV2UbWS/0qcz6fcPbtg7tp+Uj0I6EfWq15q09vfS6lZ2kcEs4AuYApMEjf3lXsT1OOKtz6tpJXidv++DzWdd6tpaE+cGJZflDYXn1FU05rlaKhUlTd4sbB4s1XyXjewQyeWFjMKhfm3dSSDiuo0m8mvLCCa4j2SsmWU9j9a43Tdc0qbUI7eCJ5cvtJXHy+5zXZWYUIAv3e1YzpxgtEdUcROruy5mnHrTEIwacemfp0rNGhy51u/YkqxXtgqpz+lI+r6gpyu1jkHlBUW1vNAUYGfzp7RsDgyKGPTNc6rz7g43GHU9RaN4/LRDIzMW57jBHt61Q0t7+xupJkYHeCHyOcZycVb2tuZmbODTjNCgGRzkD6U3iKnVk+ySROfEki26oEUSDgkjJHPA/LNNsNTaLS545g5eXczPu7HsPTvWfdW3mXLLDKAuQzNjqaebVvLwclR8pIPFXGu+ouQ7GxNw006fa5Ws0RVjg2jap7kHrn6mue1HUnuZXBjlidHKq4btyD09gP1rprA4FweoHArlLqT98+0AfeOTW9eo4JWMopO5SS/wBSt5JGheQbycqGOMfSqAjvp9/ms7Ek5LHJ56jnt7VbXVvsrLazIkjAjkDnmtZHTYcFRXLKrK+pcYowYtJuppPMKsXLFs9PmJ6/59Kttpd+VKliq7ixwepq7a3MguWjYYjAzn369fxNWzfqIywG7pjHeodSRqoxsYL6LMTls854A/mKedBuWAwwPHqef8+1aOo3223n8o/NtHzDrz/hUema0J7QkzKzouTk0c0rCXJexVXQHO0lnUg4IzxirkOjXMOSlwwJYMxPJyOnX3xVmDU1aBmd1DDn6ULf7lMwbIK7v1xU87RTjDqWmFzcw3MV5J5qyWxtwxAyAe9FkRp2liyRV2Jb+SgA527i2c/8CNZ0+sCKNGbDNkAqD0q1JdKgeQ4ICg4z1z2rRV5oa5DW1TxRqHmW02nbYwoIddvytnHGPwrOsNTQxzR3sTyO85m3O7HBPGMegHSnJskVT8oGefY1FNJAFy2FOaPbS3uNtdCtdLFJdG6JlWQRlEUN+75OSwX1xurZsNXFocWtlF91QZD1Ygck4HrWW8qNKIgAV+9x7/8A66gk1OOMbo1DZ6jOOaXt5mba6m5capLb6bstpHFxsKhznCu2Tu59MninQ+JJ47kxpGHkV1VzIvK9uo6/LWIL0tbySIuSnzdfvDngfhVA3mJi6f8ALSYvIFb0yP5Cq+sTJfIdsNUilkeW6tI5ecKrnOzHocfpTbi+tWtT5dmsJ3qYmUlSMHrwfc/nXJpqzPOjRkCNmOQeSw7VZtdRe4iR5AqKecenP/1qf1iRcZRexoXt8+oeJVEkIWziUAp2bGT+fNX4LqCKW0kSF0iVi8scZ+8ACOgx6j8qxnvYYW3FcZ+Yn0pk+pxJFvIbcQSoHpQsRMV4rS5uapcabcGSWTSo55STjd6c4J47U/TdWjgQQywKsTghVHTr0x06VgWl55kJDSbjuHJ45wKq3l2kF9BK5CpGrthvpgVPtpXNPapHRyf2RHcQ3Fpp8AfeDIepUkHI+opupala3kKW01jub5ZFkZsFTgBsD3HvXKWt+IZVGXUNO7Mf72RgZq2b0T3is2VWNXQ+/IqvbzWxLqxe7Oml1a008rHp9u8qPKi7JCSefvfpUFvNp8Esk9rb3hPnF2t/PIjznJDc8VzF3qjh4tp3FHPHbGODUlrqhiEgXb8zFse/NJ1Z2sSq8b3On1LXNPmdJ10JI7lHKiRLiUHZngHDc1SutUN9ZfZprco7SBo3VsmNQRzk55+vpWBHqC75JJDuAkBx6gdqtRzxy7mA2oy8jPb0/WnOvKW6QQrW2f4mpc3zTrDayXUlxGxLTecq5PHC/KBkA81bi1Oa38q1SZ7u18sh0nC/zABrnZLmOF45Wj38HpUs94qqjiEuWX7o4NZqozX2/mWxeLNaNayMTHyioYydqEHgHOR+BrQTWbuwtY/JzNaqxQNMG3IoHQkH8BXNpOuS20gk8Bm6U8MzAJvZgT8wXpiq9pcPavozO1LTLXU9Qa8eZ4o2jxMWIO5gythQxPoRmt/wsnhXS5/3Ec9vcPlvNCKwUZ9Tkjk9BxxmsqUWCvumkUAMPlAxg+tWFu7WZW8uJQpBz8vb1rV16ltDCLhe73PTm8QXlxDH9ou4r0Wh82Ig98d+OP1rpLT4l6O+nW7/AGhoGtVEk6qoJkwrLsHuWK4/H0ry3wrOs2n3cypldvP09KxRc2nmb/KU4AGcdfx/z1rZYqdKKe9yZ0lV1PavEfxY0e1s4pNKkaeZpzE4eP7oyPnGOoxnHr7Vs6X8TvCeoarBp8N75fmpnzJjsRMKxIJP0H518+3DWszZVcAEcg9T9Ka1mjBWjUMGPK4/Cj+0p9jJ4RH1B4a8RaLdW7NJqFspEsnyidSdpkk2kdM5C5/Gq1n478N3+vrpltq1vCVhDFi5+ZzxsGRzivmC/jkt443ZyG3Ku7PTHT+v51LbwIJluY5CSvIOea0eZO2xn9XPqrxdqVnBpoabWGt/LkLKIZgDIQjEqw7jAqS28VWd/PdRW9wrm3YJIwxsY7Q3y/QMM18qGeS+uxBNcOwEe8u7E/NgY/nVwSzwqYbS+kQkchXP4/ngflVxzLyH9Wk+p9MW/ifT7j/U3SElygB6lvT9KSfxFYxsFmuoUJIGGYZ56V8wLc3yMFFzJGNxc4c9cEf1p0l60jAyTu74BLMxJ+UcfpVf2nH+UmOHd7Nn0tFq0CzyNGysCQSQwI6e1Y/hXVY7eyNuZSHlurhwAf8AbJJ/WvBT4k1G18pYdQmQKwIG/j8alvfFF5BdCW1vzuCZ6ActnP8AP9KuOOi1doTotNq573oerQxaY8sl2FDzTScHHHmMSatz67ZpH5jXwA27uW5xXzBBrGo3mqOzTysPLwi5IB3ZJ4/Gm3NxrCSkefcAqMDOTgZz/SpWPXYSot7H1KmopIoKybgeh9envTNWuC2j3XPAjOTjpXz7p/i3xBG8ZW+4HUEd+eK1D4v8Q6jOtv8A2lIkKOFmCKNrjHQ+1Wsxp22BYWTe57zpt6kdhB8oYeSnOP8AZFTDUcE/u0/Kvn4+KNb07MVveSbckBWPH4VmW/xD8Tf2utwt3jylIIZflGe31qVmFP8AlHPDNdT6C13U/J0+6nlVEjjhZmYr0AFUPDl1dTeHNOmaNSzWsZbAHJ2jP65rwzxD498Qarot5bS3RK3RETjGPk9sUtr481fQ9MtNPgvmSMsFQFMkHrVrHQvsQsPN7M9xuJppNUtl2AkLJnjoMCnalHceSmF2/v4gCRxneK8lT4iaz9rSeRLdZQpyQDjkD/61XP8AhZOpXEaJJChKyRupD4+YMCf5VqsdRuT9VmeuWsZFmhKIQ0uQxGP466F4IIViIVJMzp0GO9fOk/jTxPFa2tobyCNMjZIW3MxDlgSOwwVH51Zl+JHiD7LCJWt2kW4Ri6vy2P5VDxtK5osJI99nkjN7PtWPbsTkdvvfr7e1UmWVpVTeAW6KTXi8XxQurea6kawQidQ3yvgAgEDn8SaS0+Md9Gha60lZZsnyvJkwNvQk5+n61pHF07bieEm3se1vaYKAOSzckDoBT49LVjmSQkjIJBzgg4xXhtz8b/ECSGOz0O1Tawx5jksV9B25pH+NF9BpsS21jF5sTbJUd87xt9R/FuOc/Wh4uHcSwk+x654g0JZDbosxVmkBbafmAUZOPfFT6VoulJC+b1PJTBXeg+UEcnb/AD+vvivFl+MF1eSwNe2MplQsyRxtsAJXGzPXGeanX4mQszXd7He211CcxxxyMUYYG7J7kNuAPbFH1qHcPqs+x69pVrFFK8SSDy5VV4Q6jcB0ORn/AGenbjvmtOK3tEdgSpbr0wBXgEfxPuF1CWaOOeSB/vxu+5liVycAjkEjB+oPrXRaX8W7GSPUZdQt5LVYBuhUDLSqVJH0prEQfUboTXQ9deC1kADcD0HBqtLY6aVJR13eu4Hn0rzqw+KGjT28DSvIZBGDISOhUAt0/Kq2g/EDRoYmiuJ1SFYjM3ynJdmztBo+sQ/mIdKXY7HxLbaZDbq11dGMYYgh2XnBABwc9SKtajb2+wQrOqlbaTKrxggA5HX9a8r174nW0ttELS1M7sWSQkDAQscnB9FANYY8dXNn4Z0tbS9Y6hK0pvpXj+6pIwq+2AB+FR9bhe1w9mey31rHHpTSLI7AxAbRgnpTbiOMWGrMroVSBSoPrszXldx8Tvsvh+0sbe3S6mmkD3k8nAUg9h3PSqN78TNUvDBHbWyWUFxMqXJX5i0aBVyCemRnNJ4yCHyHut5tjW2laOMgSryeAMjv6VheHtS0+yZfPmihVDL878D/AFmeteIaN4m17xJqS6bdXVwtrGNkVy2R93OCfet/V5G/s3y7O9DFpljnYjcMDG4/1rOeJfLdI6qGHhJpM9B8Q+K9Nk1bRr211J4VjSYM4jU8Mo7E+oA/Cm+HviZ5l1dQRxHUFhIUTSxiLdxycAmvMS1vK0kUb5gMexA3Xhh+XrWTf+IodH86x06xhmS3GRuyoYk4z69a54YidVNKR31sLDDtOUbo91vfHl1dG3ZdOjgNrMLgYkLb8Ky46ejH/CsjxD4y1LVbho7mCOOxVVc5kLEOpyMKF759eMV4raeN5ki8yPSTLO6ssqea21eegz9M/iK1vA3iu51bxVHYfZ4EtWieQ7WJK4AwDn8eapQraXlczlUwzT5YWPTh8TGuJrae402PNrO2/wAuY7SPKYcZUduatTfF3w3LCZYYLw4AyfKwM+nX6fnXj+qfabHVp98yyXErHCwuDGMnHJHQ47ViNeXy7IWsxFC7FhumBI6c/TpW/tJJHL7GEuh7Jd/GWKMbbbSJGbHy758H0zjbXFeHLzV9b1jUNemumWSZCok2h8nzFyMMMYAXA44FcoXVruWNgDJCQGcjqOvBrr/AF1CdPexdgJIwZHdsDIaQn+o/OoVRy3KdKNNGo161nA6zukhRRuCMgJOOmPwrE8Tap/aXh20msY5o2kuCm14zuHbPHbJqDxoFS4RdLkuluQFmmJx5UoBPAP4iujgEMmmW8jqiLnL56K3pn1zWaoQi+dbnQ8XVdNU3sY+mabb2Gk3R3I0gRt7Z5DFD19OoqyNQntLJjp7Kxc7YxKmRuAz60muyW1rpGoTKquHdZJwpGQAEQkevRfzohUNFpTKoA3+ZKcchduMkVpKEZRszCNWdN3RRPiHxQp+azsAD3YSY/nUEtrrGsamIGtZlDkscIcsPoM4GMY9OBzXX28kMMm6GVFYHBwR/nuKpXMNxc63Be6Vcvb3HKlo/nRc5Dkr0Ax+uK4/YwjPRaHasRUqJqTJdMj06ymXTPNSK6GB5Uh8o57Al8Lz255p2harZahLfwiG4tbmzkEVzbXcex42IOM8kEHB5BxXMeObdWuFi1a+mvBHCFd5W+ZyeR+RAIpfhjqCape6uUtRHs+zgfMSSv7zA59BwPSuqMKS2ucc609myv4qa+kv3jt7XfEAqhkbDEemB2/KtfwhpKwWKXVwgR3BZ9x+7z0J6Zrmdf87TPFtxdQXU8DOyrJAOUYbQfwrQl8UX11ZS21vaxrFKphXnkbiBn68msJQs/dOmFZSS5j0JERSi5UbuBkjmuftdXa/u/L+xxpGJvKZhc7iDnr90f41kx+Kb77TbRTWKs8O1lO/HBXv/AJ7VU0HWUW73SLIGmvN20KMA7uhNOlFdTKtN7xJ7qzXxCsoEElsbaYxjZOW4z9Bj/wCvVQ+D2+959xn/AK6Guh+H/wC/bVZGBG663bSc4yTxXU/Z14+UcgVjWjZ6HRQqScdWeaHwi4z/AKRc4PBHmHkVa0TwmLbUY53LMQD19fWvQTbpj7orL1qaOwubOWRXMRLBtg6fd5PtSWhfxbsntbZY0CqvAqztwRkcE4PNEUsUkayROrqejKeCKlyMZ6jt70LcNzhvEWpatFfXdvDdlEVgExGnH4mI/wA61I45rvwus7SzfahCTuVyuTyO2AfyrH8Tsy6teYjJ79PpXT6Eu7wrbhh1i/qa7bJLQ8mTbna5x2r31hpPh/S9Q1K0vLg3VvGS8ShufL3cksO2fyNamj6da6ppVvqMNuyR3CB0V8btp6EjNWLvR7fWfh5aWE+AfItwj91JVVJ/Jj+ZpPEHiay0O2W0gYARII1C/wAO0Yrjm42stz0edwtzPQcdAtckbEyDzxUY0O0Z9ojXdjPSuSt/H9xMZQyn7vyso6EHHP1qVPFss3l3KqyyRDYEA4Oe5rJxmuhKxVOWx1R8O23OIlJB9KaPDkBz+6Un6VlaD4waSV45BtyfvMOOO1dxpt3bXdssqsBnHB46/wD66Ly6mkailsc6/hy3x/qQT7ip9L0WKzvFnSIBwCoOMYyMdq6gRgjOR/j9KqT3FvHeR2m7EzgMFNVB+8rjqv3GYMmn2xuVvDCnmeaG3Yyc/WmR6JDFfLdKgBWTzFJ5IOc5q/KSIsN/fH86u6hJCthKPMWJ2jYKSec4roxKurHJg6nLK76FaSdFfnec+hH8sin/AG6OKI/ZLdEl7SXMg2g+uM8/p9a4bw1NdXcKfamlkZWK7mOCeTWvPbhiS4YgcD5q56OD9n1O2vmUZ6cuhsPdwu4N5qEMr/74C/gAelZ+rxwXF7HLDcLMqoATGc4OTx+tZq2cAk5hAOPl55rQ0yNI9yEEMck9+1XHDuMnO5hicd7WnyKNvQLa3Gz5vJjOTwW7etTS2wI5kgABwSXHt/jVa4jtH1DyZHxLsyRsJ6DND29vIysJDkuyj5Cp6DnH4Ct0Y06MZRWpR1G0XgyXAiXGQ8ZHIx61I8cb+GYYop5LiMXSfPIck7zj2pdXaG3t0+SSQyAxxE/wMeASPT/GmC3uE0GSObCPDNaD5WGMh+atNdDllBwk7nF6ymq2V5KoC26F8Ko2kEbVyeR6/wA6wr241BYJJPtD5VTypX+ldkbX+0J1sWvUnuI5WUjbnGANxz6Z4/Cq3i/QDp/hu4vAd6lCAxUDn8K2pKSVpGXOpbHn9neak17sa8u2AUnHmtj+dQ6/G8WoFip3FFJPTqM1qaHD5viKKLkK6EY/4Aad47h8vUo8KQGt42/8dFa3XPsHKHw8SS41wDcMoob7oPRga9is2YIPWvJvhX/yMbDpmBq9atxiuPFSvJG2H3LSHisa/wDtq3cu26lCsflAPStePrz0qveR5kHA9q5k7HRUdkc691GIlMjEMelVbicZYYclOAfXNVYLWb7OPMZ1UnjjPNPe0mOPMJIxnPtXO0kbXdrFhJJRF2596il3ZDOp49KPLZYg21mA5qtNeny9zR4IbAAbFTykOVtyVrwo4VAw3ck8VDeahPbX9tGrZWaVAQe43AUgUTXMbGMBB6+tUpYrl9UsbWQmTZdoEZuDgsOv4VrTgm9TGTfQ9Xs8rFMcEDnNcHr100Onu0LAyEdePfNdkk2yylLHkscc15p4kb9xGI9o5J98/wCTXTVSlJIzUuWDIPDwku7tGbdLt5ct2/GuokZYvmZgATwBzmub8LyzwSS/3WTAzxV7UV22UUisQwJB75rnqQTmVTlaJYk1eGQNG1uqjnd82Qev/wBan2lwoQ4UrCgGMjiuba0uHLdDnkY9KtuZYYwrAJ/eGCcgVTpxaBVGjZQ28VuZJJRtJKqc9R3Jz6Vz2iMWeTajELwWB96m1OdRZR7RiTAyAMcf/Xyajt5HgtQu/GVyTt60Qp2izJ1LvQvPc7bhYcDy3GcHtVyGfCny87cAHjt1NZkNvcynzNofaOoIqXT1KhhK21WY5wCfpiplTRpG/Umki5O6TLSY6jmp4GkRmSaYHaN2D7dKi5YOseXYdeKislBjZ5d0W5ghyuTyRiodND1vobtrd+X885GMAlR2p63UHlASOGHXkdqoW9qtxCzRTZZQC2ehqr5T+aVlkDKRwQPwrP2Zo5SNNbmzKSncysxIVvQVSucMAVACk8e9VpdsaKgWRhkkAdeDj+lTSGa3iQtGAucnPJBxVchF5D8tJlApUr0+bA96RbZ9ysybTzjHXHJolkmiuQY2BQoGJHrUf9oM4YuzozKdoI6jv9O1UoBy6DtsoPllWUr0GOaer8bCHwo57YFV/tq+flSSx9eOanF1IQd2CDwwpuCuRZJle6nkBwSSHOOtX7dfMkSNphgqRyentVCFv30e7bt3E8irE+FUfKu/Iwy88YNLksJJX1LDROSu1iVUk8fhj9KjuoWmYK5PIyec02LzEhVjJgE4+vT/AD+FRmSRWfzOBnAYGp5dS24krW+Y1k9cevP1/KkRZFQhQfepYbhsoFUnjA/x/nTLny45mWSTa+M9eKSV2Q6cWRXMahFYke+G5ppX5Hdf4Rkio5UVSZA7A+pPFVRM+2VXYZC8bTnP1rRRMpQtsWIY91vuwSzuPwqxJcGCJkLDpwcVm2N8NhVpOcjoKLy4DJ8shbtg+tP2bZNmWLvUNsiIucjrmtWCZZEWQqc4z16Vx2oXTGTJOcHk1bsNQMdq25mPPGT+VXLD6FxujoJJ/mcbRkcevNR/bJoYUaF+TkEAc1zkuqSecZVBwWPGOOadNqvnRjyxtYgHpjFCw7JfM3uW7q5kIdkILbhkHFFvqVxFKVzgYxnqBWOXlZziFpASCQoyamtrLV7iby4tNumVjg4tyQPxxXRGmraijTmbdl4hu7FyxmDRbSoAyFB9fetX+14bny1S3XdndJtB56847VlW3grxRcRbodHuVBPGUCj9cVr6Z4C8TGVPtsMdmCpJlmlU/hgGonBOKOhRmiN7yETRrtZT/FgcY9atw6lHHGfLkAC9sjJ5qabwGQRJN4g08bRghIyx9wKmsfDGixhjPqdzK7EYWOMAcfWsHTRtBO+pzWtXU6yxSB2aNn3bOtWoNUjklVCQoxxgjmtbUdK0UX1pb7r6aMlicuq9MHjjpV/+yfDA2OukSs38O65fHv3xWippoHF3OTuNQEd2yjG1mCqRzx+FEdxMySbN688Me9dvHdWdqBHb6HpmScDdbq7D8WzVibVrkQt5awQIBwY41T64wKPZxRSVjibddXu4pBBZ3E3PylYyc0kHh/xFM/y6dKidSGIT/wBCI/ya6dtQuni/f3ErqwPGelQS3gji+ZmJUD5Qce9ZrlTHyRtcwbjSdQiaKOc20BkJA3XCNj64JptlpUk12yysqqvdycEg4pyXZWXd5bP8zcZwBWgpbYRGNpIDNz0OOf1NKWhmoRbJdM0/y0leGRTMnV2IVfUcn2FaVvZ33ySbi6NnYB8xYeuOuKx7HV7nTmke1jaSQuPmB24XJyPToMZ71Rjv5Le/e/iVv38pZLZZDhcn36D6VCuzeMorQ3LyB4ZFdYPLVc5DADd7/rWNa3pjmnEW/YWAYqcDOKv3es3d5HHBM2SmTuDnABAGPwrmlneG2uWTMjuTtAPIPSmvMmej0OjutQZ4VuJ5o0RRtJfjg9R+maqMwMsSghkPzSf7P1rMvrN7zT7JZJQzYywPQcHn65xV+2ktdhVY8HI3DdjccdT61VkTy8zBZre4kDJyudwI4HsKp6xemO9QIIZSBg8ZwQfWlZUM00uEVYsMPl6+n61UuBHI6qqszMONx6e59KqKKjG1y1Y6mq37bYtwbBxnnr75GKn1HyXY3AhnTD5Yp/8Ar4/Ks62uES/2yhAhKhCq8jrmny6g0l8qRyNtkyHLDhT2P86fLqNNR3BdRmEUv7+QMsZZc/Mx5J647kmojcK1ukih1fneokPTucYpbZFaRm3lyo2kdCxz1/KpV2qrLLF+7jwy9i3cgmnpsO7ZeSa3lRIY1dUjYD5vlwAOV4OOc1my6hPIws7VRDFHwc53HPbmppbqR9SjuGiU2iAkDA9MgkdzkVLOttHAbqIeZMM7SfXP6d6LDuNEmoJpyw7FMgLOhYBuOMjmkv5Lu6IkfYABvKF9yjHtgAH/AD04qysyz28cjAKwBPI6dv60238r5n2ggr8zHoR6Y/L8qV7BcrbI1mjmcbwPvhugp1zdOkQ8sbcHhABxz6/lUeowNJvWFSvzBjvPAFLYpEGaK4KlsEP/ALQ46fnVXEi0t1OzLlisqEknPVQOhNR6crzOJp5lDNJkq/zbh/CM4+tOMiNKAsRjUNtYEckY7fpRKGGwMrLkZBXseg/nUczE5D1vLSAi3ihLbgqueBk5OcfU4qwv76ZbbG1lXcQSMY9vesKPedQV2Ta5wIy/Tdx/XH51vwPEubgIzuVCEntilKLSvciN5bjUs2E/lxsxLD1zkcZo/s1FbJBJwB07/wCcVchuo87o1BcHAP1zVyGYOUygCgnJNc0qkkHIjMjsmXaDuY479AKGtVlwmDhSMDt71tmVch9vBOBQWGcfIgPSs3WYuVFJlkEq/ZlRJdqjhMYC5x0+tKjXSxiKdJGRRwozhjk8k9c1atnRZXXJZwu7dntUVreMstyWBJVxgFvlVe5p/WJNWZpTfK7ojludsu0jaG5ZsY9v61j+I0upJYY5JLeR3G0c4LL256CtjUGingKDYSWPJ4/z2rmfEN1HBeQbApAXaOM5/wAK2wzsXi8TKpHVmvb+EtV+0sI1t5pcM2yOeJ2UN3+96Y/KovBWmTaDqtxNcW13KnzROsSB/MwcqBj3z61b0i+i8ou7DMjMcFuRnqM+lVrObdPdzGZ5Iw0nlxyENwpPIB6fhXaqz2uc8Zx5bEV9p94dYu76O1v3WVt+x4HxGAO2aoXLmHyo5t8bJHtYMvX6AjPWtiaZfsSXEUSxlkBwg7muit9c1e7YXUmoXQQYCKsuFGOox+P6U4zn3JVRXscLNPBPd7uiSD5mZWAz2rf8Hm3ku5IpY1dWttr7l4P7yPA547Gukk1ozOPtNvbXJ7+bErk/mKatzoMykX3h+zcdWaJBGVx9Bz2ovUWpo7PqYPimdopLi3s/L2LCoC7TgDggjB47VI+oK/g50YiK98xgIlOcg4529CfermlnRphK11pc0aEkRJDcOpCk8Dk+mKpavb+HJNTt7WGS/j4LNuZXCntyRyevFZurUXQUpPuY1zqMtxdLG1mERkmRx2G9k6/98itK012/XT5JY9PLgxrbTMF3LGAM5/8Ar10Fh4Ts7p3Ww1uEDAP72LDN69CKjn8E6tEriC40+UsdzZl2Z/A54pfWJ7WBwnLU5E+IgIXlEVsZJ5/MYMQduNmB24rovhjq0dxfTw7YlEcLykqQc7iOB65PHeopfCPiNVYx6VFKOuY5A2Oev5VQl0/X7Qsy6ZcWu0bVwjcYxjG3t3odd2FFzi9jR+IK/wDE3h837zbGbPQEjpR4GtUd9WjiaW3LpCxeNgpyDJ6VzOoLe3Tk3Vyd+Qcykg5H1rofhykiPqLySq+UjHytnozf41pSqq25M5OTu0UfFCFdZZGkaRgkfzsck4UA81UsZFWNgDysit0/2lqfxklxLqjSQYVQMZPHSsVI9QXzfu/NyMNnPH/6qp1IrdhzKJvvg6jZPu5cIGOPTI/rRoyp9tBZd3z78d+vpmsCaS7FykpHCZCqQelJbztGkW2T51JyPTmkproxqaaPcfDenadbaBZXtjCY5b2BJbg7yx3bRzg5xzmr7RnPSvB49VuLTfHbpcKmBtWMgZ/KrAvL2ZlMd9MpPODIQ30OKwqSdzWnXUdD244xXL+PpZI47DyTglnbI6/KFPauDWbVFZnj1W5DcZQTGo76O/vVAn1ORtp3Luk3FT7Z6UozSZr7Y6TRvFFnJrbLcRvZtGGeR4twEox3QA/n1rrNF1ex1m3kuNPmMqROY2JRlIYDnqB6ivHxp86yM0OpuhdQsmxsFh6EjH5Vt+Hbu90BU8iRpI1JcxtJwxPcnr+vYU6lSPQdOourO/v9DsrieS4mEm6Trjbz+O01hX/iaPQbU2EmlybYv3YIkPc8E/KBiq8njTUNm1rW0TevDLuyD+dWNOEt94QaS/na5mF0B5jAKSA64GBV0ark7GVZQVrEY1O/m8GvcRW0cMcEca5Vyem31FeTanqNxd3r+cHdScnA5J9q9G8V69ctBdaG1mqxb2CtHnoG47/7NeZ3fm29wJZVdeeFbiqopOTuc2KndrUIGuLBmzF5asMNv5yKUXkrt+7Kpg5yM1QlmlmJOWZs5+Y5pu6TGcc4zxXW4J6s47o6TSYZ7iGW43xN5IL4BJc++0da9b+HcBbwxi4Zg05LZwQQMADH4CvEdP1a4tvKZFQtE2RkfocdRXf+GfHt1Z2a/aYbZ2Xjq3A6Yxn0rjrU7ao78POK0ud1DdXem3Y0+9uN0cvywXBHO7sGrAtLm+uviPaWd2sazrvUFVKgqEY5qC98cpqMBiayt2UnG4u3X19qq6Td3GqeMtKuZoYw0XmI0seSMFCBk+uaxopuSub16i5Wkztr+PyVmhJJ2Fcn8M1TuNDle+upnlk2FiwLtwBjtzV3y5pbZ2MbvyAcKTWvb3NvDaqZ7eediPvFcoOPSu+dF1mkjgp1o0IuUzi9L8qWJBAzHbkMduORVjarJyRzzmrF5NGbstHHtXaOFG0ZqCTCShmUlcdKvl5dBRkprmQx0wQRg+lSWuxiwC4OcEimEjG9QfYVLb43H5cHqaznsMtRNCshka1jaTpvPNOd7dnLmzi3dc+9RlaUCsubQacjL1fS7fUriGaZpYRA25FgfYD068cjisjVdX09LTVraS9txcMWkiUMOQq5xxx2NdRIPlI6Z4z6V5RrsGoReI52uIJdqRuqF9o3IUPp+NbUXrcU7yWpY0S3vrDxXM15DcwWO14w4+UMCRgBjxz1/CtfxLqBu/Ct/pqxxeTHlopTcBnIz0IHH61vNbvfabGFZIiSrjzAGBGD+vI/Wqd1orPZSwC8gBkXB2Qhf5V0TxSrS5noYwpqC0PNPDyn/hK7dck9Rx/1zNTfE+MprNvHyFFnER78Y/pXTaf4OuLfXItQa+idIzkqEOT8uOuax/jFFt1GxkBHNovbGPmY4pQknU0NHsZnwu58Wxr2MUvH/ADXr0S4B68f5/pXmnwT0W81HxWLtUItbeJ1mf8A2mUgL9a9wtrO2gn8s6cs0WATI4O4HHpn61z4m3MaUF1OfA+U5HTioxCiLuXfz1y5P5c12xsbfDH7PZHJ+UC3CnH+91qhPo9rIkzRxS7wOCsmcfhXLY2lqjygTTbztZjt6g9B70qzOY/mJckYODn9KJI/3LoJj5obLHsfaqjpJGTIpIGOe4H4d6xSNXOxNHfqWEZlwyE4AHTHrWfqsrTOFUoPnyWx0pJRtjkkjV5GZwCOAKz/AC5RdIZH+XIPB6VpFHNOpqbliHaIRFssTyefXtUNzHJb63D9oYORIGByME5yPpVO23famk+YuG+Vs9vpTriXzL2J5VZAG5yfY1UFqEqnumvretyp9ltcqoOZG5HGfWuQ1O484fMw4Y45+lOaSZpC8kjugyoJb06flVaSGWXBHzAt610W6nPubHh8qEMpIVcYGTya3DJCYMPkr9Kw7SBYbUeYFzuyPXFQ3epfOsUeSQeMetcs4uctDTm5UaVo0e4TSHO18YwelO1SSKU+ZH71WSEPCFSRs9fqaaPLjIiZjv2nNKMXccmmjOuJJG4YknIx7VeUfaEWNSSyjGM1RlkGx8DBB/GrOltskjZUBIyTk10S0REFymvEgVBjaj/xNj8f6VIqFQij5l65yOSabdTIbZtxX5h8xPGc8H8qp21yzIV2qwXoCe+K5rNmjnbRFpJEttzYJ3McL6CkQMbYE7iueM885GKktJt8GZIBubsMcVcS6jUbdvAHQDocVPMzWM0FjFcQ2jpCgPqMf59aSWIOVYsIzu5X3FIl+rStskO7oQAM5qHUJIlTMs+0nB6Y21N22U5pF238rzATsPQe/U5qTUPLlWVpScBDtI64rO0uW3dQVdn555rRvZIzAUUcEEEnr9Kl3vYaqJohdoFhSM7TtQNnPNZkiQieMom4kHcwP6VBf3QjmkAjYcbRu7iq7PuYtA7bOOnr3rojBmEp3LCQj7F5knyuznO48DmrJkVkZkYfIvBzjNY9xeN5aRtnap53dDWhYTNJAys6opQkEjpyP/r1Uomad5WJ7rgLIVHOOme9OheNTgfKq47YGahnjW7nWOOUuqt8qj/CtCDw7qs0Bjh065mdjj/VEfrSZ0Wd9irJIxBkDb1J+RRVae6YjkAoD1PSumi8H3/2cRXXl21yMsI2UswXn7xHTr2zVzRfAlnfgrPrVvAyg8CElT78kGoUop2YKhJnNW02+xabaAQdq7R1P+TVG/ZmmVlbLYKshHOc12Oq+GY9NvLOytrtr+1lf/SbsKoEQ46LuJPetWLw74bjUyWtmmoKxws093sVmx0ChaHaGrNPZX0PNrppZUCRlE+XksctTbSxuCHTBZ8KMAZzXqOoR29jAqw6RpasCPlFv5pA7/MxH8qsaN4svrWx2/2fYxSbmGY4QvB6dCBn8K2hGUleKJdGK+I8yg8Ja9czeZBol7JjqEhbH51qweA9YeUy30BsI8ji4YJntxnrXc3XizXJshbpo48HK7R2+grGvb+9vlZZ7qaQOPuM/HX0P0rVwlbUFCC2M24+E05jEsmsafbI3QySkVNafDjTbNWN/wCKbYxOBnyoi3T0NM+y263QuDEplxt34G5fp6VZOZMM+D6nJb+dXGnfdiuuxGvhzwja3iwzNd3kMiszMhAx6Vqrb+CbaJI7XwzBKFA+e4DE/wBKz2VR1IGe2O9MV1d2TcoYHAHJJPek1CPUevY2115beMJpek2Fnz1ECnFQX/iHUrmFlmuFUHglAF/lXM67dNHZbrZmM24KDgfLk8/yqre6iftJkDMQsIjRDyC79XP4AYpc8FsLmex0D6pefu42u58em800XXnYDuXOB8xJz61ivJtt/Mk3uw+4fU4qDTnkEiBpCH+9nPTr/QCsJVOpcUbjtvjbOQxHy4Of1qGeZreyfaNzhcKBwWJ7CoHvYTH8oJZVySeD19KhuZPOe2+b7shIIGcHaawbbdy2i7PLE86o6sZEiDGTHAJ7D8QT+Ip1vMyqiyNlXHyjutZk9wyn/VqRI2WL4UDIx6/7opYHZ9qQht7HaApBwR/SnzStoSW5rphdyMuSdowv05H6iqcEzw6akPnF2R85Y9PXP508RFLh/OIZ9o3HcOBzyCOD17Vmm4ja7e1D4Rdoy3XkZPTrS5ZSQHRGaGSIM0nKqcgD2qtcr5h+U7gQPmz2JIH8qorHI8gaMq+04ye4x6VTN7Lb6lHbxrkbTHk5x0DDB6ZHT8amEXcEzVt7VRamWRtrE856D1qv9pjWNpflEZA2kt98e3r2qnqepNI4tfk2cNznoRmse2W71S4a1t4vuEMwLAKi8DPPStowctxbGnqk8w3JDIruuAyhgCQCd34cjmsqO7mjuizOWZAAvHGKt3DNb3DNFdFXiBGASc5PKEVR8wx77vaw3N8u1gAPw5rVWSJW5rwX0sGjsssbsxmBDY/hYEFR+IqOyljiU5K4VT36mr+ralbXGgra+e80iFZFBUYBJ5P5j689K5VnYS7JMlSMdelRGFzSSTdzVTU45ZMtEeAfut0PSmm4c3sUwkKrtwR61mxRL5gZG2qDzimCV/MkIBGwkHPStfZIpNI1pNQV28oqoOcnJ5IHNVpZkkuSSzIzAAbenAFUhHuzJj52FS+SXlXrgDijkSHe5YcjLMjlSRw2Ohp/JIYyABvlP+NVoSvlbXOeac21Y+RlQxJ56UWJauXxKjTHd8oIzgH0x6daTUrvyAzS/Nk/Kq9AMcVUtnBlIJA/iQkdu9Jfq09qoCkt3wOfrSUdS9kSm5R1Em1dyqBjjA/XmlFwPs6swCIRubHc4HTNZVrEzbh267vpUvmrKGhk3KONmMcen51o4GSka0d2skRhjkHkJ8y5BzVhpltYlL5UtH0weCMf4VhW8cizFY1LgjjPY1auGaaeV5ZGdC3Hp/nNQ6aKvoXLC8kc/vGLly3mNnOB24p0ztHeCYA45zt9MD/GobZfKgLHaQWOCBjimS3CbYzuYOSR7duKlxBMtJfRQyM0jHaZCcDp+P6UxNRuJ7llL7QSQACOgGazTDJLIePlGCTUto3lByyMc55K9CfShxSVwlorli8Zsh3kyA3y4Occk5/z7VZsdTc3zWZUeVncnPf3qrdyMyiNSVIUKpB7Af8A1qpQndOrIq7o/wCLd19aqykjNNtHR2dzHLI24qjbzx/L9TVxNQ2xMi48t2CdcjlQa5OZ5Y5ikLFWYZ455yf8KuLcvjazHb1PA6nvWMqCYtUybUdUuftNpiTair8wU8E1rvPqFzZRSMdoyBnHGTkj9FNcvdKJZww3YHetRZpEgCBmwFHTsRz1/GnKhGyG3qW7S6ml1By04QgBCc4Bx1Aq891AodtrscEOp9DjpXM6ZO63kjM7MrHCs3PNXJpZSu0Lgu2N+B/UVjKirmUpuIye7M1wdjlWJzx2we9RQx/aJsOPMIO7BHT1qVncOjqoXP3/AJR835U3zLnaBlIjkqSWxn2xnmriktDllVZaMSQxiQNtwckelQafdomDJlQQ3OeOetNjXy/nl3gkkg4GCPT71NkuPMkDJGkwI+6MDA/PFCh3JVQf/aA8tIWi3APjGSCfoatf2i1u4Vt8bZ+U4+Uj/H/69UonkMjtcQ+VEmMLt6j69KL2a0mjj8jcjCLaS7kc5OcY46n0puK7i5r7GgdQutnnEFk3YDDjmrAv72S0kVlyjDAZ3HckHp7GsaOGSSxaAyJL8u9SrAEEdzjH8qrWKXHnCKeRioUnKvxnPPH41cF5lLmR13n3SWJfepZFLBcdfWuXkvZLi+WbJcFwWB6cVrtdIlg8fn4+XarnkjI5zWbFCo+zMpUgE/ODjOOhro5laxdm1udfFK0dqkjqIgVBHPQexqRbhzht0mQMg7j0rGS9Sa2kh43xhVznG4H3+gH51FBqan92H56AjnitI2l0Nb8qtc6A312NjDULqJon3LtlwD7H2rY07xZqlvIrSSfaItu1lYY6fSuankSOAZWQFiBlXzz/ALp4/Wp9idRcLn0YHd+nFP2cHpYpTl3Oom8WQTzFptItyp67kBP51C2uaGqyN/ZRUlTuCPgYA9hXN4OfvbvpVK/k2szBgAI2zUPDU1qivbSR2UupeGbixEb6e8LFf9YgLN+tZUth4ZmcML+9U4724P8AUVl2zGWPcCOlOkXb95v0qfqlOWovbc3Qut4d0mVRs1ttg52vEFJ/U1FP4c0902rqsQPYrDIfw4Wq2AP4s/7ppPmzkMfqal4OK2YueKA+GVhIVbmGYdm+dT+opW8PThflSMjPUTr/ACzmlBfPBOPxp9szPcJEZCikjLZxj9aiWFSW5UZJkaaTfBQscPIb75mQA/TJqdvDepMd8enFz1JWVDk/ga6+w0XwrKAbjUrqSTqSWXH5AVuweFdDljV4vPkQjIIlOP0ArnlSgjeMLnlzaPfxsEbT7gbRlsW5bmq0+n3WSWgmVSOCUPH1FevvoVqttJDaSXcUm35GeeV0U+6bh/OuZ1Hw94wXH2bXYrgDopyn4DO7H0zWXKjdUk0eeP5AywlVHz909Tj0FdJpupWkHhl4ZrhFl87eFzzjcO34U6/X4g2oKyw3OwfdMUjN+W1/6Vz1/rmvIpi1S41ILkcSyNH/AOhKa0pLldyJUNSbXJLWTUZ5lnjcNICPn6k//rrB1mx+0ArAVlkZtuOv5Vdm1vVHkjmfUpY1Rt0WXPB6dsZ/KpJPEGsMWaPWZlz/ALXetIxadyZYe5y8fh+/+1TW7xkPEgdv9kHgZ9OeKk0bRrqRA7COS3lVSpyM8810t54l1ednl+2bXdI0eZSRI4QfxN3HJ4xzVeHU7xYI1Fy5jVQEHBxgfSt5ylYyjhddSpc6GjHCRFdnUAdams9Ggkh379joM5KnLf7PH86srq18MMXz6EIv+FSR6g8jFXkjA74jT+lc79pbc0WGXNoUotNaKMsI5CoILAjlh1xXR+FdYOo6/Z+XqyKk0pxpoRVKfKRjA5465rOjvNhBDQ4zyTGp4qz4QWxfxlp8ypGs/mHLKoXPynsOK3oz5fiRnXwcn7yZ0etR61/ad29trV5aQKRtiQjC4HP5muY8Y+PNQ0bVRY26mfEMcm52wBkZ/Gu/vlXfdKVx8zAjFef+NNHsbrVhK9vvY20YB3HsPrXVCsqb5jjng4Yv3JFnwV4huNa02S4umKyrKy8nI+6vf8a6KV9zDLj8DXE6XZvpqtHYK0SFizADOT07/QVaeS83jJyc9SD/AI1lLEczbN44H2SUVokdS0ygBc4bpnNXLApmTDZ6Zrj1uL4kZWI7T7//ABVXItQ1KJf3KwoWx1BP9aznUui/YHYHjpzRz3rlF1jWh95oDz1CH/Gn/wBr6sw/1kA9fkP+NY3F7Gx0rrkEcZ+tcr4pgVdRuJmI+bTZMZHVk9PwJqcatqhIVJLYn/dPP61l63cXlw8f2ySMYimEeI2UktGwPXrV0W+YmdO0bnS2C/8AEvtx38tP/QRTih9qzWub2ErBCqbEUKu4egx/jUsa6zcNiOFPY7cfzxWc2+Z2HGjomWdvHIPPTiszxR4Dv/GWq6b5EsdvaQxFbidjkKc5wq+uK29L0q4ebdf3kSYG3y4xhmPoTyB+FdVPqlvptslrkSyKvTAAHt6H8qdOUo6jcCnoWhWOg6VDpdm0ccUXIYn5nb++cdT/AErZaJt4m+ZmGcEdSfTH0rlbfUGmu5JGfYhO7eCxK4/h5J/Srl9rE29WhuFibaG3IvPPH40223djjHsbqbGQqw/eBzlyen4VlxyDTRLGsu9m3MzvwPYc/WmRazZOzPJOVJwN7RcP6ZA54qF9UjV33bHBPIWQACi4zyRLzMbgEDnnHNNu7pvsYEZxxjkYrNLJGzyBjGh+7x3p00m+FXZs8dzmolDUzqsle4l+ztFhcZzjvVaNdrKy7hxziot8iryByDimxOWBU8naeM4zVKBiWzdMsgAY9Rz6VhavcTC6bdMz/MWHtmrM1ztfy1w4zySORWde8zk/KQcVvSp2ImWrN2KbTnGM1NFIVZV3/LnnioIE+QYB6djSQgi5ZOAeME1rJFxhZXNZLgSKgwS4zmsp/Ne9XCbeannm8mJSuTnIOKZI5YCTc6ZIA4rNRsxqNzStjNcDcqvtUnkDrxRepIJd3fbz9Kq6Pqkgm8oEFDwDitS9Es67yPkIxlRk1k1ZmypprQw58q53MOcVZ00l3ZugGBnNRyafcSOfLtZmHQBYyTWjaaRrU6AW+k37KG++tsxyMfStny2JUCtdtvPysduPXOams7pbeZVbb8w2kkevf8q3bDwf4kmXamlzxlhx5wEf86taZ8OdauL9obhooXA3H5g2N2RnPTsTWOhfsjnZ55AzLBwoGc0kV20+1Fzv7kc9jXpNh8LbWCLdq2stJF1KxrtyfqatW3gjwMIDc/2jeFVIOVnXtnPRc0OK6E+yZ5ROzQn5VZw53FlGCD2xUF7a3V5CrQRzPJ/GmCc+9ez6dp3gi2iDQ2bXPdWmY7vxzj+VaMfiDSLFAtjZW8frsXb/AI0oprWw/ZJbs8M061vLVWN1bTxxIAC5Qgbj0/l+lbMFnqFzpqzquIMEsZGC/wA66Px34ovNWt3tnihWFHJWJQcMccMSRniufury7j06OS5k2bnIER4DY6YHYfWolHndzOSS2L3g7wXceJEmmh1KzhCEbldsuAR1wO1dQPhbplqhk1HXtx44t1ya5Twg80MW+3uIYhKCCgT5iOnLde49q2oNSkfT1kMmAylhgADnn2rTldi4OKiV/Hfh3wnpujQNp15PLceaM+Znke3vS/D06D5twdT0wyqAGhD4wMn/AOt+tYuqusltFJP588mTsJbuOwFXNF/cQmTy1jeTgfKc596SV3ZkJrmuj0Vdd0aKcS2ek2kYXgHZjFULjx3qjXxtbcIqbM7ljHrXMXUhKqiygv3HTNc3/aGxpmjncN5m1FV/4Rk88cc1copFzr20Ot8S+I2jlW8vZnnuGHQDcAg7nNY1n40ub3UFWztozFnaxKYGfYjpUepzrcaI/wB1JthUsCw5xnt16dxWBoV/cWN+ptEaSGVSJI1K9fr2HvQ6MLqQ1iJWsdy5a3sXu5AVjUF3BfPPpXEa1q0lnqstvazTW8e8MQHzknk4A6da2ri+lubBFuFQ7yC3XGBnIOP901y1/D9ok3MNj4+YuAqjOMHp/OrmoNakupNO6O9statLi2jT7U0suFC7gQSSeauIT9k3bSSxzk/72P6GuZ0lrhbP7KVXAYYZVHXr169qt6eLqS5mLeYUDAKDyE+UD+WTWXtOVWjsapuSuzU1K/hs4ZNro0qqdq44PGe3pmhZlWAtht0efYYxmsS8glabJJCzNkgHIQHrzUlxOVZ1YEkr95j2ziuepWm9EJ6F+1ud4RJNu9QAQOvSnyzLHB5ZJ35wvtWXb3RDPMqg5Azge1VLu8d2jRSBuPJzz1rOM6lrEtnStcRtboFyD+vp/Oqssq2sDPlnc/dAPJ981hXtxPFdSIsgdIwWLDkEDp/MUR+ddOm2QDIOI94DEeuDzRyzerJlN2Ll3J5wwwaONsA4Hcf/AK6rCNWfaqs2zGPfHTNWII5ZyIfmKrwrSYJY/QVdhjaxmxLGk/OdpzyPr9f/ANR7XdodOL3Zm+YZpNtxKYkQnAUcL6VasIbRkH+kASmMgBu59z2/+vUtwNKDyvJandINu15D8uem3jrn6/hVNbSS1HmFDgAgDGFA7c9zx/KqexfLLchlURvJM24MB8657GpdMkeWaPbHti5bnsM1Lc2WYZbqRZlYEIEEZwafFGLWOBvmG3gkd802Wk7plY+ZNLcD7wY5XP3SAcn+YH4VNLHHHbKIRKpGWU5HPGNppmqtHby+bEyoMAkbxgkc5H4Z4rEtbv7dqpczSR4Dbm7YpqN1dDkbD3kk1kyvDGSyhQyxhcbee3Tgn/IrMtlSTUPtUmUOAw9sDFXZLa4hilkYOqEfuyDjGe5yeh5qk1u6wNJujyEJOJVDZ9cdT+FVEUdFqaZkkFuJ3UmISAts4JUdee3pRHqS3MU1uspjUsrozqODgfl2/OqaSr/ZjjziZI1QOMYDA4+7jv6+orFvJWinLLuDHt78f/X/AEohDRkOdi1qEbQ3Mk0ys+4YHbNFhCrIYIZA8ko2g42neRwue4HX8Kp6hPNJCiMxKgg+5+lSaZlrYzSlBn5SzgEDB6fyFa8jSK9ojp9c8Myafohu0vra92gNMEBDfN3yfvfWuVvCyWyt5fDfKgwRitm11m+kvopLqYyRA/PGyAgpg9fUe1a93qGoeItGutMt9NguTwYRCm1IAO+Txnvwe3TtWUZSjK0h8sJapnG2qsbQhtwIzgD+LkH+YNTRWrs/BBy3J9BiopIZra1YtuDo5jZDnIPcfhVnS7jzNPD7QrdGx3x0OfWthSmkR/e8snAK5BHrULPklE2lvMLHHcGr8MTygyAFgCdzY7YqKzt1lnZVX5WQsHwOAO9O4+a6KsmIgkS53fxHsauLyFVU5HcU+C2t2laSSVh5QGOPvHNMtR/pJRm7MRkkc/5FS2EWVtrKAvBXkk07TQrTzLJhl5xuHTitKC3nZ/Jh2tyGbJ7f5FRJbR2/2iSTayuxVcdjjP8An60JlN31K9ravIBIo2qinccfjj9acm6RlCbtg67eoHf60JeNbufJbYsnJBXIGQM8/lTkcLKI/mJHIPpQr3Mp1dBbizS3RGimLHkyBhjOCAFH4c1VksAxmbzCWVRvBHAGTirzav5jGO4WNwWDNknjt/Ko/tUMkUiIka72O3IPIPODUXlczVVN6lTd5cZdQ3mbAMD2NT3G1Xk2kHa3AI68CrENgzW4KKq7gMr2HPrn60sFq3nlHBG4biD1Jp8+pbqKRVj2Oo/fLtyAVxyp701Y1e4ZQy93BPbpg/mKcLfazpIrCTdzz2p15bPDGW5bYvPbgk8VQoy1GLvWKcjGBtyQfbrSW8PnokfmAZb5j3+uKlMZQPGOcIM59AMCo9NU7mdnKomGz6jNE1obTlzRJL4FY/vCQmQkHGOMH/61VisW6Nfm34JyrcE56VoTyiVZNrZnVcgKvCj0X34H61SUJ5pkGFy5xntzUxehnCWli39nV2t5C77vLJ3MOh54P51HJ5aj5SCB044q9BdqzJaSRIURSCTwd2Qwx6/59Kr3klrFKV5lwrNJggY6Y4x/nNLmdxzb2KxidQjKyqG6g1ahw0flsx+boB2I70sZN2wDeUgIJXP8hUttAwkDKPmDMCGboPX8qbloZ3ZFaxK0jSYDKGGVPXNXGWTY0BkAjDfNkcgf5NWhbrHFHtyXduhOMj8Oahl0rUAiCRwWVvlXcMlSRz/+uob5lcJRuZ0+YgwgXLFgVVj1B5pl1bLLCJZCzSbvMABwAa0bi3MMwVmZpFC7gUO3jr+HSn22w3isvJTOVxlBnsBUO6MHRbZR2tsRGjkUFcHHJ3MccUkNo0KPcb2dSrAIpG4sOMe/rit64a0SFni2gyuFKY+Y4HIH90H9fzqlPIqxRblU8ny9ykBOe3HeqizRUIpanLQXcsn2m3dX3lvkyefpUsjSCCJJVCSAEj1IrWEcFxKfkj835md5XBAOPYdP8KzNUjVQr7kDHsjbt3v7YzVpps5uTlegkF61umSw+YEYFW4BHI+9cg88rycHriueZRkL5hOG6+lXGeVY0khbLKeGU/4Vbp9iVJ3Lv2h5FmhjxtG3aGGMgjv70K5SYIysGRNyjtmmxSNclzIyu7kFgBktjoDjn8RUkduwvHjkRVJUch84565zj8KasjeOoq3PLR267lDHPr9f51Lb/wCixx3DeYFRjuUdSOtM8uK33q3BdvmbaQMgnt+IpVvBLJKirnII5HSjn7Cb1NWK7MlnGuza5lDYJzxnP59Kt2WorcGXa3yLxkiue85pTH8u0qCMKoHPT+lSJI1tYuFj/eOx5YYG0VfM7l3OkkuTG0Y67vwrHuLrzJXUtku+3I92HH6D8jTbGSQ6ZvbeWVs7i3UdeKoHd5qHDBM5/wCBA1TbBxZ1dldQyQhZFdWX5WdeRn6H+lSP5ctwqw3EZxwd3y81jRTmGUQjl2JY8cYAq3ayKAGLDLLuYY69aqLLjY1XWWMBpIyAeh9aZuQ//rqm82yMfMwQkZxxj86rrd/MzNJmNTxgdarmsTJpGp8vYkGlPHcday5L+KNFYKzbvQ1atLjz1DKRz2zzRzJiU+xZ3MDuQnI7itfSvE+saZF5NtcBoc5KuoJzWNIssZHmxugxwSMZpgdcCk4QZalNHa23j+44+1afFIe5UkGkl8dXUmpxqtrHBYFcOG+d859a4wAZ+9ikdCBncTWboQZaryR6/o+v6LqClftSRSj+FuN30zWm0dncApiKUY7YORXhTA7cZyOvTPNSRXN1Cf3VxMmP7rkf1rN4bsaLEdz07WPDfh2YEP4etWJ/ijdUbP4Vzcvw/wBHmYsul3Sxk9POziubTVb9cZm398P83+fzq7Z+JLu3k3FSV7hXIqHRmjVYqPU2R8MdBlUI1veWoI5Im3fpTJvhXokKExXt6+OirinW3jUqfm84f98t/OtK28ZwSDa0qN7SKV/lUSjURXtYSOOvfB8FmThZvYyRkn8xWZJYW8AOF/DYa9Ui8TWrAZ2n/rnIDVn+0NPnUtJGW/3kDVDnNboOWL6njwWDGFT/AMdrZ8IRL/wkNlIE4Vz8xGMcGvQJrPQ9QUxyWsUfo+FU/hjpVeHwfpaypcW11eq6HIKzqw/LFJV3fVEeyb0jIo38jC4vNxz+8bFcxrcmbqE7cbohk49K6/U/B8928kkOuXUJk6qYlZSfXAwR+dY1z4G1sIqW+rQyKikASpg/oDWk8XG1rGSw84vQ5bz5S/yqcUnLfeGT6g1tXnhbxVEvyW6TjvtdM/lWbd2Ov2y/vtLnQeq27Y/MDFZqvGxcrx3RXQheTuBY9MU/cwGBuNVJr10ceZjdnGDwRTVvuR+6DEdi4qvbxIdZbGhG75XJwT1BAq9DMqH/AFMDnvx2rHa8iZRmHHr83SmSXlvsxHCQ3Zt/ftR7WIKpDudRBqcMPyLGi+2aw/EF+moa3pCSTrFbrMwJXsSOMn9PxrKlv5RbhIck55yATUKSXlzC1v8AYUfe3/LR1TA9ck8VUai6FycZR3Oy+3S25ZY+AHOT5mCTljTnu7wmK6+yq4kzsd361xM0t5FlLw+bKozlMOzHjPTj9e5qO41K6V5Nkd6InAUDy1yuO4Of8aLJjjtY7j+0rtWdSwALZIz0ol1GWZPn2EY6nrXDDVbqTy4mtrrykX5QVXOfXIarFvc4+d4LneeoPSpkrG0Io7SO7iGCwyo5PNJNcpn9zMMqcHPpXGzXM4zttJmUnn5sDFRT6hfA/Lb/AIB8YpJGnskdlFNMsDFZ4VOe65NULie6jPmJdtgdQFArAiuNQMSvthOeo3MSP0xSN9onIjuJlhXtsjJqoidG2pzt1JKzBeigHGDwaVwMRLvx8uScV1C/D/xISbiaxSCIAs6vKN2AOeO3Gacvg+4umcRzQKqPsYqzEN6BeK2c47HA49DkJpwgD7/ung4602eZnj3JgnvjtXq2g/CS1uEM2p3UtxGwJURkpg98e3Stq1+GfhSIBvsk0m3g+bOTg1SlHoL2VzwKORfOz5gz6H1qeW2YyqII2lZgCdoya+hE8M+BbIfPaacsg6bjk/rU8uqeEdPBEMMAK8fu4R6etU6gexS3PCtP0XVpYiI9PudxHynyzWnp/gnxDcPzbwpnAy7MCD9K9bHi/Rwg8mJQdvR2xVJvGFsWwohDFh796m7ZoopI5TTfhncTIpu7xcDgqkWcH6k1r2/wr0pDtkv7x85BGVXH02gH9alufGl+X22zNsxwNu0frWePE100+ZSS3uTx+VGoJpGv/wAK38J2zh3kYEj5d8oP860F0bwpbREpbRTMowo3Hk1xWo6rc3bqWbheiopqlJfPsO6WRfq2KfI3uL2ltjv4te0W1eS2W0VZBGSCp2r0+7U1p4mtLeziCRx5ESr1715p+5DtIBkdSck0+3kIZ12kgdCDU8qG5XO51PxYXSSNpGRSpUNGOR6H865e18XX803nXMzSfwqgwOmepx7msy6eTyMbjGcHBPf0rI0+Bw7s5GC/HBqOWzuzKUnc7iTXbg2zHzgiAdzzWM+rXEln5PnsqMeEA96ynnk8p4cg4zzjr7UkrBXRl+ZBt2kdc4zj9KTd9ULmZuLMpWOEfKx5zjPGKbcXPlKmGCqM7vwrMtbyOINHtbdsOWA3Hp0pJrhpZoXhiJH3dpXhzST0E5XFvvKuGLSEYaYYPqg4xx7n9KzdXXLMGVFPbYe9XXZT5YJaMAhipYYBBJx7dah1C086eM27MA3zuW6L7ilGokZzd9CTQrmOJm2QEbYW+6Tl+O/5frVu51Sa3lGnbUVfLGCEHPyg8/nVXSkmVZTJIrcgAgYBHGf0qzq0KC7uGMIDbgeOeMcfoat1UloVFaWM6WFna3mG6M5J3Y4x3q3Lfx2sMfl27SBnPJODnsRn8aLllLJCI2VVTJ+bgE1nTw/vv3btJwMAHIz6flmslJyYp3iXNSviYomUtHu6qpB3D3IrGS6+YDYqkjlM/wBamvJZDK9vt2qoygz0pgjXfFvXy8ctjvnmtIqxyyk2zYSZJdHYTKTuJfAPYCl0i8t4c265U4VV5wWJ746VVkEcdsrhmBZ9q4GAR05z9Ks6d9muHYXAEQxgc8n3FK5101Ys3UsrkRyDdHzjI6cH/wCvWbBbTNO4i25+5zyrKM9au3lxJAjK2QkZUOcdR3/QH86rwySZSOOWJZWOWTvu7ipuaaGjBN5FjFDHFGk0f38fKpIqe4n+aWWNMruyBswAcZ49OCfyrPthNNJL1VohjHJzVxElO1Tyjclc9D2zUNGuiQjSMSCsYyDw2zPyk/5NMkkV5BGAXfJJDjj6fTFT3C3MMcYtGEUhO0yY4Y9uelMu2eGSN5VzKyF9x7nI/wA/gamxMl1KjOrRvsKQxx7QnByQBg5qOL7KtwrkNIGRtr9Bnbx+tKgZml89BGCC5OeT17+nt6VI0UcMLTIEkcrmPYMjI7GrSJSvqQWhla3aRYTLG/3pMcqBzj8eKn0rdEZYpLNWMzfIxAyCPfGamt5pAJLdYmxyxXsFA6ADtURuJ5SqwDDuhKb+NoI7Um76F8pq2PkmAyTF/MzyqkZXt1xT8Q/Z1/coCuXWRzuYZ4+oPHasRLh7G1ti2cg7ixOV3d8+tal3dK9ruW2CswG9l6jvkj8f0qLGsUtjCt9QmtblLtpbcNvbZbbSCcd2x+fWukluh5ZuC4lcKsaTklm5I6ZOMZ9O1cxJFBNPLvs5Z2mUhcSbRnHQfzq5H5257eb7ojwyxvlU2rz+uPyracVoxt9C1qmvNZutgsXnI6bw5kb72TkDk4WoFvTdalAGjKQEhWySR93/APVWP4m3XLQ3UKiOOOPYcHJ5Oc1Lpd1IzQW8jKV3Bs7OeeP8KqUUo6GTlY0PE6CPTysK7jGVTdjvsIJrm/D9u/8AakDrG4AyXCjnB681t6m7SXEaZGJjux6kEg1W0i4CXbiORERVwp6c96cLqkyd2bOozTJpEsiTb5g4U8ZKoAD/AC/rWZcqGsotqlQRzJ1C9un4VJPcNJBdWu3ahYsrb+T9fbGagZ1ZQCTsTlhnGev9SamK0HOSasESM0TMGM235mI+ZV7ZI7A9qrmGMGNRGGIx8/qcEt/T8q0IIGWxJVi3mONwJwOCMdKkdALVQ2QU6jHHU96pTsQlocvLFI8nDHCuR9MVoWaxRWirIWO4ZKlc8Z6/pVeSQecWDAbsPjtz61NCEeCQRzhXjGVUnls9h+taX0LcdBguld5ZHV8MMK2CAPbrU9jJcxFDbM28DcMMSPy71XkWLcVjMsm59xY/3tozx7HdWpos0MUWxzvmP3WHB6VMkmJO2xVvZpLm3muJnL3T3JYKBjjbzx9SKjslaG0SSQYkYkFR1BNV5PMWzkkVtknGCeue9Ot5rjbFD5uRK2HwuSeeOfWqXwktXNmGSOO1aFVRW2bnwvU9f5CpbZJ7W9jmt1+YxfMNgKqg4P48f5xUEUbLYrMqqrOxEeergZXP4nIqXUZWjtI7WOQMm3YZe7sG5BPY4yRWaepaVkVNZZYr3ZjrgsSMEk/Sktbfz5TGvHyEsQcAY70lxbyGVSyy4b7uRz+NbOnW9vaxfaJzg4Y4YcbcDr+tObstAgtdRogaNEkDsrNjJ/ugf5/Wqutx5giManeWLNtPc4xUl7dMJ0ijDDIzhjUmslZJYUQFiFGSOO3esYvUpnMTJI+GYY2jPHU89/1q5HGWjMzKxLEAc81bjtGkdBtXDZ+8cf561FNjzwjNsQdSBXQ2ZSiZ0kIW48wKwBUg5PpToY0ZwWB2gDOKmvJN0/lBYkX+J9uDggH+f8qhdvLwFkV88Hb0NUtjmkkmX7S7Cr5ZXgj5S3QVZW8810dGLMvBIHSsSORxJhRv3HGPSrNpJKrsFwvzDH+fpisXSs7mOqZZnOL0bmEbEH7p6/WpJpDJAWdN65yE6cgcHNQyiZZkmjGzJI3bc8+lOkuNqNgqXHXjP+eKDshHTUlvIQ2Y4XCuwyuF3n8arMsaQPmRlkIHPbGKUs3lSfvAH39jhsEmnSQxKArPjaQSOuRVXNJXsQQFYhJ+7ZlI+XPfHB5/Onx7WuW6KC3A/Gm7ckDz9qEuSzdFGc1dKQh/MhYSxHPz9Nx9qTY4x5VcpX3lLduGZhJj5cHq3aqd7ai3c7SxV0XOT1bHJrRe3WbUIVXI5XC5B2nHOT9cVBrMYXYjMp2gnKnOctgfoKaZKd2TWd1ttmBDSbDuiYDGeMYq5FdFbiX922cYx7/5x+dVdMihS3j3BzuyNoP3h1x7Z9akMKreBEfcmyNFAbOAScfooqZoU1Z3LbXZFzDkMw4IU8EY/wD11NDq8xlYLMI8xlRuGfw9qqXKFWjk5PckHiqJlaW4XPMvR2bjv3FTFEKtY3Lq4M0Vq0cjb3G5h755H8qrCTaxkjYKu3nnlsdapfvPMZkkLPg429OPT9KLnzQiHKoBgNETyKTK5+pbvpHV7f7Qqyoyk7SSOpI7emP1qut/dS3nlyNiO3QIAGIO3t9evbH0pojNxIhW4AcA8Y6Zzg1JliYbzMYOwA8Z34JGf5VSSsS5OZLL5c22PcEuJGKKCM5OKhu0UwpDbScMSo+XoR9ex5pyNmcSsxd0O4bf4ueavWdxBJOBtQFOVB+pGDWcXqT7r0ZkJorR25LzKpkyA6tsYEdBj0+tVrTTZo5hHPa7lO0rIED7jnn2Axnn2FXtZaaSaMyNHtZy2I2JGRS6NLJNK9p5DMApyS/BXjH9fzrdTYnBIjSCNJhHuVHOAVJPHGeuaVDH9ldEZEI4LBs568VPeMJIWDW5YoDuYLtKk9Bn8KrWltGbQ7z5eW3ZxnAyB/U1DZKjZlaY7cwrkksW5Hc89fz/AEog2qrSPuOSdg6Z+tTpZSPdfMHW3wCRjkgAcD/aptydyuMAqVwAvf0x7fzq1JPQ1UOpDNA2M5VN3yhnOFyfpUipIyrE7kbeQfY/5NOgjVoo1uJSuw5XcRxx3/z2q3C0TS7pH2vnDrkccmi9ggiKBjskUMQGyBx1OOlMvZTEeBhVXkdfmq3IpW4DxktsbcSBxUckCzu6zM2c44GNpFNTVzSbWyKkU0nmyTKSWOefrUqXEu7zCx3AY46f54FNmi8pXjY4k38Y9+lOsY/N2RsrKoJzx71alpcys1oXJ7zdZOnOAFGfp/8ArrPu7hVtlUZwO4NWryOVidu0rnBPTA7Vk6hGwcjd8o7ChPmsTVg7FzTZpJZlhaY+XyQucdK6NJvLtztjYqoyzYJA/GuM0+VoJ/MZSf7oNdGxm+zrtkYC4U7gG+6B7Vre2hjF2djcs5ppIxLbG4CN3APP51M8kh5ktkkPrtKsfyIrL0ed2tRtnZlAwCCcGr63DbcMgY++atJWN05D/wDRsfNFcW7H/gQ/p/Wmvb/IXjuYpce+DTlvcj5oc46Yoe6t3X54MN7cCnYrmRBuIA3Lijin7rZz8wfjp83FRvwPkXNBLdxSq4zSMtBII5Uj1qPeM/K2aAQ7b70wr7U8NxTiyY+bik0F2QEN/ePHqamiuryP/V3Eox2DU4bDTdvpSsuqK5mTrreqQnmdm/3kFXIPE12pzJGjt6qSKy9vJySPrTNgPOAfpUOjF9C4zaOtsvF7DBkaZCO2dwrasPFiTYzcR/RxtNebmMH+FhSCI5HOfrWUsPE0WIaPZdP1i2upEjLRZYnBVvY/4VrGPk7cjb0IFeDIk8ZDLvX0KkitG213W7E4j1C5RewY5FYSwb6G8cSewz2dvcLtmt0lHcOoYVk3vg3w5d5E2lW65HVE2fyrjbHx5rcGPOa3nHbeta1r8Qoyf9J0zB7tG2RWDw0kUqlOXxIlu/hroUifuJbyAjptfIH5isif4a3AkzbahE6ekkJyPxzXSw+ONFk++Z4j6Mn9aeniy1mYfZ2Rx7tzWTpSQnToPU4e68Aa3CCY0trj0Afaf5VzOv6TqOjPEuoab5BkOFYEHcfQYr2hNftW+Z1dfXuK47xy1hrGv6X5V95iwK7yQg9xyD/T8aSTW5lWoU3H3Tz8OyxqzQsvruUjFDyqRtDKxHOBXp2lwDVLGCMwRN5QVSokCAYAB9d2ev41v3Ph3RbhNs+lWrHAydvPHvUudiI4STWjPE3Z5E+YqoHPB5pfNmP3pJXHbcScfrXqt34D8OzcraSQHt5cpFZV98NbeQA2urXMOezIHA/GqVUr6viF8LOBkvpUAVY3c/7opY7ibLP5MQ9T3rqLn4dazCh+zX1teEcAElD+vFY934V8Q2mTJpU8uOpiBkH/AI7VKohc2KhuZ321t5VoMe4HWle+CMF3OAe6r0qvJamGYC9ivIs54KEN+tV/JVpdscbPu6ZbFWpEfW6yOybxhMNksimXIb5FkOFXHOM9c/nVPw54qt9PFxNbqNxO5U2K5UemT0/HmuLeUKB9nY8Z3D2zV2yYi0/c7cOecjrXeqcTP2rep6VP43nuItyT3BLDoq4ArEutZvZpGdkZ892c1hvcyxzLDtBBHz49KsQ7niLNLnPP0rXlSL5na443F5LcszTLHjllXNVZljk+e4nkc9fmboKZI22XIc7CB09aS4aJbiKNEJHbd/n0odkgTuMDQ7xlTn6U+ZyZUSNSDuUjHXqKbIym4VYlUqBgqfU+lNlaRpLaQZJZs46EDB7/AI0pTSRL1Lrb9m7ac8YBOMHNNsQzzSYwBu2nnPT/APXThcpcREAxkg7cM2MD6d6LR7dYiw3F/NO4D06dawdcVpFGaZvtcirM3B+6Ks3LRtCAsSjAHXjBHeqjrEt6WVW3ELgMcikdpJJdrnHB3FF5AoVQaXcvzyJGy7cEYHBGaR/OM0krOPnycD8T/Wq1ukcsys3zBYwq/Mck5NSSIElVirNz9SDjr+lZe0toXzkeosZI1QyMCQFVjnFOtlYq42tlTgArjOTkFfxxVpYY5gZrohF+8Dnrnrj06VEuY3P2eQlVzwe+OeKHU0sJmXcBxKz4B25XI7Z7UxfMa1by1HyfOwLfNjpwPrirLh5YdkgI2MxkCnqnYH1OeKWU+TE6Ou2RkIUn+EHjB9hniqT0G0ZsksjYZCIVPyABQSfrV+wzGS4+VmXkq+TjPXp/Wo0WD/V+R5giBZpM+uRnH6052a3uGYgbMAjt8p4FS3cwkixJOXuhtVAruVQMO361C97H9sCr8xVjhQvHAx6U2IsZLVUyOMg5zjkj+lZyM63Kqq9uw6VMYKRny3Zsw3DbkVwgTOWycYqzFdG5uct94cNgdAB0/AbR+FZVtLGFzcOzoSQxU4IOMjH4irLvbiJZbdHhZlDFvNJJyOQfwodOxrFXLl1HHJltrKMKTknBx2/KqDqrTSPBvRdw+VGPBHB/kK0vKby2mibzASAckDjtWeqYJk82GRgSWQrnAwKIFS1KbGP7TNJu25yCc5P8qGhQXahSzrGPmBXnAGf5Gmlo3MuUwSACMYCnA6VftI1+1srRvkupcYG4jbgYx2rXYlU2yu022VfM+ZVThD2wAOnpyatiRZI4ZIRgBCDkclf7x9qhliZ4Z5NvzCNWAZSAAGcYz/ugVegaK4hQybYXAOOMEAds1MtioxSZXuIpJoHmTc8eAiKGDfMW54/Dv7U6w+dvJaDAtwWOBgt0Hc4p8kEkc0SpGWLfOwU/KyjJX8Rj9aZFJEjJ9nHkzMpWVGGCwHPNTcuUS9Z2rO0xEjiNhnCnBGOfT60+bzGll3M0YPQMAdnJxj14xUC3DrBMvnDDRlFH3SFPXJ9Oaml3on/LNnzvLZ3e5xSNIIg1OVUMgimzvxs56dqrC8MkXkPJGxUlo024diflzu/GprhVkthl9iDAkxgk+tV45l+1EqqBDxk8Nz1zTuTN6k0ckSASTMwby8Nsb5j6fr+lOV0cPGw25IkGei/U1QUyx/KGBcrgBRx0PrUgGUlMi7uBuVgOPpVNaBzGjqytEvmmRJUwCdrde3p/tVVSOSZd8ZygzGeMn8KjxC8KeSnlkEFVbnoc/wBKvxLJJDJ5jAuXyjY5561lJ2LhZkU1lBJp8cUpfeq9Hbg4OTz2Pv8A4Uskkez7MqjcBvA4yQpwAR+f61Z1G3ZIZXd8svygZ5PHT+dV3ZVjXduZQzKD3xk7ufqajmLdkjFuDvvkJdpSjDOPlC85PTmr7rJJblljdGkXgBscHp7nOP0qeHT9sSYy7ZaRSV5BA6Z96pSJs3Qsd4LDkAYAHf8AnW/MpGTVzH1mEG6O4ADGexIrR0633RIrSKjheNxByP6VWvh515tjcHaBkkjpUbzOXC+YUjBGCRkHmt5axJqOyLN/KzXMLIqkD5ScZ/WkijaSY3ESAI5IkUc+XzxxSy7FeM/vGXy/vdwM4yPwxUkUMsM7R/JkIOc4wT/9ajaJEXdEgt41TCyAgHJUcfjVeKPy0lYBjJK/HGRgDP8AWnXG0XDSRMyqBjCn7vAyP5n8aIbjz1kVVUKoHzAk9z1qNRNMvBhFpcQ6FnLHjHQf/XqtNNuR8sAMdaJLhGtGjK7sA/OSSR7fyqvJ8qxoqgApg/72Af5GkkEdzNZfnb5QQq7cetT28LJH5h8tCeiHnNPkjEShtwYs2AP7q460ENsPyl1xg8f59a0ubzWhXheSHduQxg/MN/XJqWJpVUttAyCeasx+XDG8rdNxCr6npmqU7sYJf3gGO4FC1M1Gw64VtqPhyXUnafu9QePzNT6dA63KS7W4jywPQD1PvTNPkmuLQhei4BPtU13chYttmT8qjzWAzx/Dz2waL9C9ETLNJHEgkYfL+82OD8wHb9c0ugxxi7aSUgqqsy5AwD/eOewGPfp+ObaXd094JiSzhslic9Ov6VctZ4lAQjJGNpx7/wCf0pONikaTyJJdhznkfIWODg9246mmT3kVwwWJWiQOfMJYMHA9PY8/lVW78yRY8OXdnPIPKj61EiwOsjw7swbd6OeoJOcfpU2E9yyp82b7Q2cP91lOQMVPJKzRlyxCq3JHcDAzVHzljhwHDbz1Y9PUVIZ8W0luseAygHB5UE/4ZpNCbsNu7y4WSOGNiSqjO7HByeefrVZyZppAP4T8x569KhuLgveNIFO0gbV9ByR+mBV63BjtY3ZsYJYlh1b2rRq2pF7mXLIVXdJkkZVvw4zRA0oj+0NCyITtVh0De3v0/OpoVt2kRrjBTzMuFPVeP/r1Zu3j+wtpqyf6KHjkEg54PSrUkTGncijjtvLkna6dZhlni8vdlgOx9MVN5qhd4kjBYKTHswFwMf8AstPENulxIymSXcgVOMEcEZojtx8ryEM+Q3XOecVEpXH7NJkjFvLLldzlOM9scYqGNvOlQDgykZ5Bxxnv9ahaaRfMjkk3kEscDj6UkKsyLIqsFUHLHofp+RpWFN7WLcfmW5hMwUSZ4DKGyc9xVuVYWjVvtCLvc7iF+6vf6/Ssy1WT7W0iRec0fPlnkck8/rVuB2kmjSEYG3lGTnOexqTZRQzUhDHaSR2W523lJXdQA49V9O1LGVNlE0av5ytyN2VwfQVP9mjuJ2hVsBQc4IGef8al06GOWzneY+Uy/wCrSMZJOeP0pOQSSehXsJDHqCzbC3Vk464B4x26CotX2TIkyEKWHzqy52YwMH8Dmt67dtPtIpo4Vilf92dwzuDf56VBFEEhWeXyhGkvPmjO4hsH9APyqIy1uVGm0ibTbOGGxhlvCYzJlljOR8o7sRyB9P0psjwrC0Vvb5lztBBGwIwOCM8jAX/x6nXuqrcag1rbKJoUT54wcCQ44x9OopsMiRxy28QjNzI4zG65BUIAfp93GPeqlIqUVYdNokyxQpbw72O5nfzMhvcnOO3TFY5t4WvZGvLpUUANujUAkg+gHIrpbe8aOyDXIRpnx8qn7pPYE1Qdpb2/xdMIozKqAIo9iAc9ahT1MfYqSuVdOuDEYPs8CJIV+V3BJ7cc4HfOfcUl3ZyCYTSRNMAQGVCAAfrnH6YFTXsUdqDbqzSSo5ZnUfMMjIbJ9s/lii02Rzy+aUWMIdw2gt7CnfW5jya2KtjBChlmhk82RAzOssYCAAE8HPJ46YA5qz5QlsGRi5bBKZbcDntnvirtpcSBo45rNGjC4jTYAB1NQ34IuXXaAMlcEcL60nI2SsihGrLOD8rSCMjnjGf/ANVWNNg3F97LuAGGC5x/n+tR3S7ERFU5OArlsZB55/KprdssQoD/AN4BsjgZ/pUJnN9oi1mySaONiNj5wdvQ++ByKqaXbtGQtozMX53nqvbvWslqpneWLe6soZmXClcevtSyFYwWKgYbdkHhhj9arnsrHQkhhkaWKL7S5mdsnnC5x39+tRmSG3w0uZuAV9WJ9eOlWIPJF25Mz8qPmI5yecfzqterEQZRu3KdsZC54rON2yXDqTzSLDa7p5DJK/LHGCpychV7dvr17Vz2Y7hlZWYNyBuNaUTiS0GY3MqqNhA9j1/OoJ7RvJZQqCQ8jLDn1ranKwOZSu2BgWJWQnzOOc9O/wDOrthErRyMFkXywfmx15xj60QWa+WEkSNfl6545PT8j2qwweDzZoWEYBwEHRwP85pyn0Jb6jZZFjgbkEkEsGU5x/ntTkRTIjwliJHPGOgAzTdYjWGwhMTkGV8YVs4G0n+dQ21x+6jXykwxBxsyQAc4J7ZyanpdBdJ6liW3AkCiFpBgvgZyPx9Pb/8AXTfKYR70kETEEZOR/wABwffFPtpgtrI0vyjADEDkg0kbKXXbucvxhuMY9KFIlS5pXGXQkZArORk9c5PU8YH86pXEMKxLtZixzww4Fa0+0/LwSR1z71XmixMI9gbb27VpCVjVq+5kWdsHuAJGVQem7pU9xcTy3S25I8sDbhRwRRMhVXkYdPTtTbeFdwkDkegHXNa8ylqcs43kalgxDQwRyJhSflywxxWi7+RFubkgZxg8+1ZEO60lFwqh+5HUkDkj8en41qteRzRR742RSenU5HtVKrY2TSG2DNISc5ReGOepq3Im3krgHoagj8iE4AbDrkkHoalk1GPad5LxgLnI5HAJ/U0vbpEvcTAPGQPriq+6Xz2xkKoGBxio5NQR7xlijBDYwQeFqaFlllVoyORg565pqvcVweU7GLdADim26qsYDcs2Dups277FI/UbTj8Sf6AVKq7QBkkbc/StlJPcqwsjqpwODU0U5jUblWUHswqjbbZnDltxXLD/AD/nrUyhi+5T09aLoa0NASWrj95byRN6o+R+R/xoENvJ/qrpQfSVCn8siqhkKj5qpvNLsMiuQS9Yz0asKU0bD2tyo3LH5nqYzuH6VXP+2vNVrOWQKMyH2I4NXxfXG3bIyzD/AKaIH/WqUn2GmiFfrS7VJ5qZZ7c582225/55t/Q0r/Y9paOdw3ZHU5/PpRzd0OyKxRs4VmH0NKXnBA8wn6mnCQDp0oMnfGarmZI0yyAc5601pAT1IP0qYNE4wQN3vQw4xhCPUUWGmRbmxwwb6il37iPMjQj1Uc1J5alMjr7Uzy8DIbHrScUO5P5/kxM8N8UIUkIc5/WsGDWpmnNyFSSWQ4+b+v5VZ1kyR2m6EqXz3GazdLWUMJjGMEncSMCsZQjcidRvQ67S9XktZjN9hSIsQXMRxn8K37fxYuB++uI89NxzXFxTQSgbZV9wDUnT7rgipeHizeFWyPQrfxOCFP2yF/ZhzWhHrilhuhyPVXz+leWHdgcinLcOn3WcfQ1i8IjZVn3PXI9WtHX5g8f1FTR3dk3+ru41PucV5PFq9+q7ftJ29g3NWLfXJ1H7wK/P8PFYywpoq7PVmCyxncVlX/a5FU59I02ZT5mn25B6kIAT+Irg7fxFEB0kjPrmrtt4omZtsV8VHqTn+dYvDzNPaxe6PJp7eR4GSNFQjA3E++Ac1fjia2hWMvscMAeMg1BFI2BGQHEkm07hk9e59Oau6nMzw+budWVgpGegHQjHSvXje556gieaCV3lZA7gj+FCSBjn/PtTY5HTELFEJj3dfbmm3QmeDdLcSy4jLfvHLYOOgzVW4t2YpKrB3KZ298UTbsOVkia0mVs+YrEBgVwOgpr3EguPMSMyhQ2N43c9ulQQtF/qyWGeuBjmiNcJt/h3eoFc0W7kU2P026neRmjby2JIYbRwPbPSqjTXBdt8jlVOQGIwMH0+lTworKskQKlVJKkDBqCcOjDOxg/zDPrTW4SuXEDRxbj82RnIIyAfxqVJdtokWSd2csf8KpxzOzPuUpH14GRmnBHLxg5d+oOzge1S0HQs2zRH5nkCkYHPpilvNyFZQ6sCv31wAQenQmoAibt5Unyz6YyaezYK71VIf4WJ+bPp9KiC1uZpsbFNMw3ghSr8HPH+eKvWTTLNK8LEhOPMbO3I6449x+fasmFvn3NAEUOQDk8kZ961oFQwGR1Qo4DNt7gc4J+p/StXFHTTh1LkKpNps0iwsz7wD5h4bAPI/Om2kbRq5by3bOATySM44A/GovNMccYC+SrNuKv79amW/VZ0fYpBTkjk9MD+X61m4jcVe5QuhHDu+zRnzHBBb5sqfy4p/ktdQqJCJG+XkHnI5x79OnWmPJmX5dzRhs4bkipfljZY8fKxC5Ynr61EqlnoROoVNIh8m8ZHRZWk/wBZg8A4PX86u3kMc1zOrAthAyKByMjGfp6URKrTC4Tb5u1csePY8/hVuS5RQqyru8xdnPoazdZ85lzFK1s7ayd1WQPtC5J9Gx/n8ay5086WeeND5SgAkHkkjoKt3e7ylWHDLt2bS2OFORzn0xVeFi1vbLGjLIZHZm3bQ/8A9YcVrSf2iUrFe1tfLEjzgoA27lcgMBgj8c1u29vDNDGxTZuHmHPbjkVBH/pP7l3TjJ5Hy8g5PtyKsgqJRBGpMZXcSBkZ7CoqVLjjIrSTM0gtjGWiD4weMD6ioYLdIlaQOygjHTk9v6fyrTjt4XJgdT8zbnIPJx/OkliTzBPuQgnjj5gOgUenBPP+PCVfU2p2aMM6aFvDIZsozrtCcllyecGr0a7Lt5E2HJORghhjpnAx+tXzCWfzLeMLEMlmyBu9B+Xp6VDcPGbtPJmtzFjLkuBz6AA5rX2jkUtzKieSJZFa5CgkL93cOgyOfcmprNZJA0bOZYsFj+6IwfwpZFuVw0EgmQSOzQsowBu6+p7VLFePDBmSNo5H+VSR949xj/61O9iNLhMJJ5iyFkCqsa7iVHPJ4x9KgSa4nljWGzZ2AYAjPr1/X6e9WrYqAwugIvMBkD7irKVwh6dOecVPBtLmab96+0LuUgjNTz2LVivNaMbbbuA2t8xB+6QRkH86bt2lI4F3bANue7dNpHXPB/76q20ikeWiBgpyd4yBn6VaiRoyvmLhsliOcEY4HuM+vrUe0LuYt4AJBHKpiZT02ZJ9cepz7VL5LyWsiny12HKZGOR1B9+f89r0sKq3G3aXBbAwW/P8qZMvktnyXjXfzwF3cj168Cj2hm4lSxVvsJjzv4OM4YgdMcHipLa3kZizBWjGMKOoA9fWriQtvJ+Xavyrx3PIqwHVLQuMjA59CaU6w1oipa2TQ3OI5M+WuDn65qxtV5gWXC+aGU7cfWmC4TzVKMPm6/1pzzZkBOFychfbtXPObY4ysi1LGlxJKQwwxGDwQpx/9aq81qHO3yEIwxA5OCT/APqP4UkU/wC8JCjIHPtjjH86c82ZWUN8mPlX2rHmmh8yZZkikjh8pAfM2kEdMVm3sKD93CPLCBgwUAYq9FMW3kHBVeMetMKujl3lKNt3O+OTnt/nn0rSlNp3DV6HL/Yp4piWjTa4+UspPA6c9zUqaevks29gRt8vIAAbcCDya3zbx/aSlw4dUXD7WK4btgdjz9aijhjz5SRorKRuBUHJB9T9M12vENIhroY88DeftVY2xEcgMcqvGc8euR19KrW8jeaYwySNIuMrzg4yDzXVpbK0ky8MAMMCD2xzn8KqLoLea00SJuBBLbiMDHQU44hW1BRs9DDMRaOcrG3lyHeMn3wR/wB9YFR2kM0Me1RIQZNrc9x6e1dQ1nHtWGPLIWMjgH5QCdxA46ZBP41RazWSd4vNjih8pUiVcFiRzj8s1SrX2CSMiC382WRI4/nkYrx949yTngAVZurePeIdw8/GAinpgYyfcn+laM0yIcqfKiGBgtz7Dt/OszUQ0iyszIzBMkAkjGcjjPt60Rm2wjoZVxBKlyI5Y5EJ7lSP6VNbJOWRchWWQBhnJPOen4Cml2SSQMu7am0cfr9atW8zLB8sgQ4zx6/j+FbXNW0RXMSsVj/1mBhQO9QtCDaNAo/eE+lXLt1C70jZ1RSTuycfTFIzSnZGDIj7QXKkAev1pXsTeNiGwtBEGjk/dRnIDEnL9MnHf+lQOVNvIsbgBiNygdcdce1aUEE7JLdOWGECoWY8j0xTDauLUtLcG3AHALY/lTU7i5TIEjSTAKERcnhOgHrUqMSybflAOMkgYXJ7fiTV3T9NWZwBJlcF5HRQSBzxgn1HXmpbuJLJwFWORwVYn7wzyKbncfLpcqbJmiY4CRAEqSflI9RVfaWmfjfuwTg+wzWpDHNPLI0jGQgZZSOxqA2yw6gp7lSzZXhR70kzPmKYLGVV8soc7sjn9KW6fzSAArHPLbj096dJ/rB+8Lv90hejYqK6jzEuY32kd+gBINaRVwtcWO1kHkuWAO3LEnoQTwfzq1dFo7YxCVyNygbh82DzxVaWIK4beW2jBXt2HWpkhmkdX/drj5SH/ipvQQ2xjikUbAEVceY3XPXP48CpJY2ihVhtC+UmVx1xj/69QpHdLIfI4Z3KALxgdMkdqnuHZ2IkbJcZyT71nJ3ZpDZhFNkFMfeJVWxyBUERZV2q20DIyfrVm1DbP3I3uPmAxwRzxUlxZNNJHuKxrIN+49Fzjj9P1/JaBJNlJWWRjGjAnoWXoR+PP6VMzLGEtoy8nzfKN3bHX86nt7FTeyvHMGjVMMSNp/3c85+vSrBRrfAt3KnIRWIHy5IOc4yeM0XszNRbdipaqwZ5V3ZdR9QRirtrCsQj2x7RI2xnZs7u+fbk1HB5jyKzP5Q+6cdenT6+9RzzIGPluSwYbVPQnrnP4Vk227G8bR0L+61gibzMsUDAY6uEwWx+OOuM5qbRg0lpJJNaxhGIMTHOdpOcn8Kqt5V5bzt5IyhkUOwzjDJ936A/pVjT90LRQblG9djAN90jqf6UaWsVFK4/VbyNpY4zI0kSyKp8rGAxIAPP1FU7ndFM1vcKNioMLuzg4x+PJpRD50kayoUAk3tuPQA8CkmthIVkEnzsh2gfw8n/AOtUpq9iZVY81iFjIXJikRXkwA6dYyCKLCaWa8Z55g821y2RztJ659eKqiNo2lIJ8wEH2FOsIyryTKcgDYzAdMn0/GnN6MKs7RZcuZmA8sKChbahzz7GrEEi4ZZXD7DvwezDHJ/Kqx8pZtjyOeckjrSXJt45FkQyMFbIVxwfxqNkjCnW5UkUrr7R9tudsnmM77lYHgKTnilsj++jWRlZdwLYHXtTLqZXm81VwTtPHQDApx3/AGyIBWZXO44HQd606EfFNs6GS3mO+OJkbkmQg8g9+fxP5GpbdY5r+ZQ0h8oEvuHyvu54+g4rPguZFdpDcIsq5wGPYdQPwJqxZ3rSSecYRCCrqdgwGG44/TmudqSTsbJ2C6UL5cJTBd/Xtg456Cm2qyNaMsQMUZzGuRgMRnLA9Tk4pdSlSYxqqt5eOV7noD/M0yC/u7eQrbWySxq2wSyjJRtuARzyePSlTcnuTFa3YstteF2k3goDtXGAzNjkfSnTyRRAwt5GYzkM2ct8gY8dxmi6hupJJLpFQuyYkZsYZu5NRWaxRxhnbyig2FVI+YAcfzIqipNdCvNM0ECeWN0r8b26MfT24pS7LAQXdAq5G7kdec4pZJYfP8nZL86liUIyuOAfrWjp9utm6jLkOMOWb+EjBq72RO5lQNdiP93sPO7ZjqDxwatCFt6CRVIbjO4dO3+NPaFoB50EiTIDgyLF0561JbMZEDTou7blAeGbPQgUnJrYx53BkE1ttgZdx3ZO1cAg8Y9arW0becBKHCkK20DP1AqzuYR+WIWBHVWXp2OP0NTLMsrK+4hznJY/dPqo69KlTYuZXKbNHewibaBsk+VeBkKDkbfpSWluqWj7W3+ZvU4O0sQu3p7YqxNaizdGi28yBtpGNue9OiMUbpJcDzFGI0O7OMg5/Ck5djKW5QgCxRKZEDkoG5GQPrjvWta6f5zQlYTGZCqxoerSHjkHoMHP4VRSMAhpVVRwuAM8jj8KuvfXCXELW+FZCNgCkgbe/BHPfrUym7jhoUtSuo7cxiWMfugEPycZJPfvQssJhDAYU9cjHNWrqOGeJLW4EZUAYyQcd+ABx2pkllD5SDzHGxsAEjDD0NaxmrHSmmVNclVrbairyy/cXjFRRxxRlBGpVuW+U5rRu7NVjj/eMQCu5SewOOnSooYEgnUo6Sblyqu3Y8Zx0Bq41FYnlVyuzStsZUD+hH1pbP7bHIGB+eQFcKBuAxnPNW0tWZztcgjrk4AxUN5CzS+fs2jOFbPQj/IoU0xqKZUacq7QgNhScEd/epo03AsdwRcjnvxSR24bMzfOVO0EnOD/ACxRJMuTAcq6HqoADEjv7VQ+WzsUZWjhQ4+YkfKOB/I1Yspm3xnup5GfapES3jeQXHlPtU7XC4ycdgajMOOVmIyqyEDp/nFUiUrO5ryOI4n2v+5QKCCBu6D19zUN7LL5LvHEwAU7mCk7eeBxxWZcXTtOhjYSR8jGMdqHuJMNtkVQ2QzY6jpitFuaKxf0qRpLr5U8qHaMkpyWxWlFbssAclX3dfasmGQLEzli24FgRxjjb/WtUzQrEuM7mAwNpB/KrUxSiR3BCncxCj3qhJNH53kbCCCSXJ4q5eorBYnyC5GDg8VzGqgrcOVlweeAeT+NK/MzmmjdE4lMchbC447VdjuoWjG0B26VxcDXLEQzPJsVflK81raXcLAqoxU+54Bq0+XQlXRvh1Dfdx65FKZUx93P4ijS7iGX5powoAwSDwTV4LaSJlZMkAkhlCkfrzVuWhsnoZxYbhlCB7Gpsr0Tmpxa5VMMQGG4Ej/PpSTQyKrBRk4PUZqHMaZAX25DAg01enbHvUcmFC9uOQeOaXtyP1qlK47ku8/wgfjSs7Y2kY3etQjcRw1RXcDTQ7Ul2yAgrnuR2psDI1fVI/KWOQOk6yEEDovbmrOmwedAgeQFQOg7/nz+lYGsEz33mbWLk8D1PvW1pcd+pE0lzHHgcKUzwf8A9VTcyi3c2Y7aGIAxxoB/uinsoYdMfSkVpmAV5EJ/2UAp7MeOFHpgYzTNkMKelGCOTjFP8zn7ie/FCNHnjb+IpjFVVY8sq0jQx/8APRfzpzuCuflP4VESB82wH8aRSHfZmYZWaMgf7YzR5UnXCtj3qMYbPUUu3I2qSfrSBMwLCKWR0kUDaXBxnPOf/rCpp9zzpF0V2w350kMVwrxl1Uc/w/KDge3TpVYSsZnkyXUE4GDwfeslPV2KskbBiDRypuAwWUHPYHH8hUd2N0EZhfeFXk4wc037TttmLr8+75tvOM+lQTXUaxlFVj04Y4/lUOTYpxVh20XIWQorTKBlAcbh/jVV12MQyYQHA8xsHn1qaS/ePaERF2kHK8H8/wAahknkmZI3cvNuVdrEkMSQB+v86RMYouLDcNAJlUEdAq8qo70zbCWUuqscjZ8vQ5qG2ubpZG+Xaozvx8oAFXWnDO0lvlcAgs3QHjoR17jpSaNUhbiJTEI41UnaGBOME98H1qOPZHti2nfu3fe/KiO4k+zSRyLhWGFwc5+g7VFcXS7DM2xptoRcjaRj270CaiJLPDE+YmkLcgKR1PrUa3PlLHL5bPI3Xsc1E0k0jLJIVZyvB2YyRUt3BItsqq5RCSeFOR+tBkldl6UwzFLloUZnfayg8rkct9M06IfvjDD93YWXHp6Z7881nQxKFE0ku052pyOV59/X8OBViykaa+K7VAKkkEDCnuQAaOh0wdjQPlyT+SZCWA+XcRxxyaai+RZOibZWcghiR8uCO3bvUUWIldHZ8FGwScD8qrwqp8x42GWcjZjJboePx/z1qOYU2IC24zMjE9CqH5cVLdRvsHzB4+VQ+h68/nVObesjxo21iAGPIwe/FVVklExxM+wKww2Ou0/4VmqfM7nFJtl6zkUJseVVdsYU9Pl4q3GySnPmKjKD8rj1rDDkP5jgSDBCkenf+VOmkMixtGxQgdXOBj696HRuwUGaGoNEilNpVin3wMBs55z26ioYs/ZN1wvzuQigDkD1FUt7SsI2begxv5P8umMfrirF3NcSKSqNHHjao39hVqHKrDk7QNdGSGFUVXBYFTuA4GKkaY+W0jEhUY+2TxjH5k/hXP3LyBAxLc4LHbnC4/U+1X7OVRbJIwbJ5wRkZPHSsZ0mTC9zRuplRdsM3z5Acnk08yKYVkZmdc4JA6c5/WspZYVl6SHsWUgn64xVuFl8pcLIEkJwrOCxIGcDoD2/E0vZ2OlKxJKnWSWTKY+YdTVN7gMGiNrCY+g+Zc4xx06c1LKxYmOPaWOZFU4+90IyPT/GnG0zCG8lmkiwSQzHecHBx654q4uw3cowpcb4Gs5WDKv7xlAVeSOMn7xyc1YiL2rCS7dprhgzIS2PYmppkiMsr7JJXiBABBKg569PoBRdW4RPmMmEz8oxkk89+n5VTncnlY37YYoLfejBWyVjAB3twS2T25P41LF9nixLFlYGUF1zkL6D2plxbxTNH5qKFKhIg3XO0kAEdPmxTYo8SGGLOFO6NcZGcD/PGaTK5bGjaPHHEc7ec5wOvpT1kV8rG5fIwwPXd/SkigDRITIF2ks+0dWA/wDr1LbpGv7qRGY7eS4xuOMcZznsfxrFmiQ1UVA0jY3N0AbpRtMsah97AHgkZqRz5QAVgW7A/wBPalhV2tz++6sOh6c//r/KpY2iCZvJjVGUA5xgd+n9KryFjjjKg/dB6k9KlnTzLsqnztjJGec96dDayqrKiDc3Qhhk+3Of5U7IzcblDf8Avdu0Dqqt6jGM/WrILNASGjI2qrFhzkcf0p0cMkkSRSxvGzZGcDIPX06Zp7x+WzhV/d/7XPNFkS1ylOOTAO4GMZPIOcj2qJ5ZhKY1b5NuUAHJ6cH8MmryW4VN0q56lcYxnoPpUccMkwRnaNDIgkwB8xBA9T+FVpYpxuLZyfPkloxjJHenpdSXDqruZAMcjoPb9BUjQKkcmd2wDI5HQHmq4s5owXwpLZdVzgDPcn8qzcV0Ks0ixNcCK3XON27hm70xd6M22NufvMe+fSqOorKLdcAbFmEYYchif8K1I5mtrOUBQVZyCX5yQO3pWjhoS0SWhOyfawJ3Drz+nerq+bI6l5FKhPuLzg/X+lZyTh0MkyqE2gx9sn8D/OnRzybWPynneBnAB9scUlA0hoW387IjYx+ZhsO2VB+UfLVC72i4kuHlTLbcJkAlh6D/ADmq+q+fdzN50aQExkrld+PQke5BFV/+WSQFdrKnXfjtycGtowG1cp3XmTBGdHESk7SBjcDnJPp/9amwwutqX+RUPJ5GB7fkau6mftCR24YxybB8xY7H6YXjv7+9Z97LdxgWbcwthOOuAoIH5gc1ql0JVNMUWaSwFkfc6PtV92AfrTXgmVcMAAicnPL89vyNPtYjHG4C47YznBpDJi5dC2QRhfbrxz7mq8iZBFGy3qLG5AAySDwOeh9an3KbltieZgksxwf5dKiiheSeHcGCnrk4Pc/0qR7ZFsZJrpwI5yY1CEFvU5/KkzORcgeS4WLYvkB8NIrc7c+npUcka+YPtomkjjA+UjhQe5qCLdtWOElI8BuDg4wB9O4/Kkv3meyB3OFDkncMlv8ACoXkJzdi1aXix3u232wglgARjt1Prx/h3qtPHdSvudkEcnAEjADrnP59KZYokp89kIyNwKsCuB7Ecf5+tX9Stry4tEeGJyh+YAorEL9apGkZXiZjNJGNyPvYyHftGF2jgc1FawNuAmYyMVIYk547n8lz+NbGkWLpvjuBsiKhgHbCtg9s9T7cU7yWt0lLGOMMpGMDoMccE8dqObUlQKltDC96qSrufHGF+4SOtQ6gscbfuSzRYwwYAc57Y696uEC2DzllZtpyQPlwapi4j2+WrLkjJGRzx156VamyvIzdrm5kikY4k+Vl6cf/AK61o4Y44RDH5SsgJ3s2SCfSpo0jvpfkbGGJYL3GegP0zj6VYNvayxTCKN2S3IJAbLE57/8A1qJSbZm4u5mW+4O06ts+UBMg4IByf51TljZpkRQQFHrya25y25j50bKSQFLdcn2P0rIuR/p3BkeSQAYHUHHp9KUZanRpYS1ZY1RlY5BwR3YYPFWLqKdUC7mOG9c8An/GkhiMTAPGSE524G4H1PpVmRh5YuGjeRuSsigjB9+1RKd2RKqr8qLukw2AgLTqyqQQNrYJPufas+ZzJJs8wqmC6eo46VIqySHzHmY24cn5DgEfSo4kuJpAHYhjnYnYA4wT/wAB5obtqKclYgsmkkeV2yqqg2/4fzpywKhEsrZXI+Uj1HFW7eFLeKVZmHmLnYN2ck8dv89aoyLK9xKrsp2AFyDgKewpLXYyUjZsYLdIedyl23MoPD9en4AVmTho7rcVO6SQpn6cD8+tP055JA5wd0QZv93sCPwYflUpkMIinLJuVcYdc5NJGu6FmkLNHG24rsOG7jB+b+YqPzM2qbdyDO3IOWxUV9532hnDfO3pwMf5FWreF5kEZJLggLg8AYz/APWodrnG5e9ZlSNY/tC+b5oVwPlZe2eKS42pPmFW808FFXPptzim6lAttdNb+cxZTz3HPpU1nZMlqZJlmMY3FGAzx9adh15SbUY7DCwS5Khdox1P3j+FR75Le5M00YLY/dqT1Y9v6/hWhJZolzADHtMxyxAyw9PzqjJPcT3k9pGTuWTy+QASDzz7gA00rhGL6kV1Huu3UMNvmkZI4wBx+mDVmBo7VJHkkUgkAjH3x3x70yC1WYRxiRvlzuVugOT7jj/61atrpscr+SxUxqCRkYwfU80uZNGns20ZK+Q9yirEkSjBAJ5wSBn60GZo4S2wY5y27Ax24NSTW/l3hFvmX5tvAPYnig2txb7I7pxEHBYocMzc9M9R+FVGS5QptoS1lZY0aVjJG0LFcAgjJA7/AJ1LLMn9qBiyFm6RIRtBGRyfzNNdFhSZcB2BTYFBy6kEHPsMjtUFtatG7SBUkUDJ7E7uAcfl+VJxR0PVGgbn7RKYdzNIpI284JHUjtU9xuktbSGSQKxLOVVfmXOOv1NZkF01zGEtLYxyy43qGwQM/rWlcWcgjU+Yx2AoyMrI3Hp/+vtUOCM5LsQ2yy28rysihQAoxzg1IrSMqSSPGBuJAzknPaqD3jIsgmjdl6KxO1iScc9uePyq/b2czAsFRJFHYbtoH86hxYcrRHcXDS3DxxzOcKf3e3ALY5P1os1MNzHJcyOyrGvGzkUkJntZQZB55yTv24xUtzdTSIqxYO5wrKD2pXexy6ykJqNlctlgrSRlW3nJDAHv6f5xTSZLe4WVlbj0x8jf15qyivCSt0FCnkgL19uaqPNG8jRwxxg54+fcRSTexEtGVmeV2njlOAnzE9CR14HeoEuI5JRHG7iBx8+8YYEdD+v6+1STWfys0gIlG7EfbpxTXs9zKq/JKFIAAwc9QfyGPxrVKNhXdiWa58ho1MfmEkHcOp4xn86WS4kUKRIGcBlYE8KQOuPQgj8RTdimONpgyyruLYbjHrQZlEUWbcM0bBd5+6QemT7LmpUdAUmy/bGGTYHUGRySpI2jgD5fr/8AWqW6kkYyRo8RZcKqlfumqZkaCWEsqqN5IXcSQM+vehHQtMdp2Nkjb1z2/WsuXqJzcWLHBeMTDcSKocj5u688/wA6jlimhTyRKWiwi7Tyykdf6VcuJmcMJVG8IAoA6nA/P1qSJ4WhyYmLn77MpB7HPWlzvsWpu44skEKJIu8kDfjrnJ/+tSboZVVy3koWyQRnjaBj8xVbUbvL+YHyQewxk5qnNfRIwWQnA+ULjPTpUw5mDrWeheUxs7/uzjoPb/69Q38aFImPr8xHXaelUpdSzIuF5wchABg+9Tw3cbx4ZuCoHI5yO3862tJaj9u0x80XymRQpLg7lIJwKilUwssazbEK8ZGf896f55zt2kDcMnrmmvOzRLGSSu5upIAH0rSEwdUasjSN5QcOm/b0xjkc0kkMrFHWHf5ecsoyp+tStNBvZIlbAXBJ4yTTHk3kRqyKcYOBgDHvV8xcaqHjzXCqylFQjlhgY64+lW43aIxyJIS3IzjI6cVSt5ssEEjsHABZiTjBzxmpHl+UKWDbfmyen+cYpcw3WSRPO7S7BuLMDu3Z4wO1Zj2sFxKPMkKhhnj+H61L5jKr7c42kikt/tBDSNEoAXHzDGetWp2JU02ifTtHZlbYx2gbc7s5qQ2bRSC3WJWRSWL7eMY6fzq1p96sFusaqhK/MdvQ5p896JbdY0QZKEE4I9ff3qlUb3NHKLIwscMrRqGCZGfQHjp/nvSXsqpA3l53dFyPvYpt48MIKySN+9TzF2g4BOPSse4vJEnGG3yAFVZuM0+bsZymuhvJfLvi5dNw+6ejDP6fdqSC5VY9km8YHynbwfXP4c1zCXrfaY4yzMo+53+Y8fp71Nc6piHbuDkgZX0//VSkpXIU9TpzdafNNIkeGRVGxmUDJ70x4lkcLCyrjuzDFcpa6hBt3ZBOTgHgDjrV7SLhpAzyEsFQFQRnP6U1Nx3K5zoJ7X7PEZftEUhx0A6VQnYpGWPPGcetCSMSVlfauP4T/KoLwkbv4VzgZoVbmK5tDH1By1/GygBmO7I7GtqCZFiVdpIA+Yn1rl3nRbrLAlgfvA4rXs5UKgzBwxPyknj+lOTcURzWNlGjI+ViD161YjvJkQKoDIP4XTNYvmLGSqYyx/iP8uatxyLnDOc46ZOKUajZpGojTjmtZuJLR0cdGjYD9DTxb2suTDdKPUTDbj8elZq3CrHIcqV29DUdrIxi+d8OTgY71TfmaqojVksbhU3+WZE9YzuH6VByu5TgEdj1piMY2DwvIjdyhwanF5cgt5mJRx/rFDH/ABqlORonEiAO3LYA9c0wHk7TVsXFnMD51sYyP4on4/FTz+tIIbaRtsV0Bu5HmxlSfxGRQqq6oOVboxYb6R7uWFVIj5zxn5s9veq90zqMu42lfmXOCDUgLxtc7WGwMQoZeeueTVKd45kWRrpFUDay9e/t/WsFHqRKSuSpH5tntVtjN+8Xcxy2OMD/AD2qN4HV1aYqGHLYPNDSQq0bW53uPXsPYU+S3aTymYhVc/NIzYNXcTdysX2ysN0Z38AN16024hl/tKEqwcknhTgipEthIolkkjLBsLhgSffipBFvPmLH+8UgKcgnB5oTRUUXJZGWFUjyg/5aEnpn9aarGYqCpV2yzbiecH1+hpzKzHKeZh1zIUX7vHPT0qSNZGgfEyNI6rmKRsZB6tz7n+VRJlSlZEF0jRwMxjUjbyi9WI9KoXs26GOfYVHYEjqRwP51bDNMzSICvlkk5yABnt1zxT7+wgubf9zIc7g43Dbz7cfzxRB9zKL5mU4VMjrnheHGRjGR+n/1q0bcKcpIp8yJFIHPYcj3zVMecLdnVtwDqrHcCSeAB/OrrRbIIpEy3mk+bl8c5xnPSiZonYhvjcp5ZJJ3EqSDkbcjj+X5U21e4RpJmbKby4mBwff+VTmG8EMDKgJUNj/aJxj+VRypnzM7SAcCQcAnOcYNTCXu2FFuxe+0wk/vIzI4XKOPeq2pzJ5u77OoPYljx9PQ01BK0aqnJyAwAIIpYRcP/wAs1lkx1LYyP5VmN3kZl1J5m3MmxM9D1HtRb26yTs0ruIMNyOxx39ue1aF3axSTNHGwMS5Iyv3jjim2kayp86+SsZOEByDx6fWtVJJEqFivJBHDbFVVmkKhg4BKnPOQO1UWtbtVLfMwJ68YY/T0rdkZfs4VXHmFcEA+npUYkWaNg/A+UNnnAHWpVWwMy44VVYk3FJZGPmADooPp65z+Cg96lubdY5AQ7HkYBHP0q1c28c15HP8AMrOj78HkHIAA98foKSYs08cf3AoIyTyQOM/U1rzc2pFRLYkS0EkwlIDqAEBxkDH/AOulkjaMIm6WUBQODyScZOTV2JVNvEzqyAqFCgcDn+ZqQRRF5Gt22lsdT1AAIz6HB/nWMpamlNaGfbW6CLyVlKyeZuRHPy59/X6VbWG4W8VSxIZgUOe2AN315FR7ZJpiZIGO1iwc54/+vVqKRo0M8kuOO6nI/wA/4VLkzSOpOlqkM5Mago43Bc9/X86tQwrDbiaaEb85LA4GOgxj61Ckx4kkwUIzgg5GOOKdeyFY/LBwB/tcnuKze5q4pDrSzVAZZuWb5sKvBNczf3s000sNuh+zJhfMI4LZ5Ga1NZ1ae3hSQqHMp4zwPujP8xXHxXs7QXMSjCc5x0Ge5rooUea7ZEpHUatC4srdRIFOXQ8gnPGCMdMdakv9tgslxE7IMEnvyAv+NZUMzt4bjWQruVztweSSpB5/4F+lWtekZrFpG3bJZinGOB6/nQ4WaQ+g20vGuNUiZg4hbcGVmOD05rTuNm+w8kMpWUSYz95NvX+VYmnyLHJG3lku+5c9evTFa0MBW+8uT5AIgykv93t+eR0qaiSYFuW4WS+Pl8BX25J6+1Syz+TDvjQHzOWGPugGqpVo3k+ZC6nzOcEnPf2pXcSqkhIf5udhOMnHH6/rXO9Sea+hNZRv5LGbCM3XHXI6+9PuJEEhMvzBUwOvHpiqwuCySOYwFJBQFufzp11P5gcSFFBj3Lg8dOlCjctaIs3MqNExiXeycknvg5A/SqxuCsr28XzgnaOOBnvmobeaX7Q6Mi9y2DxyD+vIwKriaNJ5ZVzuXAwDjt6VXIY1NTRtW3TSRM4KFxkdRkcj9RVksGCHy2yqcOrdR159scVnafMjrIrfLIyZHc9+cfhVsXEZG3YQsecuwIHpSlE0i9Ca8aP7Kbhl3sAEY9smoYZIpGJYswUFiu3IxiquoySSKYcDc5HGeD7/AJUxJljg8sYdnz07ckf4VSjoNyE1crDbpGu5G8xMrnv1qaxuIPszwTsSXJcnP3R3/XH51SvArWSNLtEolUsx5JGKas1rJcgRxHahUbyc7+ecflW3LoQ9S3f38byr5SBFxtIPoOM/p+tQiRg5jjmCrycA5AOOmao+XENQtUYu5+bOTngdM/rU11KjO+3jJznGMf8A16HEG7IvzXQDFVkjeRQApI64PTPeoLqS4kbe42BsrxyM5/wFZUoC3OWBfAY4AJJO3g8e9aKFlhSIAAIpYZyMHPvWnLoaweg6SQuu5mCKGAGOS3t/Ksq6aPyUkuLnEgbcvqw6cfgP5VJdzyfbDEWZIUQu5HIwBWZqErTR28kWCjEqCRjHzHH86qETBzaZ06wsZftBjEYdl6ntjPNZd1b/AL9reFGKmYklj0GOD69WP5VqWbCRAqsC+5RgnrxTLRmYSzNlpEkwCygZIzwfTkVipu7KauMjV2EMnLko4+70OeMnPHHtUMturRIkjbMbmU44+Yjg1cEEcNqXEm1yocjqTkc/0/Oqsc2xDK+51jwV9ADU87ZlpsXre2UOp4ILsixt12gj+u38xVXxAsp8qNVDMqhsr0Ttgn61Yt9xjMk0ixiMEKWPX5d2QPxP5VQ1OaZtONwQY1Molcn9Mfjmqpp3K6E0C3UlvIpjkAXBAVeDzTzuLRs2pFDgFurcYyQfzx+FV9OeeQIykku2N/tu6/59KljhYhZEyY1UBsNznGenfrVPcdlFF2QFIjFHImwupDq2dw6mor92uD5MXmEoTGxUZAG4Lz+JFVrSRjD5mFVcjG4YxmrAeZITucbg4IKHlsjcc/jiotqVBtj4dN86AvnzYgg3HPJ9MDsKqCJdzZiWWblDu5AHt2qZBHGW8wnLKAoIP4VGkbsJYY2EMQG9nB3AZP681omXomWLKJEJULtbZ+7VcALj+fWrEjX1tahluI4WfnAbnGejCqUcjQxrNbxM+ACpY4OSwAxnr1JpxQTWjb2IEUhBYYy4PVvSps7ilsVZncTBvNEhLnOOx9MflUk1m0cyXkILSqmGDjIIAGf5HBpkMJkuI+UTbIWYE46AE8/hj8xVq6vI5ISUhKBBtODxgds027NWMFUs7FZpElhSeTZGN2cBMjoeKuzqboQpGuxOQAJcYwfSsyG5jOnSQrCyRGbcrkcHJHA/WtCODzFWOGWJJskMS4Knk5+npWc1ZkaJ3LMmntOqxQfKM583opPoTTLlXgHEiKVYKEbhmPTk/Q9quzrCtsFRXmdOEjTgJ747Y/Gs25ijWItLNJLd5DlicgYIPH5USRrUa5SGPe2GdkiJDIWYjoQfm/M02LTZ1kePy1mjZVQzBs7vf2qRLZrlAvkPIpYYZVwo9yewq/AZoLZsBfuMFKyZz7j1x6VTfLHQzS0vYpwER2oAUgMQST1K4yB+JqFbOdnQiPcqkO3A+92FaJtZJgMRGRlOBt6A0W9jOYJWmYr82HGQcD161EJXVy6epl3kbQzOdrY+Vz3ADdvwOasrassClXI2pzk8gnn/ABqrHJILyTZukBARsg9T/wDWq5HI3nYYgKS6sfTvRLUx5U7spxR/v5J4ohKVZcAkjJPrV5FuSpUuZF2MirtAUY7genXmktQGvJYlEihn5J4BI+v9K053PnrHgLubamBgEE4x9M1SNIQuZVjcMb1mnlbZEwVQp4xWLIhQXk0eUb7Sx3j0Ctn9Grb0+ExttdGExJUFRuxyecenvUU7RRrOIo9sqqzkEZB6Zz69PyNOMnF2FOVnYnspomWI4RdyKxd1ALEgZUfmKsywMoe4SULtByC/UdKrw/ZZUiDNEF4Us2cA4OP5E49hT7wrJZnyVVpImHB6YzzxWb3NfskMd1NGqvHEhm3E7iOcj0q/LGHhCz+Z5shIVcZwKwt8/wBoXBUgHKnOSeta9rJJDIk10XMSHdIRw230HpyaaictO92V7mFCJFLCNkZFDZwRjJb88AVDMbVIGO5fOcfuyxOTg9Pwp95DZz3c91beZg/PtlcHkjH+FQXsYnCsWT92y7DxjP8AnNV1Opy15R+mXENpcGNYi0+3GSOVPqKs3dtcSWvk3iXKM6ktIW5IO7GfwqlMkkRWcbQ5IO7GeKvW265t3Zp3mcsXO9s8dMemOppM53KSluKbW0d9rW2cEY3vjDZ4OaoeJRc2l1bN5gJ3bQFb7wPc4q1HMRO7KPMVDwxOB1PBqpqssTeVFN1JLYbqT2x2xnvVw1OrRxHvJsXMwKtzweTntS25XLl2VVDhlKjBHHvWZb33llV8lGfkkO3ANPjmM8ReRY2fvsYYI/Ol7Mw5dLmh9sWfMaW/mMnJLH+tTeVHcRO8mEk38jv9ao28ghV2A+Vhj5zj6UijER85SVPAZW68+tZOL6HA03IfdRSIj+XM0uD948ZqvJfSQoI54xgLksrfMcn1pL6YBPMDERp8vynP5jrWdKvmxR7ZVLMpJ9Cef/rVrTh3OhIn+0LPIywMcMpG1jznHH8qEnuVjCOzsH/gzgDPtWfbw3VrcJcPFuZTwCw9K0tOZ4boyy+XJOCJBzkD1z9Bn+dbyppLQqEegmtTSxXIZWwoJOM5IJpLe/KyKV3MZBtbP5fhUNzZtNEkrSEhuWLtjn3PbpSQqkI8u1ZzI6bn3DBGPTPapUE4mM4am1cyP5ULTqVDRhGYdwMelRibEYAJCqRtwTwCKzbaQTTLudvLXu3TnBzSi3kDu7Th1ToEb7w9RWSpCS0GalcNGx2twTuzUNpILi4Lybixz9M1DqEczJ5qqzpn5sD7vpmnaes8aMGjO1wMEdSa35FGBk0XL+0kjnVFVlBAPGTz6ZpPOaJ0jkyuFOcGjUZm2SPJLt2gYUNz9TWZG335WbeuPqaIwbWo4ps37O8eQHKhUUeYzE9AKs3c9lsE8UZIHOd55564rFKutssag7XQBhnJBH3vwzV0CNbJMKxRMjLkYOaxlTVxNO5Ya5M4DYiVe4P8VVrm6MRY5Dh/4c8L7VUuGaLY4ZWRjwB/DUU0yyZO1t2f4E4P61caRcYmxaXGY/lUBsHGfQAnj8qi3O2VbGz7rE9M4z/SoLRkdxDbwyyyKvJBxwTg9evDVZn8qewOyRRhhgL1YDjJ/WolGzKcLgLhsbYUVscZUE/Wp4Ybq4QKu58FQcnA5B/qaLpYbeJ4VcsAVDCLhgDjH9aswRzxWa+XtLGcYZvlKrwcHPQ8UpPQORkjwXLMYYWIcZUY6VVtreWG6VZIZFUE5cN7itSErFII4lYjJfduz3pEaPG2eeNCWYJnnpjGazUy1BmcTvZ4TDG2wH72NwH+f61nzWzOpbhcrkE9FFdFewZSTyYy0zIFLhhgHOefwzWcFit1MVw8THBK5Jw24dM1tGS3NFR6nNETrKU2gjGVwevOP6imPDJPIgwys7457DvU99GVwyE/eAyeAvsc9ue1XLkQ/uZojv6Et2wetdHtFuRyamGZJUmbylyoOMqOCBW/ot3dj5mkkMYOAX5z04rKvrdBdB7MMYnBdQeB7jNaVgTPLE38B+UpuwVPrRVacQVky+tw1wHmMZUe3GKo6hNLIygFt3ULu/nV4TLGhhfazD+HdyP8aSUWywG8whQjaGUEHd9D+NckNHsZp3ZiPE+9SZCPkJwP7wqzpklxNKFbc6qPmwegqJI2e4LKpxnIB6fjW2kTTWKwWsKROv3mVuv16VtOehpy3WhVjbdJg7927Iz2FaEEqQwbn3/Mfl3AVE9lNbxLH8kzdcg4/Un+lQ/Y54VM11vTH3d0bOo/KoTDkuSrDdXDPPJHshHO7GFOKmibzCr7gMZCqO9QTzXFzBuSRYYiMEDK8epGfU/yqa1ls9okk8+QggKY+g4+lBWxcibahy24E8Y7UsisSw4BPTnoPWqE14rOYoYjGpPzEnmpZrhjtkK7FA2Nj16g/lSUmEZ2LiZRNgfK96cuQhQqTxkZGcVBDJI0AYqwPp7etWfN8x1VOgXafetlNM2hM5u8AdG3GLzSScN25NUZUzbu0JwxHyhM9f5Va1QBFcSRB5UOGHqfWoltg0UDRsgQkMw7jPvTjoJtMnWT54trSeYqgHgE5496sed86AuS2OcDv+dVYrUPM4jJKpja3TJrRvdPmVVniljlk3DKgAYqG1caZn3DPCgXHAPX1NXS7W0aRgxswwxk5OOO1Pkt3huHXCSBiNu1chcg56020RXhbzPNAGQQfUHtUykirElu0nlRukrDqGGeT7YFWYbhkkkG4NIp27uevpz9KdD80SAKgJJO4Lkj8qjlmfEkbBOW37yApzjB/wA+1YOXMZ1ZX0GRhZGMrNuxn0zn2NTRzYjd4RJliM7iTuXHQgcHNVvMWOIBSGDdMd/Umn28pgugqspJC7Q3QVauVQjqVC/k2YdEWOWR2U/LgKQe4x6Gr0dw0tlPAHIZEBKgkDHcgdKyw6LZOGClmIZWVuhPX+YqfTLhY5W87OWAUjGeK0cWze6NGxaRo7f96r/LgjPQ5JFWJI7OSAlgyEkbgPmyeOeetUrJWjtDGGVl89sMBjkchT6dP1qwGhw0DRNFIi4JxxnOeP5VlJWehUbWIpHSGVlj3ylWGSxxt9OOP0FShmwytGgf7uMnjjn6nNVroQzXSNt3Sk4OXxgU6bcsXlsGkQAAtjJBznH15X86RLasMF3HApYAec75BK9R9O1V2n+1SgMAsoYhVzjPp+tSyfZliZdmHTggc/rS28IW4SdXJkU5XAyB3G6q3RkpKQOwEg3RqXyBuHA96WC6UIyiNGY/Ko2fNn3P6VSuZMB2Ks/loGYPj7w4rNlvGjKrDjzEQs6d93Xj6VUafMJ6M2rqdBdR7lK/un3LyQDkdM/j+dQMv2m7JUBYgo5HOKzLSaaSZXuHJwNhzxu5z0+oNXYbeNZPMklXfuIIUHjBx/StGuVWCSuaNlerxDvCMDwXb7wHX8fb3p7zKwe5Mm9ySw2jBwTjn/D6Vk3Mj26xSKC77g2TztH+cVowSRyRySMu1TH90tkqfQY9sVnKN9S4+RZSf5FDMVDKQFIySfb0qDUzttsbgqFRgsOuDjt9arWzTbgDvyAdgC5IGamlm8xGb5zH8vXggYJOfxx+VLlsXFmvc3BY+RJhyoIBIxlc+1U55gyJuUk5K9eB6c1BdzBZiwUDb8+RxlfX9agFwZInbACqMn3xnp/OolG70K5tbFLxTc+bcxw+dlI42wo7Ej2/CsKKRksZUV2USY3DPWrmrqpvFaNWyR0I5Jz/AIVTlhZI0jbh2Y5A/h+tehT0iZSvc3LNMaPaM0e5TPuB7kYIwfxxWjfNBcabCqpwyMQOODu4J/AfrWVp5mklt7Jfuq24H0+X/wCtmtO43xQQFdpbALDHHXoPpxXNN+8aXE03y1kjI3KY4sZxkbjk/wAhWtGEkkYBXcqgCuRgEcdfxP8AOsXTnkjvFDnZhxj3JzyfzrUtl3RDY7EmSRQwOTt3EqfxzWVRahe5MI5JLhkCjyyB0XJPuaGuB5awhmExHyDbgfeAzgH3p7yNBCsu50jK/Ns7cZ5HuKht5YGCyKhUgYy3PHX/AArEdhWjmZFjLghvuqR99uM89qrTJGjP5ickHLE8ADt0/pzWjHDmWXBUhflA3Y28fz/+vSK8DnmRRIq5y3OB0NNOw5K6M23jka3WREcJkAKBg9jn+f51CZoo5ZdoyyHEWevHHNXLQxqsTGR2Pmlj/CO/HvWXcrBJDuTcu9iUc84GeprSLuzCTZciR4gshVlmaP5j6sTjH061YEcxgBeQY3H5QxOR3P8AP8qRFAVLhCC4kUeZ1BGM5H5VK/7kxCJVdtuDvPGT1P6GluXHYjg8tJ1bc5Ck8HkjA/xqveu3mNtwEBDdMen+H600zF2llyQT8xK8YqrATIyRsxkDsAfXb/8AWFUloTOWthl7K6u0HG3cQG+9yKfZPMsUCeVIAuScpg/55pbidl3bUYRh8sOuTn9KlvL15II2ZmABxtQfXP8AOrb6Cc7SsI4j+3SOwUkQH1GCT/8ArqJo9rvNG6sJBnCk8CnIFeeVezhF56AnLEfrTLVvJsQUXjaE46kDr1pvYqeqEu5HWfdgDcqqpPzYJA7VNNJG3zrhDtIwR1/KqOoXAzlyq7McE88L/jiomLi3k/elhu6r/WtLaIOeyH3WI764zKdixFUyOuBzUUa3EiQBY+cE8KMA5zVcIZo5ghaRmXbg8nkdvSrNzcfYwlvG4kHlAuy9C3tV9DNyL0dw4Vd8wzHIMAs2cfgauTTxvaysiqyspYbcjA3YHOfU/lWfpwaaydpEG/GemM1FG22O4k58tSqqmffJFYJLUmE3dl5pI/KmiBI2gnJPPTpURmDRrhidqKMd/wARVeV5JU3Acsdx+hp6QJtb95kNtHFTGJDFV5ZmaN85KquccbTkk/7uM8+/SpdUDNYSQo75VFdEJyHUc1Vb/RWO3ZiQhRIBwDgDH15P5GrF3cYtEHlb2blX4PfGOO1abPRFqppYs2EKzQIj3HlAKmM9ckjPH0JqPR3kgt13yf6hCD9T/XpTEniMDqvErkc9wBxx7HJ/KiznJSSSRuCmcY4JI6/iRmhoatctTbjGz3C7Q5UQt1JUewPH9amgZnj5UJ8x2gYxjgAHH0P51lWkri4zuY5VcgegPXH61at5mjaa3O4hsspPUYPNS1Y159RkwbZAZAQpHZs8jirQuFhuEkAdy2CABjGB6VXO8JvZlC5ZgPqakjVpnaNWMgGOnoCMj8elSKO9xk13NeG3tvK4Rwijdn5UHrgep/Or1rcJLbSqF8sr/CiDYDj0rC89o7nycnDx7iSehLHp+daHzIjLGyspYL8vcehq5FOVwtYURhLOSIY1UkliNxPzY/Q/gTVe5ie4t9zIVSKXIx0Bz0HqBj3zV2WRVi8nzFBiRGc45Yt0H5bahk2SW6xmTbGjl+TjnuPpUrR6HNJakZdWiGyRikj4Gw9COenatDTWU2sT7m2qOQOWI45/KsuZIFfyraMxgsWJB4OBnPtViHf9mhO/ny+3HAJ/xFKoU1ZG0bqGK3dYoXMp7nuvoW9aqXB/deZIqKhKqR128j/H9BVeGQrnO75RuOAMU+8nZViVgrqxVicnBO7j+Q/Os0tRt6G5axPIZFaSMR5KlGjAAOcsOOxIpbiFpI2ulSNCiESRqMADsw96zre5geRGYMp67B69zn3qzql4ihXhSRQSchiCDkYNOT6GjnFwsyTTkeZFUOY1ZfmA9ePf3pbi5kVRayOzLKhctuwCPSs6G5SOVlhzGFODx+X8hVeS5EqOrZZkcbSOgqLPZGSaUdGTWLRrM0iK7u0uXJJOABjHX+dJaxq5i80HcYVbZg4JIOefbFU7W8h2PHBG29SWeQtyMkZx+FMsr+Qu77gGAxljnAx+n/1615GKHY09NuWhlzvDu5OSB8pJ4/GjULqSSRJ28najLtBGOQH6fjisu1u5SCjBlGcKQM8etTXUR2xyAqw+9jO0ZBxk/iRStYp1OXQvabeS29kxBC7iCQB82D2PtWNqcj4cBgGYEBu+09RTIZpFYLLjGeCpxmlvJgJF3Ps3HlducgH/AAzVpe8ZSndmxYXG2DzJItpxhs9AARj8ev51UkuJ1QSBjtkLZY9CCKnjvI0gdkI8wBgMckNimz3STWoW5mUSIQ33PbOKhrU0u2ytagoimEqQV3ZPX8DU8901xE8SL8zKFYHnOP8A9VU1kXzIoY3cxKuDxjtz+lOG97aRfLCgpyFGCDyBzVIhaMt6c9ukVobjejz4j4IHcnJ/lWjqbW8UJDyDyUZffLfwgfXNYbR+dBH5pKPCUVOOgwSTVrVopPsG5pixUrIFA54YYz71SimzoUla5m2spur8QFvkLkbGB257CriTOn3svGm4nLH5uAF46E0y2iMsrXfRV+bI6KRSS3TWsSh/lYnA4+8D0wahq7MLXldl0TLcRK8NuUjUZdZMHD57frxWHeQS/wBouzb3U7SDg8c5rStJzHa7VbYzc7tvHTuPr3qtrk8xvYpZF8uRV2sVbAYDFVB2ehtK3QaGb7Qy7pY854JLZ7VLGIoBIGZ8rwuzp+Oah03dJ958DG4g9eeetWLZozLMWwiMwHzHipbdzNO6ZMrxsnz4U8HcnXI/SoG3W8W3kxqSQxf+lWp41VlZDhdx3HcO4A/pUE/72b5FV+pUeo/xpI5mihA1rPKdsYV5ScseefrmmLZo06RbiIyT94ds8/Q8VejtcAO0MQ3cYTk59cdjSvbBIyWAK+WSQByx7D8Mc1bnqbQV2Z6W4kBSQqVUF0UryRng8c/rVnRIFkkmYuS0vysH4C5zz09O/XinxwyGeW52Kw+4xHuBxViGNo4QqElyGLD0GCP6mq5ulyla5n3lw8lxKqYMBk2oo69c5P8ALNMh/wCPvfJtXYfk56A8YHtVm6iRlSaY7UD4aRDggdR+lTyPmEMi7ogMr0yT7euKSlYmSuzOuXXY1swhAx5gdecE+p/HpUNzMbguqkJHGfnI649vb2qW8WNZmRV3FwN3GPTj860JLG2KQsoCPO20OzAIpx3zVppK4Km7GRqBkuoo4o9yoVG1BwT7mptPCqixxvuCZB3Z4q2tvHBMI5p4t+AdocHIzjOR7+lQuiRTICyIdgBBPDDqOaOe+hi6dkZ1yrQ28qKFCbsZ6lj1/Ko9OScyr+5R42PzBjj5a0rrSp5t80PKmQDaOoB/pVq0so22bQyKP3SSbcsx7nH4irdVJEJWZWMQgUzBC0e89wQ38v0pwaKRREY1MchzsI27f8KvT2szwmC4jCHO+Ik5YZwMY7VQWHC/vCgYA53A5JBrHnG1dkU9jJAwYxuU3cZ5wO/T+dSWenG5kWaOaAJgsMgjGPX69K1FRpIzIJBuRCoGc7jg9Pb/AAqzbWivMxgYNkqhwfl2jgZHpmp9vZGigylo6yLaHUJogyNIImj6EfMMkEdMZHarskYWK5t4TKcqnyNkALgYA9R71fFvs09IwQAxbPzZA6nBH4A/hUtiBHbRhyoP3cdRnGPx5rmnWu7mhkyWKNdqmZRE5jDE4I6+uKuoqRq0cKBMksMdRk56evOKseYxJjWMuCChA4APrVaWeNIn3hkbP3j1B7Vn7RyB2Q9YnWKYoQsrg4JHCjvzVWeONjE8zFgp3KmAxbB6nj/PNPgK+WW85m3jLDPb1qRVQ3DM0Y8tFJODgken0xQpNAncJI1gtVaQFXwW4wOMAelUIpJFnj2wiOTaWXJB5x78Y+laV28blYZAXVwAMDt1x+tQXFrGyI0rlSU25cZ/L0q4zVjVMgRJGiJednQyD7jFSPUk/iOOlVRCHd4xC3lElsKO+fX1q27SI+2JMx5BJzk8dM1PaxqQS5C7uBtHFWqlkTUSZlyQRwJu5ztJ2N/Cx4z9TSiGFSg8hlO05IGSSOD/ACqfV9qTrh9u4neBxn0/lUEVwgkEZV5JWzh9xx9Ku7ZzyshzxpHIrln3ZBKA4OPWq6qN8sYXIJL5xnt/9epbuQFWVs5HHT+tUJ5AHSTdIuRtxjiqp6ohRsNjMcR+Uk9sHirCyLKBHk9c45OPes2RXFwdxGPyrRtN0ceVUj5SOR1rSUdDSO+hetIZHt0VSpdgACACRk+/apLgahaOHTfEgwpkyBn16Dn6UWSykL5ceQwxk8cf5FWpUjW2Ik3MONq55rO9jq9ndaFWW8W/wZ2EgVsDYuG49hwB1pL5GhieaMSwRNg4JG3PsM0k7MJ/3EDbWXBA6jPUmm3f2Zlb5YmVeeW3bD9atakOFilBLBIPlKqzHBdsUslyc7HWR1HUrghveoorWJ7lWkaB4erBW7VLepbRjZaxhcqrLIH5zjOMfWq6nM9y1DfeZGWZ5EccbCO3ufarlneQYUu2Men8VZEDxNkedK7qBk4GD+fU1PtM7Dyw2c8qo/zipkuxSehnlpZFK7yeSANwyPb+dOttqKqNIAwHRTuJq6LWzSAxpmNyobzOSWJqkYFjvFhV1kYLnqc4+taKSeg7XLcU29BtULg4IyeP0q3c/ZXg2zL5uTnBzVFR++8uG335ICjd1b+tXLeFRGJZF2sSVcBvukf4isp6amiTJbVtsALKmwf6vBGQPShY/PXIyFVufX8qkmkRUX7NuViu0fKF71HPJdpOI55co43Yzxx61im2bJ2Qt7eSLNFFCzY6M3TOPoBVaUlrV8yFmU/Mp6jmlhmlvroJGESJA3zDsP61JdoFVAq78OGYHgYxg8fjWlkZuN9QijQwruIDbf4e3tUd8rkkbwBx6jn64+lE14IMiPYAT1UcYpmsXEv2dX2hR/fDAg8Z6fhVRWo1YjszCYUt5UMhUkkqMLtwMHpz/wDWqvJc+VeOItqgZ6HjB9c1JaBjbwsk0gUDyyoPQdck/iR+FZqGX7Q20bwzYAI4YfjXRFb3KbNvTbjypylsyhjg7VBCE56YB68GtaS5WUGSNQHBy21wR9c/pWG8Plx7oGZg4+cKecDsD+lJa332d228SN8wBJ444J9/8TWMo8z0HGTZrWqblW42qrl8MzYxStOzL9lKQyq3zlRIFAYcBs+uP5D0rLlvVlhVgpU5O4AYDe9Lpd3bx42rvGAXyoIOGxgj/gRqHATZJIEjcuzoHXIVd/BPc571JFceYQ26KTcy4zwMDP51FPILhXm8tJmjY4YkjjHQKOlR2rGS7AZRCwYEheflGTjn2quSyIXuksFuk8nlNGZA0gHzNztHJ547e1C6fapevdSMZzn/AFa9vTmoNOkEQaRXDGOMtvYZwc4x+RNRXN7ExHlrI4bOCzDj8qaUnsXJp2JZbhZL6XzISSy/KwwNrden41OkvlTr5u0k5LHOcE1lru8xy0vKuBk9xgHH86vIkaRAsokbbvbPoen4U5oBl/5P2WXywJGbBUSHAx3/AF/lU0V/NiSBrdTGsQZQuP7oIBwB0yBVO+mjDy28EYbPTPpg5/DFEPmTJJgBQFO4E43nBIH5EVaWmoRvdstG4Xyi0a+WWjy4XPX69h71Vgd2VSWP3U25HUnj+taVqsklkLZmUNt2yMRg4PRfwpz28KXAkmZYyMbVHQ+g9gMD8ABWcqi2F7RRepDcMvlweZG2TnczdgP/ANXSoDGraiFs5EZWgJG1uNzZABz06+9WXt7eR1baJOcq+cHGeSPxqO+Aiui+47gFA74+bPalFoI1FJ3K2sxPH9mJ4m8vDuT39vpisaGN5FRcHJJ57VtagG8mJEXa/lMH+vX/AD9KzoEwJA2cLyvrnNdEJWQ5SNXTIVLFwQPlwoJwd33Rj/PerN7MRHlYzGRhWUL0OB0qpDtjjJ+WQBjyQR78Ut9N5sayLGx2bd6k5AJA5/CsWryG5aEdsRHKJ1Xfl84bPatSJm8vHm+WY12ttJBYA5IBA659qy4lfcGwwXOGHvg9P0rQ1B47dwz4AH31V8llJ/metTNXBSsrmjb3EMlvNCZJZNqlDjJAHYZzx+tQXRljt5FimZI/L2llzgdOnp0P6VnG6+03DW9uTEjPtMjdu+DWt5aQp9nikA+XLSklmYccY9ME/kKxlHlNITuTQK0cAVWkkWTeXLnLY6A/oP1qLdCx+cnzAMMoIJA6YwOf0qZLkRzyqCp3EbT0YBTn8v8AGoZt0sY/eFWkyzZJRsdgM9v0qVqaPUrFivlK1wow+fun5Sc4IPbv/niqV5LN9mia3Mw25JUOWYDrjJqeCS1MLqsX3QdxfBwfy65waZJJH5DmSFQoQkbeFXnOfzNbwVjOVrFiW7RlEau+4LuCjI5OP61my3zNqDHL7REvynkkc+vSlELpMq7A5Uhg65AYdf58VUmjT7aI2ikBkQfMrDpk4PerhBGNy7dI0iiRS20n5mxkfTilgjVdQiUHKqhfPTjj+lTPNapCyx+c0hBU7zjn8KrRKm77RtVv3RO9iQRxz7d6i5nzXY+4t3ghmuEHmRyFW3Fh6dOuetNllVkijQMzbsqVON3TIOana2faqL5bJsBBz1J9D+lIJUs2LBN8oHDd1z29+RT5tAk1uR2xHlJHJu+djyGzx+GMcUs6PHAsPUkAt+8ORUMkqTSrCG4JGQWOOmSPypst1HGCmwtuI7ZVfYUK7K9pdFPWNslw33s7AGDN7cn9KtQ20k1vsVFRMF3YkY2gdfeq8sivqrFm/dKdh4Hp2/Otuf7FbwwrbySGTnI449fatak+WyCTsjDnZY7MxwpKomDM8jHDOAPTsDmnxWtrcXts8LXMp+zqzq8QQBu4yGOR74H0q/qY+3RuwiDyuu0ZGOB/jVDy7yGYKyKEQAHGOXxzg/Q/TimpXV0TzpxLurb1m8tdqBwMBD90Yqrb/LbTrzgZ+U9Sdv8A9ap4rd2aSRvlVBklu/HaqdjFId0algE+TcGz/CxzUxWgoaK5aFwjacV24KoOnP0qnbOy6SGHysXwz9z3qZrd1glIYcgY7denFQhmjsCo4w2Sx6jANOOot2FnMqWzhod0cgIfaD8wz04/xB560PI48pFbzW28Ad8nP8qLXUJWKQszGHILOQCWbjH4f4U/zAt+R5jeWB99urEdPxq2iLakqxTtcqzRCJ9rbUPTp7Z7mpUmRVWPy8BsgjPGBmlEq/ZnKsUcZGWOP1/KqiGNHg3KAWLKTjvULVmkGWbYSJKlyGGYyAhHvTvO5fjBAUcjnBGao2rBZgzDKjLYzngcmrNy0QiZYwytlVznPRelKRUpe6SyyESy+WxwHCjHpn0/Gremu6tcSx7iu8d+4IqvCuEZm2k4J+meOaW4LR2UiDghCq49+9ZXLjKxWkgkivGjfDOkKrlTuBxkf0qxZ744mXOCWHHOAccmq8Z3T3cgVQQ23g8D2/Sp0uY7eHzmj85dwVQSR9enWrerG32HRzyujeZGkiNLtBK4yA3Hv0qxstzZycAjkZU85zz1NQXZXMTQgY4IIbkEZyKguZsWkS7WwzEjaMbsn1qkjKe5HfqWifyMKGjK4DDPOPfmrgaLypI1x+6UqOeSBg/0FZF1zdRKMphsFixrSkh8mVWEizRyKC3y4xk5/qB+FOUbo2iroswYmd1aUJhTtHSln/1Nrh2C5J5HGNvP8hVWZzb28PlMN8zAM2OB2q6skc1uqySKuzptHT61i42Zm0Nt7hpA0XIZTkKRxjv/ADqxNPvtY1YqQWUZU9OcEdPcVnJcWylkRvM6ZBzjJ/8A1CpZZBNhUwp3dM4wcg/0pSjqJJ7FyW4lMEhKncU2hCMFvmyB/OqVz5gikOMHq2B2HGafcM+zy2JJU7wdvy+g/pUDtJ5IjEhEjjhsclaaSQ5w93UjiZoFYxsGLDBByN3T346UOWj0+V2UpJIShO49O1LcwRtE7SSnecAHOc4pkzg2aKx3EKDzxyDWyMoNImt7xI5kdsLgABi3A+tPvZnmjKNtC853AHj2P41UtX3JKA0imQ4I3fKx9MVcuoWuGWNvlYD+Bu+KiSVwqbixNa/YypDOV5DlACAB6CqxdV2eYSfMACHH3fepGXy4HLHa3cMKYrDqY8hfu+lCM1uWopJF+becM+F6DA+tS6xJDDbGAq5ckYLdB36jrnpWdKuyBGDAMT0Le55/Sm3F1K1mwaPdnbtc9foKOW+p1w3LsDLJdzKuxVEe9wcjGM55we1MVpURo45ict/nnvTSy2yqhbdugzIvPJJGR+v6U7+J9gdQN3DKQRg8VLRlVQ5QsgbepWWPHzEHDDHTr+NTOsd1asrTFXXHlb2+VfXPrn8MfjVESOrtsZWUkZcdQfxoeaWJQ6gIpfnHUnNLlfQSukPuDcREoygeXuJ+b7vuPao7iV9vlzruQ4IYLkbuMEenWmy3EcsKmQlCWPyCQ85PYGnyIbgjzCsTsxG4nrjoMfn+VUohK7sXg5mWNXunAxlAOvTOKqak+y3jiEMZZwCZctk57HJNWIXjt4VkO9XQdWHRcnIxWLqs28rJFJJ5RJwOvNKnG7NYJdTVheCFGVRsZSqkE78cde2KiiRmujtkPlKd23hstUVgZGiWZlVgSPmYYJI/ya0La0TIuG5kkZjt/lQ9LmctNh+2MyiNpWX5woYgZHOafbxW7W8DrMFmMQyCOmRyPrSSACUyKvO4Hj2pLZpJrWKMEqxRVAx7c/hUK1jNPQmtLRQZH+1ZWP5mwD/OobhZ5rsEIRCPlQgY7Hk07UV8iD7JDu8sEqXU/wAX9azIoriWT7QSZSJMcjkd/wDP1ojBtNlJcsdDUQPbQzLcSLjfgLwAcj8/0q2baWEofLQCRGIIYYxx1qCGNpl3S48sngbs8+vsamh2yO0Mk7mZcK2VyAPXP41k+5Ku+hnNH5kiiRvKTIHTKrn+Fv1pVtgJmgaRcfMQEOQo9van3kUkN35a5MYxtwMcf1xjr7VHas/m+Y4CBM7HPGfr7VVzSzQ2XT/keNtxkVx5Te2cH9SKiEt3brFaRxlgykhSBjIJwT7VrpEJrlI5mVEZ9vX7pJAz+OBUV/aq22FoVDAlm5IIwMjB9Mk1UJq9mbxehjzlXQhEAmYAbih/d4+YlePalRBJ5cgZJ1dz8rAggE5GDgYODz9K0YrKa4heRdssoAdQRnJyP6Z/OnGxX7Ui8M5VDj7pAGMEf8BwaftFaxMo3K1xthjRHiIKscYXqM9/8a0I7qPagiP73AjBZtqZznGOecc54qK8hj25mU70JAwTxz39aiaPy9Rh8yRXBJLAcAjpn9P0rNWaOWpCxYSOTyzMCCyYUBiCx98//XqxYWsElyXumP2YKfMIHOT2/So7FcQFWeVnwpCJxkgcdPfP51qT6bdCLlYo1ZVbdkFs9cevFZOWpVKm97Fe4s7S6Fv9nUFEQ7FL7cDpnaSeMcVDprw216W84scYQB84x3OSeaS9hFp5cCttk5IfvjPXP5/lVY7drTPlULDYQep703K5szTuZQlsNiqJDKWc+qgE/qahCyG3jn3LHtYcY5/L0Jqta3CSKu9138ryM5AqrJ9oH7wbiQNiE9ueuKy5HcV9C7Z3MwDo2GUNu2qwx1xUCNCtwZGXdKT1/h39j/nvTZpG5cj5BHtIUAZ/yaiiIcff/doeQD3/AM8/WqsYy3L0aouVZR8w+dyPywKfB5aQnzGV32kO2Md8dKqpNI2xmLBFYqD1ynb8aWLzJVjCRuYgpUsy8L9ahplrQvQ+X5geXaBHll29Dx61TM8k24yDILfKGOCfwqtJMJLvYmdqE/MPT/IpbvMjKIxGMr97rx9e1VGHcfMTNJGAEXaCeuM0k8nyoIWQEHdjpVWYwKfljaXlcspwM+g96rysQmOdoIBAOSPrWnsyKsrk95J5katsQk/ePU4qGCSMTJK0UmOQu01Vu2JRlV39tvSmWTeXGqjdvzzk9fpXSoe6ZqTRp6nPE1qvyurH7m7+tZs0gWMxOAZDjJWk1eWSSRGZWQ8DB6VWlUHLGTD91rSnBFNtkXnBpCGz8vfrWjJIzW8flyOcnBXaKxwEL5zuyf1rXgmgWWJmZUKDgHvitJxLor3jVs/N8oC4Z/LX7oYjirLm28lVCPI4HzMCCPyrJnuSzHGGHX1FNguCysqfI/bsK5+W7Otz5dEa6xwyRvCsssbMB8xU+v4VkT20VtI0Pmb3ZucITkfhxVy3SaYiRpGwOCASf51b82E3CKzqgHBPOaadh8l0Y08i+WUWPytp6FcA/iKgmjXGFiymByzNgHNXdUkiWbIiI4IbA4zVKO4mV2McS7HIwc5IPuK0icskky5bTAn/AI91RlIBZQdo/Q1ZLwy75o5hC55bbzk+ntWddiRYh+5j8xm+Z0GP5U/TreSYeWqBjnJP9aiormMi/LayOWbymJ4WMjufw9OPzqOSzZXkaW38yULjeoxk/T2rThe2yvlENJtyQC3X/CklWN5kDThj3Ibk1ipyXQ6VG5jWsTw3ShY5QQQ2CMjIxz+H+FW7ia1tg0hXYJpDlAdu304q5PcR2ucAbgNu48n/AOvXMXEouNV8x2YAEBhyMj860jHn1ZtCPc6hBDbiNrnypIyPlWN+eee/NOvYdNY+bNuEXIGByPpVFIo7ry1XG1n65OcemT9aWbyprSaFpJWUOQxd+DwKlR1L0tcr2UbQ2gZ2Hl7+CpGWPpnvTXuYrycSSNtXgL7jOKsMix20OPkiAC5wCxHqazxKsjC3hiAGTtxyWxnirUepm0yW48vzQiwhOvRe3v6VXuUiW3fy4thC5I9eOtTTzRQSiXEo+ULsDA89+cdP85pr4YtHtVYNvUn196pOzML2ZW8Pyeat1aSZAkiyrf3WUZH5jd+JFUluDGSzBcngZPTirNpC6sHt5CFUmTPGQR7fWp9VtP8AS1uIlMglRGVRwVyO49jW6krlLVNhavJDsYNtHCqAemBnvUcD200hczusvbAB34HX3/CmSTIuLXEi8ZZVPXv39uKsXcEESstuJDLtLsS47Yzjpx+VK6uLmXcLhYowPOkdm2ZAVMfzqSxa3eRVUSqmRn5FGOe/NVJJfMuIFXdlgASWzz2GO1Ss2+4RUeIu7E5BPpx2+lS9hKRqxQ2kVuCjs8pzkqcbsH3qvys8cXkgO2cZY8nGPy5/nToElV3UyLsRtqhuSPwpUkWQO23Yi/dYrknnnNc6dmS5NFS7t5UtIYoURmIJdkPDHP8AgarrbG3t23oVnVchQQQvP863NOjONwZSB8vzdMf5xUk0UPkPGyhkPQLzkmtY1eVm6p6XMLToWuC3mKzEvhiO2XGT+QxVu/8A3cu1o8M7FRtbJ+n0q3aD7O9vbrCoLBAT0wfvMe+eBVfXYoTMrR/I275PmA4J/Wpc7zAz5LZorm58z5XC/KM56kU6z8xYpbhmZG84CMZwD8uCaXVCsKuVw7fcyDwCwwf61bWEz6Wm5dgTjIALHjORn2rRy0Lj2J47iaQBvLYhjnO3mRR3FMlmhkIXzFDE/KD/AI/lTorhbWKS38xi0f3CqgbG9j3FVHETY4GcgkDqD2I9PesXHU4q8dS6rLCqcbpGP5fWi5XdFKxKNlQDkYKgc5NVpDJG8ZjKPzgAk5P+c1Izy/ZHXbtwMKQOAM9Pb8KUURRdmQzJIIvMuIwrEFhhskjJ49uCevpWfbjzLtxJIu0IenGfSrV243jDEEqcsF5I4zn3znn0qvBGqlSrkNIxzuXJXPArpTVjtlLQvWCl0ClT975t3QDH1qW7ijhuJEl8vfIM5T7hB578+tORJYAyhQrKfvOQQyjgnFOtbl5FLN5DCPOUNsgB/HFZXuxXi92VNzbf3pBJI2q33umAQP4hz2qO6ikQmSe1kLrlNvdT6emcdK04L7IKzJEecK3kIfw+70p4KSMAscbSlW3HyFx+PHPXGOntRzajVm7ENppw2k5LxlgGRDlVI9frVwfu7xSVxHGpVucDLZwKWO7dRKkSJhFDbdqnd6g4HWnrd3a3Z8x3RV2u4UYw3bOMe35VlJuTNuVLYSJZI4WcoPMUggnngdBnv6/jSslxvCzFSxxvaT5lAPJXH9BUE887Fw7bpCgLEkkZPbnvRJcXJhaOJZJgTjMg+UHHqTtFJIylUsmRqHIk86DylCOAVjbg84P45zUJSKaM25QsrkfMp+6ep/Cp1kV3lEpThhyq4JHJ9KbbwbWeXzFVuhU8cnk9Kbkc05tonuobjyTkNiOMogRMoW+Ugfr3rEvz/p6L5ZhIUbVZACB2rXSZhuUnfEvzNlc7gCOtZtxcWsx2x2+zje/O4kdeT+OPyq6N2RGY2R0yrjABBBz6+uKms0hMii5kTaVwuD1Hv2qhp/mX0zs0aNHG+WBIA6f4VNqv2WK6VYd5UIGGepGM/wCfrVuHQqKNMtAE8tl3yEfKQcAEmqU0kdrelVkMhAyG9PbmmyyCJB8w/wBVwoPQ5rEvbkPfGQOW+U9u2OcfSlTpuQ/U6R1W2SO6a1SRNuAwbq3Gc+46VDE1tIu0IIxvBPrVOZv3S+YZFaTBQA8ds/z5/Cqkd15VwkkWHwwJBGc+1XGnoHUs28ckF9Pcy25YxyMVR1O3Pb61evE+ZMAAKMMc9AT196zrf7be38uxpNiuzbnO5c8nGB06YrS1JLeGM/NIZEUBVJxlfXHdh6U6kfeSKlqJceXFbZ80sygEFBxikSbzFYvGqLE25Mt/Fge3fmob248mFXV0ZTJ0I6YXpVTzFkj3JuJY/MMc5Pt7VMYOxBaTfukgy7PknLcAce/aq8K3EcTICcNIPmUY4/yQK1NNh8nTZlnYwuxCI3ynjGSV4JFZl5DILbfCBICdxIOBhsDufaqi03YLsntruaaCRVjRTxkYzj8fzqlqSywBy0e2I4bd0PSn6O8xjaOMnMr5xgcsO+T/AJ5rSu5WEqQXtuoiB3MvXOKL8kmir2Rh2Lxm4x/yyQBsseeB/ia1bX+ztnnM0k0j4+THQ9ePeqrtCrzRwQlFYc7OvJz36c5/CpbG2a5gEiM67egJG4Htz3q5tEtXRLqD2quF8sop5MY5z7n8ar3IWAxNuBVZmj57dBmrKW/2uQ2sbIhUESyspJzjgZ70mr2P2ho4YsMzTt90YHIAJP4ioi0nqVDRFbSoxJEwKsPnGHI469D9atvNZTQhWXYeXJXqSecVPp8axWgilOGZwGAbIUDvj61m6hb2sc8X2O4eXnbtZSCD1zn9PypJqTYpa2RbOMPhyUwE6ck1dtx87KxXDDy/m7VV8l447dGHzFi7YIBJqeZVgWR1QtjOc85OP/r1jNWZU2ZtwzQCdOjPcHHqCADj8Nwq1b3CRpboYw7qN+WH3R6mmSxPNDGBHuZSWY+vr+hH5VXgzJLuRtrkHaCM4HtWysx0pXuS3UcheNocoCDtOQNxPXk8A4FQgrO6+dJOABtH93j09avoIntmWZmA2dS2SD65x169u9UYZfLlCtGhjPKg/eUHvmmmTe7Y2aGM3CbQ5CrlifXNE/mfbGjBOU2qCc4/DFSQBvtv70/LhlYk8AY4qWaFmhSRQ24Yz83XmqT11OiD0K0ysFjXLFgcnd06elKjNIzq5K/Lng4H0NNldZLuQHGAOuKkDPGqlWVQ8TBdw65bg/oaGrilqySR0kmaSNIolzkbTzj3q5HJIs6SKqkqd5bGRwpxVOyWDY5KiNj/AAkZ3KR/PmrjLhfldS7KQyHgY4HA9azl2J6hcXMckkzfMm3IcA5AyefpipII45Q+3BKgfePP0FVpI540Mcm3DA7z03HHI+uTRAjLCzN8uXBJB56+tS0ZVWyxcW8Emx32jbngt364/SqsqyR2jkxp+8HlmIrnpjkf57VY8oNESGiYlGbB59cdO5xUeo3GyIssmC0jbAqkEnP8qqN2FOD5QjK26FVhDnvzwPcU2DEyhAu1Q3JA5GRnrVK1kuVgErbTl/mXpgemKeH3HKNsVgGKg8nA7U3HUicW2WptskMq8LwBktk9qbdRlm2RszAKSdvQD/JqpaSnYhHmfvAeCe/0qcyMWaRRKzqudpTr7fnjtSaswasg8xJESL5dyvjaRnB3MOtOui5tYFQDZEygj0JNQRQzspkEUrOj7hkYO0DqRj1/rWleLCmneYJFa685B5YXjH1pt6pHXDYieGJnYneTgNjOM5HWllml2MshLOhPzAZPzYPrUNqysGSZ5EZCVRs8YxgA/lSyMqo6hzKT39CPpUP4rGck2xvmrHHI6oXG4Alzzmq9xIXjdlU8NnP9KWYhkDgBRlcjGCPQ57U7aJnEe9wN53lh90kEj69K1sTa462VmkT9yGiYgnIBOTyBUqQx3AluNzqXk+VCOpHp7/8A16W2aSSQeWoVV/eJgZC+/wBasmSORoRh2GF+YnDDJ5J9eoqG7Fcth6TxSW4+0QyyzMhjXC5AIHJ9zmueZWRR5m5LcOY5B0ILdGx6itVB/qfllZVkIYA/ezmp5rC2uLXiQ4GGJVcYOcY9xjNOnNR1LSVrlXSBcIWhdXkiVyCQvCjnn/PrV9ZT9qLR8kjGPT6U3TEmtrdo1bLr8xUck8DH5Cq6ySPPHuJ3MSTxjFZy1ZzybbsW9kzHeZ41DNyueQKtaUGWzDvyPLUKT13Y6flzVW1VfK+YrJubd0wfpViddtnDCJjGURd4wDggDnp9BWbV9CoJ2dx8DJtEM0bOryMc+h9c1JFa2dsSVLMC27JJ5+U/41QNwoEgO528wkEk5A/lUkTMXU7mZT055B9KzkneyMWm2JLdRs7oyStvG3ggU9ZpFPyxZaU7lbHJwDxmo/LZfLSTazAn5s4J4HNFuLeONfMV2iV8ur9SO23g896q1lY2VN8tx8siz4mMbxu3zKckkDPIx2HJpPszNbsTuVSMlWOR9R/hQ21SzxMwYY+YkDJx3x3qW0uJDMN0IPQsCQCR3IqHKxV1sT6XuWVkfB6xggYIyCckn0OPxq5ezKys24AssecDJBFV0uIUmaMdcldwb0PX8xTGc3EGcshGdwP6VjzO9zOTsrFi3aJZxvmMZ3ZAHFMuonklaRGMLuCFfrjn/DAqO2ZJWdZCobbuQ9TuA4NDTsYRGWKkJuY4/iGT+uKLu4oTdiaXbhox95uWz/nrWY8axywqyOSykjceqgcfzz+NWZLnzEOW+Z9zZPUZNJP5k147SNgKqqvsWB4/8dFVGVgvcvWvy3Msgt3MIUxq2cADOc8c44qaSSS5iU7hG7HAAPuMf596IZrZYFkVlkDZ439uwI9KX7ctpDILfieRQpl7jPYelZOfvG0XYy79borHvjKLjgsM5XtWbcENtt8MFycg8BR257VoX6vcBpJJTIyrw0hOBnr09OMfWs2K6SESbVjkjYgeYQck469a6qcbmUtGVLozxujQSKqx/MApyy+3uc+lT2+p3WPIuOxx8wIJ/OqUrSeW32ho/nXkBRzg98c06FcwNIzndgNtQEDB68j6CulwVtRKTLy3qiSSJMhWI4bkjHbipbdkaNdpUMOScdeKzslYIplhLLkgqn88+9WrRfMKKqsHzyM9s/4VhOmkjKauaKysyAGPIUDOOMn1qOa6aENHCp3EHcACck+1JCxUCNUdsvtBzngdc1Bc7nmlEUfH3scgntjNZqGpMbjRO2/y7hWR3+6FX7/TmriMLddjRLs7rkAmq0y7X2xWZX5cAu2dvToc+1UZZZBKwbY5Awe/erdPm2No7GnJ++zHCBGi89c/5+tV1VkUbpBk8fKw5qm0ywqQrbiwGADjGearBZ96u+xlJBBUdO1XGkEkaF0qqfkkRgOoqsjs6ZICYPUUqKAxbzNsRJwCpOcU2VVaQYIwx+btz7CtloRC3UiufMOWOXZecE8iqlwyspbf83TgHNbPmrsMZ8lzjkFeD9ar3eXiDGBYwSdoUjFOEn1RalfQyIiQcn7oI4A5NTsn7wbmbGOOM9antoYznzF7880+SGKOUCSP5do4VySa157mtOIkMykBRwFBJ6jPP+fyq0lxG5BWE5Ax1wKiv7qS6ki8yNIvKjESADnaMkfzPtSIkhdU2qMngk1DSKu7moLh0jQwgAfxcZqOQRzEOW+c9MNio4vMSHd5kWScAE8j8Kc0kUgSSPaGVArBl74/+vWXKaSTsVrpiD9zcOhxxkfWlRl8r5UPPQ9xTGdztTjrkHpUpReueQOecU0jmkiONjJIdxIAOeuKtCZY4/Jjc5PzZAwT7VWaNJHfnCBeecnNRh2hUNIjEdhnHFUlqQ1c3VljS7IiKKqsfk5zj/CmSyxlQyKqAt24zVW4myUh80hiOpJAP5d/rUYQz3UjN5u1MBeBjIHWslE7EtCLWZHkjjKOTsY4/Pn+VV2tv3U7BstlfnPH1xV8IJbWSCMEup++R7U282tpd3tlRjEFwyrgHJ+gq4ysrIcXoJFfSfavJQJEI1Bznr705l32ZG8KC5YkHluuKw9OZpr9Z5PlEfLbjxitiSQSoMbmUgmNcYA5x/jVTjyvQpbD4r5mtzbyMDHG2ASOtVLKNiHaMbeWIIPA4wP6flUd1lFWBVAjkOOfvD3rQsxCljwzDbz074oeiEyuE8y2VsL8q/OT6+tMMc8kCBEynFXLWBb7yUiwd6DC85JA5479KjinWNljYKqqSxIyMHpj88UdDOME3qS2MLrJCr9fMO4YAxkH/ChzG0Z25kRso+DgqD6fSp7XawafdhmyhyR6kn9B+tR6W1szyRyhIkznleSetRqU4WVirZ6OI1eSeVHif7h2Zfr29OKuTLDJdGWRo0AX5o1bBzxkjNTrMcEqqCMfdYuB/M0kFwjWhaORFLsQpdgePTOf85qXKTdzDS5SmsbeNDLAvlecCEJ5Oe7Z7VWaGFZ3mhkKI23axHXjGf0raJ85zDIw2YGUI7Y68f4VVkt0mQYVkYAjBHP5dKpVHbUOXQs/ZP3iyRZJ3Bt/c/8A1qfCtnJIwDlZACXQD5OvXP1qA3Rjngg2LhY/LbqCD1P60208tiqsJNwVsHGAec5PqetZNX1Eppbk9q8kRaNpFLeYRnPCgZH+FU79ZvtCQbVb58ZYZPPp6VowhFnk818oMkjAyPcep/Sq94iQ7GhXcsjnEhOSR6Y65FEHqbuV46FFZnjmV8x/un3GNB2wQB+WKTW51MEUihVR2baMZ4xkGqyxpJdlYWPGQzMccdwPU5x+VJqLNJBFmRi0RCCPb1I7D+X4V0KGqZnTv1I7pQFACkscHHoeDn+dWo59sIhdxvGG56dP/wBdQzSPvkPSTO3kdj0p1ojy3CLtUsv3yeB+P60StbU0m2kOjkkkZpQpILfKBwCaku1dpVZoWj34DEds8Co76HyLmM+ZFyQSincAc+1LCU3F3BKfwgHjIP8AhSZxyvcWK4UsuAu7Hygjoeppl5NOWUzbEZkb5V/SnNGszKsXBKjIHYnnp1NLJYzLMF2gs4BZMHdjp0FJWREbLUkWKQ7A21lkB2gMM9cY9uaWzt3OoGUlPtAcAr1xt9q3UWOPypsQRzclhsyoX6YHPWuejufLafyPky6qoJIz83Xr1/CphLmTsdMG5GhH5MnDOQ7O21iOV7nj061BqjwShIY1bbI27AbCg+v+FQNiGdZAwDGRuQc49RUbyxG5ZVYlfLHzMMhe4/TFChrcIwtLUkt7fafLjXeyBmBL5zmp441tb2SOSWPCYDhDlehJH14qvHLNERIVCB+pHRv847Yp3mQZDBWf5x0x8o9frkHr6VTvcd1Fj2uIG3SSF1QsGwAAT6jirN/NPcPB9nDxoWDZB5x7/n+lUlsC6RnZKmCSdsJIxn86sFYlLossrcAJt+UA5HUH6/oaV4mjroW8mZZ3WGXzcg/Pk8txlfrmo7CfyW3szoFzlCcg89weo/WmRW6pJLtjEkYkDKpypwMZP+FMvJ/OYRnJLElFK4LDPT/69FuxjJplw3yTs0kqsF2DcepweMfypFmRj5ke/G84B7f41BHbulltkBSeVhhXBAVe26pbTT5XVrh2BiJDZA6etZuKMpIjXzZZSsW5iAWcg+h7frVS2spJbmWBo2VQMS7ONpHXH61beaSO6UqqrGfu4xyM+3+f51JDeSSLmNJQ5+ZiB3xyfccGtE2loNaImNnHYskStvt3j+7K2QfTPeku5LWaEvJDCFhO3cP4QenPqTVWK4xE2+QnGSzMeV/wFaNskkOnyxRwLLIxVeFJOM/eOeOvSpcne7C7MaFvMjSRo8FHXdkZJO3OPzrPtLqL+3GkFvEzZw39056/Qc4rbmnTyDIluqF8vvHoBjPsaoeGbcNbTXEjwqNxKl2Us3ooHXt3GK6INcjZcnpqXr+S3m05VnjUEAMhi9M5I/l+VYnh+O2llkikbjG/AUbgvfn1q9q9tJJeLbwzqymMKpZSABx/Sm6TpV3bBsy25GOVByx57YpxdqbKTSWhMpjgknWOMhZPu7myQ4PX05yenr7VEFW9ijVZWSRJARv+4Rxls9c81Ylt54bqdSAkW5mZmwS3oMflVzQ7e3SN9ih8jdvkOTz2A6L0rNyt7xLkYWqRStEqjBRZGLbT27H8s/pSaDuh1gRAKURNzl+2OrVt3TQESRSjBIK7S2FX0Oe9U2j09ZPLg+XcfmLH5ig+Yn8QP09xVxqXhaxaV1c0724T7CP3YWQnCyAcjH3qpy6e1/Gu292qo43n7wPt7An60kt1O1nGY0ULM20EruwO3bmnabBcW6y3E5XysBlc/dGeg9ueaxV4K6IZLpVqIkZZZPMGfkJA+7jhs/lVXW7e4W/gLAOpAOU7jr/Sppiy2a+WzMzuTk8ZUnHI7fy6Vq7UktbQSFTtUBMHrz/F9P61n7RqV2Pl0OTjac3myOPDSHargegq3JujEq+ZIcSjBx2xz+ta+pXCSySbrMfuMM7q4G0MAAAB35x+J9eK8N1ZSWXkrbsG2nduGd3qc1t7S/QmMuxlW907XbICQMZ2k4LYrUuZD5amGQBlIG48g9Tx+dZNnY7rhZJGit1BJQZO7jGB7ZrRvwsd75Ubbh5vGO2FHUUTinJWKEiuDKo+UctliTxmoY1S7fJaJIuZFOMYORx+lK6+Wm3aWUseB0z70ksb28aAxo3TKqcgnGT+GeKURJalq9mCxx7JGkUIEzgclQOn45qGeR/IG/aDn5j35HA/QU6TZhdwUMcblXotQl4ymLjBDKT1754qNWEnzMfbtIsSlwxI64798e/Sq8reTcDaoDAEgA5xxUjTcwtChIAUbe/+cUmpRKLn93IHYgAqvPzVpDcqnC1yD7QRFllDfMDg98Y4qWO686NNzLGRkE+w6VVuGCAyAAAttI3Ywcf/AFjTrK1kklCbnaM9CvJ59uuK1UdDSMLIkbmRTkF5ByT6ZqeVcWo5yXbJOf73b6daswaazwhT5isrMrArj3XryOhqxqNvH5Uka4U+YxX0I2//AFuPqay51sWrt6GNNGr3mVICYCIOmfWtBILWa1WSQiJl2IvX7uecfj/Oq8awBnVztCsqx/T+tTX8bCW2Yc4JjVexw/BP5/r7ValqO2oWlszTXTQswtYkR0dx0Ug4H9PwqZIpJbptqswWB5VULyx4Ax+dXW8m30SCBMSFijAHI6quAT3HU/jVcQtai6kkfZhXEjIM42kHaM9e1RzXZXIZkBQqd0jSgOcDPOcKc/jWhDH/AMS11RoiqytkseSM+tQadH5Yki+0eSQ5RucjAJyfXoRTraH5TvdCSNuzpwc4OKqS0MnH3SWBU2MytkPhlbtnpjP45qC/ibykla1O2fcwYk9QcjH50+0k/wBGLLbhXQhyOegHYfh+lWvtAlgmmLSq0ESL948A5JAHTJylTexVOyWplTMInCbTuXDMwHfHIpjqxt2mhYxO4/dnt7/5+tPluZzK8ZRACNrM3U+hJNIJGVYxgunzDJGAcbsAfn+tXd3MZblcSmEqJ32OpHUf59qlndxZ+fJciNU2ksMkkZ7DrnpTZohHflZAsm07SWz1q6LpYrd4Y7eJ1dTkMmWBPBwT04P6U5NXQ2l1KUdypQmGUAMm5my25v8AIzVa4uMxR4kc/MBgj071aNvGJcQzAoAVKkAY6c8HjvVC5XdMeTkNjGO3Y1qktCm7bFmKZzcIz9W7gcDrj8atxSzNB5rTMcKd2TkHr/8AWqhMrpBuKMj87W6qck9+melbFuYpIWjVmiRflY4+Urnv71nVSvcLW3KqsLnH8MoII9CAOR/Onx7bdJPmK7yU5/Q579avxWKEFpFATkBkk+76H88VVurSRYktwzzAyAnJywAPTI4657+lQpp6BFpuwmmR+X5iTOTCY2wq8H6/gasJxCJJA2yP7jEckE4P6/zpl2rfao7dNzBEfDgdVJ+tTRHbjy2JiQfcfB3H/OPzpSRo46FYmSN90RZl8xunYjgVYCrNarIJGimVNzbVJ6Z4+uaWyiVoLbdgqeAemCPw6VKkbtcqY1UJkb9ueeQOvSp3VilC0SOJpgQVk3pEhONuDgYH8s1RIjN07eYck8e2eauW0iqZFOdzZB+nB/kDVa9jhjVtrsjMuSD1Jx2qY7nK1ZlixTaGkZjhDu69h0p0cnnWabZQOAZCwyWPTB/AVnrJ5VltyHVnDuQeqDt/n0pdGMs1mECjaW9QB+VVy7spMunG58Kpx8w59aWHJcbQNx7Zzj1qNo2VnBZtjncoQfLxwf51FayNGWCsVIbdjsR061FjCS94uTHzZYwm5GRmKgen+e1SlpPOhjZSy7SSO6H1qO3lWO5kaMB0jjBLDnDHsO/5Y+tTRur7jJMwJwNu0/Mff8sfjUyTOlXtYhMiRySo2VEZB2kcH6U5QbgbYWUscMu7oCe2aL0jgyAOoTbkkZYg889v/rVnxOjo8e1kYHIyo+Q9sHOTk1CjcymkOTzgjGYbGj4ClfmIbr+WTUqXW0hTJ8qkbif4qoS3cn2hFkDNvBXjlh8xHFa/h+0trieQ6m0qRQHnau3ce38vrVypkxi5bEsUqSSPsxwQB25pzXq5JIUoWKj8OAfzpl/c2z6gJrKIqij/AFZ6Hg1lzz28kvCspAyfQE1j7O7IacZWLrsnnBVkUkKTUls+66maQqDIwVmJ4GMHj8zWNayr9qK8sXGFIGasQyKWZDjLE4JbBzgDv9K0dOw1c13kiVWHlgMHwMcZGP8AP50iOJJdzyBDjCg+uKrm48mMJHGrPnrIM9qhF+BKXaSFjjIBAUZ/GslSvsJmvMpI8uTayNhiw6nj0/L8q5y/i+yylpnVlYnGOg54xWkuoI4bdnJzkL1U+351WiWGYx+ZZygZxuIO1hWlJOL1JchtvZwz20l3NJFGgyqAggsf8KrpFFJMYIFchjyc5XH49K1Lu6WFI4fIhVFH/LTnI7GlSZ1cuDCkYUbgBtz+XPp+VWpvU1UlYyykcBdgWJIJESk4OKltncoHUiPeDnd1GOo/Wrr2tu65YbnCYVuT9OpqCe3ZIwIY0wG5+bk5znr9KPaRloZuaeg6zSV7pZGkxCF5UHLZ/CpLr7SkfnrgLg/e4HoP0qCEM0rSJGFfoAGwDVq3824UCRoSGBUo7kgEfSi15Jgoswisk12VaRUVnO9dx69/51NcTIkmyNV4OMAdSKtXW2KYLbxqXDlhh8jGBx+lUpU86XzUjIYDc3rjua6HqzZQZA/mbfMw7qo6ccVYRomt8RI8bY5BOc5qMx+TMVVywfo3WrDELGFMhyPbiiSG4tDVhuXEe8konQZ7Uk8fmIjSApj2OaV9ykSBlb2LYpqKp+ZpGOeoLZxT6EpajHykvyzB+O69KZNdwg7FQL0JYHilht5JJj5aFz2IGfwpl5axMqvJLEmBt8tRlyfof61cUiVHUhhuTDOzOu5Pfoa0YYjcMs7SKoC5AHU+1ZMu2OQqI2CbuNxyamGptAfLgbjB6r7VUodh87iaf2VUyGdW+bggfe68mpoIQw+8oCDdnoOaZp8w+zx3B2ytzlAOV59+O9WXYfZnkVVZmBBwMZHpjFc8m0X7TQrNBES264DOy4AHI6+tV9r+W+JAOCOeM81JFGm0OWKYHQkYBpss8v7sHbg5BOOlUjS90VYJo/ODTMQoUjNWfLk8rIO4bvzFVZkbcrELIFGQB2oVTHMoDO4DZYHtmqaTRNtC5FvBbbGpz7UXYD7S3mI+3CHGQwqxbSDyFZViAJ6bTkVBqcgEm6N2RgPlDswPHTGeKmO5nypblm4UNLsmmyVBJO3oaRI5/IlaJiw3YbC5/XtRcMz3HkmWJnwSzLypB9Kn095RamKPcIoXJ4PJB9axlJpHZ0sPtT8ksc7MC1tKqhhnnb/hmsW7GLfyo2O1iBtxgk+v510MdjdXdtJLBgbclzzuUHAB+mazrmMYdo2j2IxEhGMDHQZpU5GaUjKiiFvcZf7uM4IyDzV+0VwUVmbaMAFcZHXgfzqC2hVlkLjk/NEpPvnmrzbY4AF2OFyAwH3m7n6ccfWt5yuW9EVbtmLphC2GOX9famyzFLIwqm5j1HocVGZEyhl/iPABIrQtDZ+XmOIxtGNp3PuLHPrSexEp2REZsASx5DNGMFRgj1Ax05zUNy2xnVCWAUZ7A/h+NaELWZWGZd0fkBoyoU8g8kn8SaosIPtJ3SJgklCCBwfUHmiKBS0GadMTlQoL7SoHqe/86iaRli2zRFW25jz1z70QpNayST+W0agcMRwSSOKaVkklR1jcjYNxI4zVESkyzJNIIhvbBYghc5Bx61bS5kMUO+TevJVW5xycY/Ssfl5Uib75Yj8q6a70+x06yAuL+K5nkQMtvbNvwe29gMDHQYPNJxM4xcmZ63kuT5hDuQAWxgfShbgKNhUlkLZB/wAagtXmId44wRHyVxkdM/0prOjSySBk3t0C+pqWgd0WY2RXFwWCliVCE8fU1YsZYxJFHIT8oY7s8ZIwBVKxiaVPOkO5edpxxnNXlkVYiZAgbI5FZS7EWdy9KsavK7kFHwQw657Y/Ks6W48hpMnzd7gbG4DE8AflQZzb/O53jbyPr0P4VTvbkzSxQx5Usc5JGSamlDW7Loy11Gz2sdqCkB3MXPXsB6enOfyFT2iCWWASYyB+RHRj/WpYpfMmjQ/vLhwcAkHI6AfoRj3NVop/MZWUrv8AmO1V2hwD29K6Hc6WkQzM0kp6CQZBB68H+fNRRyZLKYwcj73933P1qe+8pJmuI1byz86Ej0xke/NXbNbf+z5R8pO5GYY5AwQBQ3oZVJaFYGObYJGJK5dm6DH/AOuho4/L+8UZY/l3LnkD0+tSSOot50ZMK6YGF6ex+tLKqfZQwwZD94sc9xzntkcY+lRcxsnqV7bf58O7cQCCzHgccVba4ljkuLUeYEikJGBgccnnqajiO8Y2hmJC8dMg54/StSZYfMYhioeQb1yCeBz/ADpSkHIVrkMbZX3gF8ckcrmqkMf7ucFYzKGjcyA9cNWhIsEkOxX5DKFLdyOMAfjWPJIPIu2OC+UXHr81KncqG9iqjPCj7mIYOFI65zkk1bhsZN6XKr5irIoaMcgjAP8AWqsSE27yblCqASfqyj/GtvTZfIjMys7SdQFPXPA7e1a1G0tDSq7LQRjK6iKSRgNp+8D8nr/So7dYlDx5dmIT5VbhTg4+ufmP/Ah3q0JGTzJi7OjA7gBknAySCe2ePrVWwG6/eRYYiB87qCQOB8oz7kcexrFN8rZG6L9nCI1eVpB6YOORVS43SrLsXOxgSVHAXOBn9adfzN5UrLt+c5UlgpT6UumXhEe2N22oBvc/NnnofX+lTFWVzLlKzx3DFINpWXaVOTjOOcD+X51nt5yziRo49x/hKgsT3Ga1JtstyI2u02kZhAYEnjO3/dPr+NVJ5rc3mZIy0XOQDggjr9K6IvQvS1kWkIuV3OqyvG/zhiRtbHbB564qVZgsWPJKbTgkE4x+PSqTsFvUieAsd+0bTgEscg8dc5q/IWdobaNQ7Fh87Nltp9AKykrsTiyjczxtJ+8gIAYbHVyB9cdD65qtcXaR3MDNJJsVVOOCDjhunqAa07mziFvFHIyOgUsC3BVsjAOezYIIql4j06FbZZrVn8qFTGD/AHzuOT9PmH6VpBxeg0yQqPLMbbS2SUA5Dr0GfzrRivnjt5Sdx2DIJHUgZGT9R0qPw+tvcWCxMC9zJEdnHAYDt3JI6Ul4I/7NKJtM9xIUXbxjKrj2ySwrKfxWZNtbjbW0NxJsWNTFjgglSQCcdDxxTLlZC7KispiYAdcMPYfh1pJ7S4t44y0wXHXnGDnPP4mnG6i8qeNV2GJA6MTkgZ+bj65q07rQUtTJu4LkssiJtGN2eNvI7HrVzTvOWaOAeWGA5OMkmmWyR3E8fztg4+XbtVSW45zWjbxyC4ZECv5jEKRyRj+97e9OcrQsXF6ofNayXUp3SIqb+GC8tgnp+f6VVkV44eJFRg24EHpkDj8Oav6jeGzZY2jHyxMxbGMfNux+A3fpVJ1l1C2hZI0VNoZlHykA9Ac1lFtq4KPvMz4d011JJM23CeYxHIKj698VoiBJIJ764gHmTlVjRpMhc9eMew9uKv29raoohbyxJICGyMAoOvXr07elUtRu7hLTyItwtSuR8obsCMHsQprTnb2NHohBIrFbePG1CQpK8dKvrbwy286TExxR4/eMfuqM/LntuJwDWTZXM8MbGa3Cec7HzEXO4+38s1oXJW100R+ekqyjLDnPQ5/Lt9T7VnNNysSl71ytetA0XmQMDltvzdSfQe3GaS1uXZfmuVfaclc4+g/xqnqm37ND5LbSEChc8Ekk59c81V0hdsslvNkABdzY6HPH6cfjVqkuS5MjcN5LDEfLdGGed3XkDGfoRmqNxDOQwgjklZUB+UZwT1NQs0jPKvBODkDuc5/Splu7lCjRTOrKRtcNjqf1ohdGet9CPTZCImmuoUYGTGcfO31+lUtYMz6hEYFbBGSUB4PufXA5+tX7ye4+0ulxGSQc/KMYz3NV7S5u0nnEVvIwU9+QDnp/L861it5GkPM0IIIZFja5RmUHJycHPsBVLWEUTEeYzHIb0VM7RViR7175N0TpCgywxgEnnBqK48mRFRmdR5gxjkZPH5DB+hrOOjHKWugTq0VqEZhuKAHIwV4qnIolmht0YqoGGweemfz/AMau6wqhYhuyM/MWOSQAAP0rBmmUXJ25bD5GDjIHb88VrSjfUUlY6K2ntfs06LaymVMMAXPU4Gcj6frVPUcSlMjY4JyEJHbipLUW53MGkKSEbfmwExnIP41Ukje3VZJmU4kx97PXkE96IQ95hBu4lvCTuSSMumcA9/XP1q9PaeT5DeYNqlRx1Wq5BVo5XEinP7z/AGun6cEfhV0yrIIyrACKMb+OCucg/XJ/lRJs6EWLsyErNCwVnwDnG4npTbNleBEIDMJQrZJP0/lTrUrJE4VmLH5wCo4J4H681Fbbo0Vo1LFvlwR33c/l/WudaGkHZ3I76J7WRw020o4G5VAzk+gq3Cu3UnKMEa1kaSPPzDHlszfXt+tJfQkyqzMo27Q/HXHGfxp0hJ1AXTAKrqjFCp4ChVI465BC/wDAqtSuXFX1RbjRfKgMshyYF4C9NuFP6qRQ0P8AobJHn99dNJzzlT8uPzNJ5h/0aK3PzlFEansGJzn16fp71PqcmxYIIyqx5IzjoV5/mKy5vesVzJGRDKyxwbnkdy5AbJ+9lVI9+1QMFSJvJjyy4UnOckNjp07VHA8n2UMquXXEir3B2sC3H/XJfxo1KP7M8sEbMAFCuVPRsZYfma6V2MJ2ZatZwkow6Bi5jwDnAOCf0bH4VothbK7bam8KFlAHONqnt3AP+cViab5NusBAE5Lky465x2+mOta9262+lXELqVdomkY98iTHJ/z0rKompIUF1ZT1exgVYbyN38mUAHdGcu+OCT6VnWkayTPE6KH2cgMTjDAk/lmruo6pfahBcWqECFBuVR0yF9frVKN401W5KsPJ2NuGMYDL0z7Mwz9DXRa6G4p6loKZLkymEoFzuySRyOuTmoX2rceXFKcgbgCcBu4AplldTteRWXzhixBAOQSeefw4qVZVcAxY8rIwxTlRu6fnUNNbnPO5UkdVml4DBeB6HAxz+VVndFuUeZCArDgjkmrDRQsAimT5R827jgkYqC5JJjmb54lbdyOnPT8a3hsVHVaks5O6Saf5dq/dXsA3Bx68ir+mmONJJH/eyHOUc4BGe/61VSJW23D9htk9wMnI/T8hTdPgZ5PNkZ0hOVGepI56d6mdmjRvm0OksIkurj7PGYlLt9yR9qAjnk/hmkMItPtkFxNuu4QojYPlSwYBh1wQRzmqNy0KpIu1iCrD5Bnjbyfrgmq8uqXMga6mVHkiKI21Bggrx/I1yRhK+hlBpaks13INUDQurKIeq9CPQ0CUyMshVtpYjgfgfwqi8wOorukAjKhkZFwMdj7irdr8sR3fvF3lXRT8oGMlh9MAfia6JLlR0+0uiSPLxwxqSMEKoY4BBqc/KrSmV1LZU47gEDAFVZ3jjt1EJYrsGSf4T9frVyNf9B3KTv4kAX5t3/1qxZCncS2Yq89xGu5CxCk9RnB/lVS9/ewyyOEIkkCkEZ+tTyszKirhYwzYCtgjgD+lVwYlVpHI2BzhD/Efr2NEdzCe5FY27GB1x8mz5VPUjJqHT98EKnPynnB+v/1/0rTcxi0LCSI7vlwoIZPpVONcWUBUlW38qy7gTWye5rGGgszHzICzYXzDjB/hPfFR24Mj3CswjOCCzGrF5CWmCxlWOcDA9ak08G4Yt9lUg4Zm3feB7/hmp2M5LUrmP7BKsaSjhMtz1YnpVmG4ka2Hm7ZOcg7cH/Oao3LSf2rMz4wVAXGDj3Ip67xEwWZnXglyvCgHGB+fb0puFzaKLLOyu2+FAR8zKhxyP681RkZUhLopBkbHv60kk6rGXVyJTjKEdTjkU2ALNMGjhaJ+M88A/SpUCJxLOnSxwXUFzKwLrv2KwztbGR+ef0p18zz2kjQ3LyFwszrt6OSeKy7WSWPU1kKu5VmYkLkL65+nFbOlXxsw6pGkiCUIpPcZz+lU42HSjoynJN9ncLJuLAclRjHFULqQGQNGcqwAPqTXXXrQNrMc/kBleMiUYz8x4GB36/pXNa3aDTbrbDcLKcsd6j7pDkY/SiCREqTvcWwXEUlwCRLEp4PYHjIqaCQLG0zSYbggjoDkYP5irWkabc3cLyFgsO4ZU9ceuasrYlTcWm5DbbdyFR8uc9yeemf1xWc5RT1I2dmZV9fqcfMxC52MUxgdufpVeCcOyKywONp3GVc1s6jZtKHinxEz8KQAc+457/TvVdNF2afFLNKIZPN+VjgNj3BwKuDh0JtzMkGnrCrzWcuWCbvLYYOc8jPbHA/Cks5p5Hw4wBw21sY+oqKKZoruYtK05LFnOMEknnj8TVqCSN5WiCSxSEjYdmQw96zmr6CcEh92G2phd7Fd68fX8uhqG2lzua5gkwX5YNgkjjPHODSSqIFf/SfNdjh8cdv071KkyTRLhpHI64b7w9+Kh+6iLEzKpKMu+ONONvXdmq115iY4bfu24/Pmp2Eb2vmbXVwfkBPUVTuLjzGC+YI1ZtpI7fKef0qYK7uXGCTuS7vLi3FlWUdCOwpLVFaE+bIVdsr6D1ohhVrHDTbJcEHzOTj6VWRo41V2k34+YBRwcH+orZI2cepPqM7bQYIVEMQPPUnJqtqd87W8KK3lLg5jTjj1/wDrUtzN5iL5bFSAeAOn0z1qkIw0+1mDMSckHO33q42Kiy5bs80iDaWY4AycfT+Yp+sOFIUyKzYA2Ac1HHpt0AJkdmBAGBkEdef5e9Mu7SZLlfNA3/wnfnj60243sKU02VrZY5J4dzblLdPTmrVrG8S75Iztz8wzjmpLSABo2aQRkDkhe9WpLffiTzt0RbDYGO1JySFZMpxGYXBljQjDcAtxj69qNS2XEHnuxRh6vjJ98CnSSqjhYvMMY5xwfzqZS0gPzBGHRSR17f1qkTOOpgPZ3gi80orbjwA2SR9afaQXccuXhdX3YBkjO0HHHNX7eQyXLeWqKw4dXOVJ/D+lWYpJ428vMjxHrySo+melayqOxLWhTRTaQhmBErHnJ4Apj3OUPJIPXnvV3UIbi4AXOxVOAtZl9bTWwAkhdR/ePSog1JXYt1qXLOaNoxHMCV57U7Uo418lRkDDE+47Vm25d3XacVpzESIpf5tq461LVmCfQTTvLVpY3Uk4xvPQVPEqtl5AQQdpH8qpQyKkxkbaR19quZSb7jAEYB+bOT65qZJ3LlNF0QhbXB2xxADJ7mmSwsLMyR3Rzu4T+HH1qJm3oIWwQnJwetLId8flfMqcdF4/Ks43uQpXepceOG1Z/NQhGG2M9yPWltI4vLdo4y0RGPvAbvbmlup2umEjN5aHPyA9fb64xSaayuVWaFZOoRsZCj0rCzcRuTvuW5b/AGoY4CruowSgO3aRjbjHoSfqBWdLbKQcsBGpyiZ49yfWtCRYVRvLO2QAYXOM461lXlyZt0ZfYNlEE7lOpJETspuAse2R5Bs3AjAye3Bq3IVDr56shXBVX6gn8f6VQhWTpFCdrKMnHUZqylvJLGX2/MpAJc4XPoTXQzam31KV1bNueRt8pOSuPuioItttt83zFkznI6Ed/wBK2zH/AKMsjMyRK2xinzZGOdv+NUHt7GYsb5buToEaH52xnv26ccVpB30FJXZXtwRPJhhsHyriTJIP9Klt4ZZD5Ih/dqckoDyfpnJ/CtCCHTI1jnsbWKWEYVnnkZjjPQj+E+1XpreS9mxGjou4RrE5JjYnP3W6jjms51FFi5NDFhhkjR5vMSN3A2SI2TnPTA5/Sp3tdQaDfIy7B0LuwPpnnGa07ezeztibJjeFmwSq/LHzwD+FRwQXcwlluYyzB/lRRggVDqGsaXc56az8kI4Yjdk8HG7qD83UVoWdna/2W93IryzCcRqFAxsYdRxzyD1q7dW5mlAXafKGXUDke361egjSRGjbchcA8Hpj3/z1qnV01J9k0tDIAhQEbZHC/wAHI/M5/wA+1PW2XDSeW0KEAgBieR178dR+daU2ltFtmu5GUMQ20/3c/wD16zpJZYraWPdlWPzeg4P8yf096m7ZDirjXfFvCkLyZCBMFyMY/WixyZJUhbLqPMJK43AdR71HKP3W8DIUHO37uPrVm2fNqskjozbRvBULxzt/3ucflQ1oNx6iypb7drKfNIAYHA/lxTPsq72uNxRgMoMcg9Dn8KlnQyFpNuVVtu3GAvei5mLQo0bLk/KcD5vas4t3M4JFOws7ZmaNZt8oyqLsb5WBG4t7Y/XFVJyks7FFkLZ3KM/Nx29qsuI7WAbR8rDaP7xJJJGfb/CoDIboEQIIvlJaMDHA6gn1roSdzRu5bj23+nmOWUefGTIFx8xIHc9BkfqBTLZJvNNuFNvGAsrDGThegz/wL9KZp0MqrLcqNjRIQFI4kPYn35Gfwq3dmeaGae3VHd0EhyOVOASB+ZP4Um9bEy1RXvVT7MpXKuzBvlOcnoef6U6RT5SCRVIlkCsc45wT/PP5Uv2h0itywd1Dbtp6BvamXNxNlEVXwM7dw5JXIJ/nUdAUDSt7dVaBViKqo3OSx6+tP19iLoRK2AyBECv1IGc+9SaZJKkab0EryKG+bsuBVu+UzeUyqr+W6lCB068fln8653O0tSuljHQ4t0kkdV2P8vAyTknnPI4PaqttZSyQSTbwQ6h/lGSxz0x2qyY1RzEh3OXxlxk4GMY9uf0q1E0nl4jUByxAHQEEYLfhWntLbGXwyMq3Qm0mhmdfKKj5sknr69eTj2oimmuSFVTGpORuJACngY4P92rlxP8AatyWpj8tFClmXG5sjkj0wMCm2EC29+I/P3qVPmoi9do+ULj3FaqV1qaS94fe28kNpBbxqvmSMSdj8EY6ewPf3xVyxjUWr+YS6NyGA2MCOOCOo/n3qr9hmuGWS4kZHwNyg8gnr9OwqxCsG2OMtsCfLgHPPr9KwqPTQykQXy288zRxw7y2FBz/ABUkUaLELdSxYErOTjg9BjnP6/hTpUnWVZIShKn5Hz+f4D+dWIVZ4UnMoSFScYXIJ68+pOf85prZIpRbMy9hhu42t7cBCqGRPlwojB5UnnJzgjA74puiWn25DbSyRvMxyjFgOPQ+/wDn2q5cKsbFowrW6ZeRZF3NgnsewyTx9aWC32XKTW+NqLztGFZT1wBxkituZJGsYoi1O3Ml+WKmGMQbUZVBRU2kBz6/KD+Q607T0ha/WNZN0m8Nvddrtxxkfrir14xDG3ZGMMr5552knLfVc4IA6YyO1UTbmOOGRUUSIdgyc7iO7H1I4/Ck5aEvRj551hD293KB+9YE5BG3kccEcZzz0I+uWalDNdaDKvlRv91zgkcgcHJ/Hj6VBe20k0qtsA3Ptdm6DByPzyR+FXLCZWD25JkQZ3EccjBPPpxU3StJGOxjeHEWddiySQGNS53LnLZwT14FbF8kNtKhspFMf2oPg8jJU9scYxxjNR2VvNb3kUUdwWt3LmQLwGB5wT9KnvLRU06FVJDxySEMgzlgcc/TORRVqRcxy2Evpmnjgi2rK7IDl8cEcdfoKQWaiwMgy0h3RGRjwqN0wPXj9aW+s2bTiqxnzkRQGH5t+VDyRmxktXIJQxsgJxzuGf5is4u4bIzrKxjVYZp3ztbapEgxjOenfmrNhNGmowLCrPIX6jIOD2qpDDMir5qqSAXDA8Y6dK1dOVkupJZm2zCAyMgH+rAHyj61pUasZrVla8b+0hPZxyLgSBlDZI8rPzZ4561FBBI0tsIzKN5VSkfyoFCj5ufoR07VcsLRjHGqRjdMxijH90eufpt/I1Z8tU1CL7P88cakJ8uDJjlmP1JyPqalTS0OmKsikfJE88arHtVSW+8QQeoGWxnHt1NVbWaYlrh2RGcAk9M8HHy9+3XsKuwb47hbSWNJZU+9lOMnLck9gP5VW1u8tREYreJiVwq7U5ZsAcd8ZyfoauN9kRe5Zsrp/skrAKU27pASEDAdAQv3vpTI0Z97zLEdx3nZu2447Z5/i61lrPK1rbaWmzyypMkg6sSOoPoOlWLfTr+BkWV13BACocNnnIH6g/SnKNuoPyIWVmv/ADZI1l2n5VB+83ueoArVhEcyNDCsYbA8xsfnz7dvzqtcXVlCTbW6CU8iaYcKxzwo/wBkdfpUSSI0oO6QKx+dkxlvz7USvYlrUjvg1u0gVt3GEbvx1+g4NQ6RCpuVbAbAOwNjBbHU57VfuQskbhFO3BU7h90Z7Vjm6EjeWrbFQ4LN6DjI9qukm4kx31NC5S5QYUwsqgny9mAx2keoPfrmo4nlktAkcijLBWEqqWypyDkYzkH9Oeazrm5kRZImYkDOF7njPP6VoCYQCNY2EjsxV9xweQBx7ZBq0pKJVupp2ssQEQwj7AcNsxg+9V76ZZf3KsscW8FiScyEDOPbuaNPlhn3KZXDL/DjnH+FSXVu+5ltEWREj3+Z71zJP2hNjOlaAy7WWRcnBwDkdz1rKuWt4db/ANEffb+YCRIPbODWgbeZ7UyzyeTNGdpjbrgDrVGxshdTI0khkhZiCU6qe3+FdlNqKYpOxpwWc9xF5G9YogCQR3PGf51n3cHklbeZ94EmGBP3sd/wrdjtgPKXcikYZFQY3HnnP+e1VdRtJ5Zd75wBy4XgD/69ZQqq4oy1H6eqNDbpcRF3QtlUPqAPxGDUmq/ubvMEMW2UgKiDI24zx7Yzj6VFaQswSVnwDjAycpz/APs1ZubuFbhHVyeCuMcLnqPw6VnzPmOhNsp2kj2d5DtZ3SaMZwOGGTgex6VbuYJDGrDOAH6YIJOBt/P+VDwrHHJY4yscgKuekYxnr6EkA1dlP7qRRuYTSeb/AL2Tkk+n/wCqs6k7O5rcLZYTpAR8O65blsbsdMj6VYeFJYA0QLFY/LVBxltwP88D8KZZwhWkkVVeIowA7g7adpchQeU7ffYgewwD/M1jz2bsOlL3iW28kLZqkbLLlQSOeAo4/Mmq2oSGXZJKo8oTEnsduQOKtQLtt7YRBST02nqyrjJP4VUZRc2SIyEqWbI7gn/69TGV5ahUbb0KsO7+0opiA8PlKZgo95CQPrx+XvVG83G2eSaIPJPulkOO4OBWs9tM0YES52xs3HGdq8fqaVhHJZoyLJMWfy41RiCwXjcfbFdcahnZ9TO0iGP7FJG3ml3iLCQDdycjGD07j8av67DtCW8R8wupU5GWK5Q4GPxp9vixtJ7yTBO0sh74BHAH5fnWsY7eZUulVnDwKzseCpJ+7/46M/Ss3VblfobwSaOYitBb+d5sDKzoQU3DnI5HHNUbQMxmWTMUDfux85+6ACc5/Afga3bz5rpPsy755X+UPjayjqT9e1J9lt49LCyKFVJDID142j/x3czH6EVsq2monHSxzljHMXnnVgpbdsKqRgk9QTz+VT2kcaIuJG2khmyAWI7irUsst9IJUiEKx/LEp+6F7H8sfnTZbONIWmRhGcquSCQGJHP061rzN7nO4u5mXv8ArGWNnjAIIUtjGT04PNEjNNAbaSEs3qgDEL69M9eaNRs5oL1w0yzMoBDKODkf4VHFcpayr/GzgxswPKg9cCt47aCLMTwxzea+GVs8M2W29OcAD8MUqXDwzlmkYqQUUr0I7Y9OKpNazG5McLpJGVV1APJPT8Ov8q0lt5G08/aGQOv3Vx+H+FROyB+RNJJ5cyrGrEsrDapOWyuO3tRcQxzxhVG0SFJP4tyg5OMEn+8QD7U62Zo7lYmIUvEFy33fY59c1YkkWEeZM235V8tQOAORke/JrHm7Gb0RnvYqbdVDq8gJMQ3ZwR1GewP86WKTyrgja7ZQxgNyR8uf5/pVy22zIdtsSSAxKnB3A9famv5DTTyKDuTapHP3yf8ADIzT5m1qVFu5FLbwrb/IWWJlzgnnOBuH50gk2xKDu2hQw3HJGD0GKtGMxxxTPGfl3A+Z2Y9qWKFSizzjKZIJzgE+/pUF8jKUDFXjbqiNtYHoxHJ/PNVgPNu0hyFCZZyBwpNXrhmMUMLRIWEh3ADIHJ6enAFVLYG4ds7hnq6L2HTP1qokOL5iZvMljYwrsVMLucgF8noPQdOOtPt8ieRZkLYIXAb7pGc1XeSSGUZDKgbaBnOemDVqW5G1Tj95t3P83UHjNXY7Iaqw2XfFh0TA3Bfm45PSp7ZPOjCpGQoCjKrj8x6VC0jCyJj4DpgbgDvI6f8A16li2Bj5Ty4HyjPBA9f51DTtcmaS1RF/ZckV21xIv+sbLIo/l+FMugBcLCpIDHJYj7oH/wBateO7ka32h/MfbgSZxg8c1QmuIkZ5+PNOQxxgHP8APsKKVVy3MqVTm6GJfp5JLPHvxkMNvfufzpsCtOixmPPAz0GVByMkc/rVu5ihd3aMyMMnapHI+Yk4PsMZ+tXNFtYZdQcXK+TCYwpUtx16kiulSVjXkuxmm3jx2zWq20bTzEwiTG5lXgY3H60km1IDaKoEsT4chsljjr+lPurG209GngvvtTgjYYx8v3hWNPPKl29whwT1z61FrsHobMEwt3Q3jSu7IuwLJwDz1x36VQuYby4jgt186Qhj5W1uCx4Pbpxn8qRfMkIkZe4bGfvdunercd41jdGNklAHYAALkH5seo4/Wkk0xLUInnsL8WHnkqAoGTnPf0FaiRyRQzbGyZAwK8Ag8dPzNZQaR5Y7hnZ4WYFVIwVbH860rtSsDSSbIwxA3Z+b/wDV0rnrrU5a0exTFz5UqHdmXksiKSOv+fwxRHMJJZ2vJyAw4XacsP6YqS2jklJwyADH7vqGpZEP2vLRoyEgFXwc+2PSqUUiqSFtmtvtcjRFgAgTKjA/HNTzk8OsYLDgM/Q1JBHbfYfMjl8idCVKEbt/v7YqAXkTWz28iFn3ZUknrnpWck7inB3LbyxtGokhDdOmMA+oqtFkQPmQoBkqRj/CodiLGY2m2fMQPaqbJNCPvZBHBx1o5dCYxtuW3+78m1oztKjPIb1qAfJLGPLXBfp17GkEgdQGXcQV+XvS3M/myxxphVHI9TxVJWNVEk+R5iWwVznGNpz+FVkV5CNxjjVV7cY+tMld/NVgcdz+VWbeN3ZCsS4XBO/qMj9etaPRFX90STzFHmKQznKja3QY/KrM1iGwwgDKCOxIz7nIx+tRsyx4W4jcNn+HpUsUdw8x82ZlRvu4JyfTipvoKKsriw7reXackdsggfrVe8llCuQu0DPzHr+HP9Ku3UW3JVhIrcDJ6AVlSxqz53B2IyQT0pQs3dmO70K0LmVgfmAXGN5yCfoBWrPIYxGWmjU5HRTjFZqQq8ZyzowYYA71MVdFC5CkdCx6fjWs0mzoiSCFnLSfaRkjK4YgH+lNNsgY+Wxkbqx4Kj6U2VtsW0TRqxPzZ6mq8v7xMJLlxn2p2ZM+5cu7iOGJWESeZjH7tdpx6kgc1nJNdEh3jPkjHXJH4Vo6ZHJaMDfQ+ZE4wpJ6VZu4oLdHkQgo+MgnIwKn2qjoc0p62M+5v/l8tZJflIJ2xjrVg6vI+nKS4JAIPpj3FNjmgK7dqZY/Mccj3/nS3GnwtEwgkZiPmCgfeP8AWlzK6QrszImSYO0WN2c4VAoH1xTgw2/MxwTSPLeRDbLbsuG+8Y8dulJFtm+X8h71vJLcqziryGltpBYHaD271ZJWQhEkOwEBQR/M1XnheMhQCx9BzUryRqnlrNsKjuh+Zu9CV9ikky7Z7MyHIznHzAkf4fpUzMoOWYY9hVKBmEXO098g/jSw3LKxYHC+wzWcou5Dvc0Lm5t1jcwlZHJ+YrwM0ywe8VY4g3lx7NxQDFVJbSaOzEpCKjkqCW5H4U60upEEMaBzgYJxyM+9Zcq5RrzNm4XISRpn3dyCBgdhzWPdsI5ixjLc+verl3cxiCONUk3hSd7tuyfT26VFAXMSsdu4c9cH/dFRFdRz5E00NkdsLFJI4HDqobIAzxxWjpe3YftihwxDp8/pnsOTVOKFpLndJ+6Zz8u7ncPc+1WYbCOZJolkSJu+Tj8PTH+NFRm9Or5EeqyTq5eKBwp+SJAXBX/ZwvIqLT7BbhoJ3UQPEQwwjcMDkHkE+nUjqaeq36yBftiwRgcCIfMMVrLJDb5G3fuILPJEN5656Y/WhzcVobRjd3ZntpwhgjjE0jy5JL5YY9e1XQyywNN5zgIAPMxtGCMEememTj2zUlwsc7JGsjxu6lwCSV9h7fhTI3WQLJceTG0YPVOVyOenU1k5uW5bXYXT4PLlZbSSQqyu25yGUj3Hrx0qwzTeU8cKcJlX2tnr75/SmWl6qpKiM0xYbGJ4wMjt9MVFqF/FCDGkaoN2SwAyay95jvoTQC1tYwzEBwdwwTtzjv6mpreRWmMxcdNzlkPH0HvxWWLpriFZpbq3AJzl2Y49BgVIrFfNthdeZJJxgoQeM5/lmhRfUjmbRZuBJfJJ57gSODsD8YI7t6KAc4//AF1zsm5kWRgvll1G7Z7jOefQmtoG3tYIzLGZC4ACKMnb7nrz7HpWFfXCyyqFQgb2HPAZR6Dt34rqoppCaRaaRY8xxE+TkDcvTH9ee1TQqPswkYI6K6AhCMjHXNU7pmkt3mZwUKg7UTGCDj+VWdNl/wBGYZfcSqoVbqP5jp1q5aIl7CgtFIzIjbScSA54A47UGDdJIfMESMvCE/Mw9QO4pkNz5sm7u+cn+LPJ6jrTvOSUhppZI9vORyc9BnHvWDvcyV0V3Xzm+zSuqzRM21sjDtn5hjsT2+lRT2zW0W6Vx9pz8+3nC9mBHU1YSNJZhNO28L+7l2D5mGDyPcjPtwOtXb6KzSR5CpZZCHIJwSfUEdPwrT2lnYq9ilZrM8ZeWY7RglVBJBBGCPUk4z/kVNLBIdcmEU0cRZSfLV8bu2QP8/0q3bwwfu2QfaISSwZiDt9ievYcVNJd2pkhaWNLWZFKi4jOM46AjsKzdR3diYtXKNq6Ws9qbpQxjZt4CgqewJpuoOtxfSSNkEwsSARwWwcj2bBA/wDr0XMyXGoSQDcjxrtKrHkbj3z2qlGtwJpLdYjEY9qkL/BhjnPXdnJ/Orhe2ppdGtatFZQCGSVndg0ZDZzjPAHbjFX3mEttHFGrsWRkyRwcg4YZ/L61n/Z43hkmlaRhgOsZIHJGWPHvVxk3adH9qby1UAllOCT2H61zTSbITuyvOsUt0kcTEOSqvkHHTAxjt97PvTtqxW8sRmZ5OQArdgfeoHuCxWYxCNmkCSL2B3H/AOtU63A3EMysXPyZY5H+FJ3QrpspWEZ3zs+HRlGxR91iABgfjirtrCkPnKZI1VFAzjPPIxntVW5bYQAhMgmVYVHQZHPH1xVyXmAtCdskzsUUDoB0P6n8+1W29xdLEUl2yyxBZAqg5Oe3GM06K4j8uW5uNihnJXb95xnBwPSoLW4SAvuLAgjBLYDHsMDpzzmqLTQtJiOMM+3byOFHp7//AK6ajfQ5ZSlc3IJleVpHRlDfLkcEAcgZ/wDr0TpLezJLE6hUQqFMmMZIBJA/EZqlNc3AgESwlhtBLjhfrg/0q0l0IbEfvIZXYnOQSp4+6O+f/r1UlY6YN2IJLUmVVjDIvBdS2VyvULnGQc9M8dcjin63M1ow+zZKYBxH85Oezf3R781TmMklwhMjtGGx93GCexx7e/en6fNBcLMrRlZd3+ukYElexA6cHGKcVpqXfsX7qXalteqvGwB07jJzk+h7ZyOMdajE0LNLAvMMhICr1U9QD3/EVDp0zC4ltXUL5nzbScgnoc+h5qEIBc4jxGdwZQeQRUNmc29y1aQoyzQIpZkMcg3HepIYBl6cEDHfvVi2a3W4CP5UOBgEdDwBgjPfIqQTK7zeUpglLjeAflIAyCPQ8VnXEqeWJIl24bbIrnJJGOazu5GbkW3DWrqrwnY4V2wp7deh6Vb3tcCKW32KGlDcHgnBx37YB444qhezeZFH5rN5pBKkehOa1NM8ptMROAWbzAMZIGF3KfoSaiSejLTuiG5b5lkjRhGqfLIDxkn8ulZphZtRaCGFZDKjSblB44G3r7gCtJlku7RrFvvxj5SOFAGByewqiFnTy5d5eMTeQ3ylT6549OhPuK0py1bKeoiWMaxR3UkoUD5EQjkBmyc/TI/GrdtdTAzzXA/emVo8zRqBjbg9MEjPqTVfUJZJGWOR2dY0VXI6DI/XnNSzLGY4LZ3IRVDMfbrilKb2Jilc3Eu7cWUYW0ZGZhHFjABJ4ycg8E549KxnuIyrLEjG3VCEdm+aQ55JwOnJxVe5upWulikBfZ/qwmQFAJyM9Ow/WnahPGJ5lf52cghEPAwemfyotbUpyJA8Mtsiq/yZ2kD+MdwDnsM9j7VShikubUXBjjds7d68M5B5YH8cAcZO33qS7LM0NvGwjEg+d2UHaO/P41oi8fy/ljWNUO0OR0GOv5EZ9yPU1SquK0KhqYtnaRQOZvJi2sPJjiBD7fVSc9fYc/yqxehp57llZlAYqCo7Dv7Y45+mPSre60jgEsTTTRsAkXmqMtJ3Y+gz7fSqtwr/AGOVsmN33hXKfdbqcD0689+fQVo5uT1JlpsVtTsbeO2hIlDiN2Eig43N1PpxwB3/AEqvJukkgkt40QSwKUU9uuT+lZ74kkDskpjA2xRKCWkb0HHIHv8ASpdQFzp0LtIrfaZFwBwShx+Qx2x610RjdJCS1K2tagsk8cNsTsyOU+ZsAnOBnucHrzkDHFU2fzmEMTAqz/M5Xv8A4f8A66ZNE8ExYDe0qYHsSMH/AD6fU1Z0uzVRAS5w3MkjD3wFA9M9a6vdhHQPU0Li0htFScztC7AuzSLnPHGCfr/XPGKzLdvlaVS4ZVbcxGSTj07dK27y2u0tjb2t4kmTzC0uAD+WM1Tg0a5Imt7l/LlfkMZCc4AwMdO55rKNRW1Y0tB2iT2skSSbmWY/eZW5YDtzxVrUPtakfZcpBGGOI22k4wOvao7LT4LBDCHHmKdpJB4BPTNaW1GtQZFBiIUvETw/pn27/lXNOaU7ohuxRsbi5isIDJAkitEdoZPugdSd3I/rTLFrdriKZF8hYlIKKOwyevfPT8qn1q6hiExSXeQxAJXBAPb61l6LGzxM7GUBXHUcfhV/FFszlG5otdbppGRQ8pVj0xgk5yO3QgfgKniuJiGkbcWGAQRxyMdelUIUbzXRDl2bgHpj3p/+mRPu4d0O0fPgY7j6VMYpkSvexX1V5lUTjL+V8r7XUg+/y+lWrURXVkk21O/z9nHQ5PbJB5qexlV4iCNmQxaM8YX2NW9Lt2tbKSKeYSR8hWycgHsPzpVJxUfM6Iz5RreVNEfOjWLzQqDccs4U8gDv259akjvFaJSygK23OeMKGH68fliq0iKr7Uk2oQAG5J2j1FPb7PPZBArQzKrNtD5/M+4Un9K52r6jUuZlmxlMcHlPsz5pYnvgf/WqRsLMUjXEfl4z7YBH8xVSNm4kJwVB5HPUelLdXYg8tmRWVgWYhfvDPH4Y6fSsuW8rou5ei2eTAq7VG3OM9PmOaZEA0EkjKUJbj2HPNIrTtMHj2tAFKsAMEcdKzYrmRxIFPIAVB6EHPT8KSg23YJTtYvh5GaBt7LIjRlgf44g4/wA/QU2+MdvqIiaFlVA7BhnJAPGfxqlLclhFOPlB7fl/9arJuPtRjaaNRjHzAfeFaK63FzXLNuGCmN281lVTk9MsVzj6D+VbNhEs+nrDPvxIr+XMgOVXkDjOOOma54o9xcyeUwUhR36YPHP0q5HcyCSKKGRtsYG0p0xjOce5qG3c3pzshRYyf2lKfLlDxr5NuJYwoyf4sgnI/Ks3WYZAlrpsDjy4o1Qup4Yg7STjnHykY9x6itgaiquIVZc7CIwQAAx6k+/p6deKbKLdp444Vj812RULOSUBIJbHTPOfx79t1PujS6Zh6kVt7qXTWdUaICIOg+8duS/rjHHFZgjuWgTbPIEBwuVIwFxyT754rop4UutRa6dGmjbldoIJwep9B6461nzwNNGqotuuA3mSMoKx5J4GR+HTua6YVFbUU4pGLtvCrfLIQSxLEDgZ/iPpUQsF+1GOYlEdiFYuM7iO3tWu8SSXC28TTXEk3zOytgKPUei859atrCtpZBZWjmeD5t5AwuPT1Nae2UTmcrMrQ2MMcCtclY2jPIPR1x90Y7Dgn61BNGzymbzWR9250OSFXJ6Dv9KvWcPnj7RJA3ko4Gd2DISR8o9yD17c1WnkWWcskjmNo9jbjjBJ4P1IqU7lpJkWo3EEaIWjWXYQT1beTjke/t7YpkkitbbN6ls7On3cHIJ9AeuO3FWJIY47XFsm8oACxbJXnjHvkn8KyHt5PNZ1Ku7sdyhe38P65rWmosxkrs2LWGW3OZHC7PmHOUPfrSebGLidJFJUIxyild5VSWb/AA9xQkJeGNSAd7bdpHDds/Sliika9Ma4i/dbAmMlUBxke3Iqbo0i0ty1JNI0aKxUqCQO4GMA59/6YqoZpBKkMYwiKxA6jHYg/nUs/koqwBgSpCgsPYe9VX8zy1RFCuGbGcYHtWUVqRd8xIjM1rEix4d4yztjsDxx9M8/So/s7TgFFEUatl8Hkt749P8AOKtwywrcJK0SoWGFyT82eF4H6e1SDet18iFVLfMCcKfrS51ElVNble1tftdkHnnbEb8SdQB1x7ikisZoz5ltbid1G92ZTtUc/wCfzrbyIVWSKBZAB8qjAGepJ49hWffzX1xKPOffEJCw2fKI8sf6Y9evSpp1XKRrTq3loU7s+ba7h94ldij+Fs9v89KmWNXEStHIYz0XPIb5uTnn/wDVUV1brHEuZyu58lgPWrsU0jMR5gKgfNwMsD1/9l/KtZNpGs31KqyXCSqm0ZwSwX5mwOvHU1K8KNOiybZV4ZtrkbD2BOOP1+lSyxFfLkcHeAcLtGdvcg/WqfnMjteQPuJAMhU7cEEdBSgtAppLY0rBFjuts2YmO/YFA56Y5YYPBNN1DZFaywjkzLhmdRkH8Kzvtci4VipYn72c49qL6R5Ivlbkg4Wsnz85nVlJT0KZd9Nt1hjk8wsxyTjBHFVch7uVGjLI2eOMUQs7SI0kirsHyZHcdM/gTWrBdwzmOFkWCfPzY6EN96upy5dRObUbsqxsogTISOWIAA5xuzxikv45rl7naxDYZ5D1CkEhee2f/Zq1rhLNpmYx7/m2xgNtwAOO3rWZqo8uZJLPMTADnc2VJByc5xjqPxqadTmYQqplTSm3wm3lydnTLY5/3u1aklxIIhFdR4RkUMrncV+Yenf5aqRNHLKZl3I3OVJxyRwPp7mpo/3rATsEIABye9VPUTepctjBl/7kfB3r1wcY5qkLiMXcq7ZJFfPzHAA9AD3qS4TYxwvykfKCwLt9aZJGzIilMLLwAOcY61K3NErMoPeFZvMX7zLtO0+hqwlzGkHmBkLOOG2n5Wz0NQaUkbxyxyKQE43Lx8wPGTTriJpJAsMJKY3AM/PvzVtIUtSVrsEeb8pLAgkH3p0s6qnl/QjIpba1WNoJFIYkE5Zc8j+vvWbKfLjcnqT6D1qVFNmXUvumyfKOfm2YYcKDnvVa5M0Lovm5GcZBB/KoxcboQFkOAV4bpVuNfMEayqGT+5nge/8An0pv3dxuTWoyR90gbchJBxhcVNaXTq6SSjoAF56026hi80FWUKEOM5zTIk86NFEi5xwCM/rSeqKTulc0rvzJR5sXz7lG7HrTbRZUdS8EgbqQrdPfFMtldYXtywZwNyjPNEBkWUlGnXaACFIBB9TWT7Cl5Fi5aRZlYHb3Ge9UZxHJI7LKhcj7mKs3Mi3FwscxdXAIIJx1/wD1VU1KGBYgUbbuIyAcn86cImcW76FaedYiVwCQcZBzilMzeRxuyx7VHFFEsuHXaqnHXr70+62x/ID8o+XKjr7/AJGt5LoabCLJvkKk7yRyvGafCFjQhY5BKx+VmAP4DmqolRWLb2YMMYBxg9s1Yyflk3biRwfr/wDXFKV0TJ3Vi8ZnwEuRlugJOPzGetTrE0ifeHA5GetVElUKvmRM+eNytjFWWZV2rH5jR4x6nFc8l1MeVg0KLGSoQM/3d/pTDwjKnEg75qWZYfK4kYNjjIzx6VHFNEpxJEk5A4AO0fjVJt2uNablYajeMCGilKN1J556f403bZpjiZSec46H6Cqsc08tx8+AgJIQKNq80+6uGG0JIsXXnFbtdC5PmWpdfKRblAGRndu2kfhjNZio0p5ZSAfc1L5hZFfeW55GOtOEeU3RxoCeoPGacVykK6GD93cKpzjHYVPHEqOgWRMNzz9akgjMZDEHB6gEkCpyEyT5apx1x1qZSKunoQzTx3DTsWP+yoHSpILeQKgjDhm4RVHLH+n1qtcSkzyN5XkkLt46JgdM/r+NWdHvGlVIHUYK5LBcZ+pP9KycXa6G7NF/7FGyeRNMDKg3YTnB9M0lqgQyI0Lt5eflUZbPrUdxNJa5/epIHH3VIxgd8UyG8uFWaMAASfeb1FY6ohNIY8kzQrCrbSM5yckf59KtWbRwxusqM6DgHOD/AJ4oiW0SFVXYzKNxz/8AqrKe8miaSRZMBm25GeP0q1HmNFJrU6i0FswimgZWIBLrMO/1p13cW8jN5aqJN25jztUD0rJsGWaAn7R5bop3YABkPpz/AFqzDmSzKOoMnADBcHODwOO+V56Vk42ep2U5XQS38ezckck7MeGTp+Q5qqbqYRmOaJnI6YUAj8etQpZ3TjdaW4eUMyyeauMr1DYPUH2HarVooadLYrATgK2wruJ5yVAz+oq+VJA0+gunq0kF07xuTsPHRiSeOO/TrUepSWyyu8jRgyNv2s2GUY4z7VeWSC0ikWDa8sTKA2OWH4Ef57Vk6hFHMqSQvMXbGY2ZQAfYk0RXvESdlqNjvrePzI40jw3DELtUY6HdyM1pu0Ul27yCVjJGuJo3zlcAkZ7AVzzaczBmeG6KjlhFH5nPqSrEVrXvk2Fgki/aJpbiKNFiRguNowxzz3GOPTrWk4J7EKo0geWF2ZVlZf4UAOAB/dPt3qmY1W94MW0RZ3OQCSfT8zVQaiG3R3kIk3ZG1gTIv1JA/nVuCJRNKW2GNgMFGHT8v9qrScFqJz0IJZvLgeMlyrc4TlR7VdtgytDII22vhSrdehwPx/z1ppNtDI0KN95chmfBI/CrM1ytvsWKMBnH8XIxjvUTl2RiqrKLqBOGCSx8EhsgE81eRFDjzFVlYDIVup/xqtLNBLiQ2srM33huJU+vHfn3FWbby7hF2/6tRhUPy7T7c/1rKb0Q5SfQmt40inVvJw+8fwkZAIwP1xVbUXje/tol+7yxG7OB3qwUul2ndhVIHPOR19apPGJtWMez5VjKuQfU0RSbuSm2WxKIV2jKk549Sf8A9dTG3WWRJHm2ggED/aH+TVO2T5pY413gn75XlT2/rTvOG5zD82wcFm2nB/rWdrPQpLqTS3zW99dpHDCZSwXdydwxyabPMJJXuFkZ5g4+VSAD8men1xVeQM91N8yofMZlIA6getQQSbpZnztbdyR1AAXp+VaJdRuWpNbXEqKJJ5sD+6eh9K1bm7SaKLeyONhOzPC4+tYswWXbtBRUIUFu4p8VzHgLuZlVcEr05zUTpp6kRnrYJ5zGX2Y8vcODnOR/+umRzZyu5kLc8r0H1p9/i5CKFaIgqSpQYzk/xfe/OmxeZEzOQEXoSneraXKKOjNbDJFFPIoRWXduI6MpwCPX1x7UljIVtnkJLNghjj+E8Bc9jxWZcuZFEMMjL+8CkdiD3P0FPY+VCsPnZVQT5nUse5/mMewPes/ZtoqU7D5VjVVbBLMDz/dOOh/KorDcXzG0X3dqZ4DHOf5jNQO++ONvMZgvyqSo3YNS6XZteRNjDqkwBUdCNp6+nFbpJGG7EuLxyhReuzB3HgDPNTWV5c3NwsxQCMZKooOGPvgf5zVUW+5mji29cYLHk/Wnm3ntHK+ZtIJ3MpJwccZHp/QH1qnytF8zRu20ysDHHDJIo4JC/MQT1x3HPX2FS29iYgWGHfyy0ZZfkc54GenB5qhbW8n2lt86weVjJU7uB/MH+lXLeSGGRk52SHoVGc+v1ziuWWhrTlpqEluk0U7R4WeQ5XccZGM4z9Dn8faq1xGs1sJo8iRMZJ7j1q3fvETFE3Mkq5C8gZzzjt3P/wCrOadtIonaJyVyADu9cfyqHfcmoLK0rafJklZCOWx2wQaZI4mthIoB2tuYe3rUbySJOdk25chlzzgdwfXpViaGFVm8tWUSIAU5O0gj/Gi9jIXyftRtNsjjYdpOOSBz+Vals0MQS4DAl5mV8/dCu2cj8BzWVpt0bQIUxulDsVI6Y6Yp80fmRi33/MULRjPU9QP6fjUSvdI0TtG5pq226kZJFKSF0YA/Kd3NVL2aEXlssMhzDEQoDdVz8xI7k8flUVk3nCUu7B5WwpboDn19KSK3ieaO8KDzo5CmScZXvx3HApR0vdjTuhIUZtv8P2pzkN2UA4/nSPeI8ErBsbWZemRxTzIkIhlmVgCTt28dcDnOTxknrVGVfs4KRlgWfowBJJPp6VaSZN7F/TZJN8slxhGmJaONuuAOD9ME1UDedcGdiqDzjlgOuSeMelWFMhmDCMkiXy1I4J6/pwf0qusm65ICYjU4OOCwzwB+tNasGy3FbxzXkkkpHloMru6D2P4U5544bUrhyQu5xt5Jbkj+X51U1FpmvZVLMIhKM4IyeP14p96Wgh8yQACVg4QjuPT25OPwqOXXcqLY8s0ZQLne2GZccAHtUskQICSOxZ4ySqk7ox2/GqUMzS7Y5FJUgnOWLAn+o6GnLKZboysqRRIC7EDnODg8/wAqtpldNSxPFNBCMiVIow4LLjLY6fN3/D2qhd2i6jCjWsTuWyyMUwMY5Ld6ngWCeRfMvpYYoj8oXPJ929ev51rPdfaIDDYFI7ZPlaUHGfce/vVRqOFn1LWpiSWNtZWNl54YyM+JS33gAW5H4kZ+npzUOoX2n+XDdJvJddoCKAFP+e9XNSSK7KLieRdgVdvoM49cjI7nvVa30+12xvJhp4xu2o3Cn1zW8JXV5Cna5HbyxQSpJtcH7xY8r0P9K1U3TytIF25AwT1G7OcflWSbQtcF5Aypz+74JY/3cE46ZPbr+IluL/fmKNtsRIAIyN2OOazqJP4SXLQlntZYgwM4bc4kbHXiqzTlgYxgLtIKA8/57/gKfOkjbQZAy7SZAW6emKqxEhw0uw5YAEHv/nFNRMZO9ixeLC1v+9hJn4YbxtH51IiOscsEUkbqpG0Aeuc89+ahubxg6lVT5DyTjGPrmmG5dkZt2Dn5eARV68tg1JlguB55RDA3GC5Hzccgfr+VFxbN5TNNEhRVLLz1xTbJmcqZ2Y7gDxyScenSi5u9oKvb3gwcZiYYYfXbx+Z+lUvIlPUjtlWFITuYHb0c5Yd8VeLOsJUvhc8EH+dZkciGNVjVgSN20nOPboOasShZvLwrR+Wm7r16VnUgpMtLXUfLMzMFUErxjjJPrTlV4VWZF3pLkEnjOeOn4VA8Q/1imTIckbEOR60+2v5rW3USjPzZIcgd+KTi0kDlGL0LbTqziNW2znIAxw4p80UYtFa6d02gxxbuNrEEjPtlf1rm31KWVXjuYhKjHlCMHr27/nWpb36XFgqPI21mKgnqCNvf8etEqMo6lxnc1YpPKtY4Zd0U2Src5HAwQfY9j7VRs3uPtgTCn+8SOnrVG9uZY7g7l2qCdjAfLt9K0NNuvOhuJGXZ2kdPvfNxwKhwcVcak7jrhbW5STAMOEOADnBHeixZpgoXYq7eF3bsD1qGO4No/lZV1YFtzA85U4P54z9amtJVdUmcGFFyAo56f4mlNPlNG1JkowuyEn97IQ8hXpjPP6U1rmRJpFtFJVYQCfQjjH60krBjLt3MNgAxwWJBP4cjmlsriJVk2IGZwCQRjp7+4qIrqTOVmgjjC3Y2/vpVG6MEcbj1J+lWYjLDdQzbll2ESSHGFwOp/Ht9PakiulMM0qx/vQhRFXoSR345P1qncpIqbGUySKoyyoSMlRxgYxg456DmrSubXVlYZeK0UK3Mskm4sUOwnBz0z6VTv3/fjcZmXrgjCqAMHHqalazuZ1fy1CwLKXzJgc+nYdqs3tvmJJJXEUnlYYIQxOc+3TkZroXKi6l3EoxtKz+WFMaZAdA3Lc4H4CpeVUbZV8hc+YJRjPv9KWxtpXxBFbyqhYNJK/CkHtyOvHbtirYjumVo4AkY+6DtBBA4xjJI+tVKSuZKDe5Xv7zfHDGjH7HsHlAcM5Y/e56fd7+grOd5YJ2S4I2LJjywO/pmr8lvdR2jR/LcTfeZSmQhzkfMewAxz6j0qtNZ7riGNpApdjwXJIGAduTwf8irjY0USaIm5zCwWKWTLhiflzjpuHemm3ZNskIcAHcAQcggnt6YP6Vam22yyF8zo6kBnO0A+mBg/X+dQG+X7jRMFVFWPgYwc5II9wevNJX6EQjd2JjCTL9okkVAo+XLdvpT0W2EgkSQeYFK+YO67gcVn3TecHjiIzkMCTyD6Ck0+b9+iqkilmAJ5x157UnC+pnWWtkLqC/MVjVDIfmCls55pYoziI7XK7+Aepb0PtUBkVJxG8jSeWhyxHTNWI7hUPzQSeWMHcCQFPquBz9aqKdiYxZZyftH3kMnJB9No6fnSNeMh+cbs9R1waj3MksplVCAdoLoRk+qn04/Wq6BgxZgyqegIGfw9azdO61M5qxr3FyIbB5FYNtXdj2OM1E19dkblSMIxBVQvyt9fWqkKuYlMiko2UIbjI54/QVFPezLIf8AVIjkr80YYMcnnNFOnZFwtENVvDJAcxbQGXr904NSxyK8byNEMBQuVOOw71VgW0mt/wB40yNvHKEKvXHfmrsnlpAsjrJ5bSL8zHJIJFay2saympxHs0nlAfvTzt3AfMB1/L/GqSM7zMsixwAP1Bx1/nWst5Eg2cGEluBjgDgcUxoIvKCQmPzMEEgAZAB4Pvn07VmpqOlhwqKG5QFusu4/cKdgDgkAc/j1qaGORp2XaS3GeOM9qJkeKeRYVj8sSsAuT0B4Jz9f0oNzysawl0ViWwO/rVN3YrqU+YxdTuNqOqqNnmFiV9Tz1o0xvNkj+bJGCPXn/wDVVmTzYrppriNdg6KRlXPQ8dO4/wDr1GkcdnM0ix/umTCc8jOOh9a2drWFMt3DFXMjZIOMY7UX08sZQLwm3JY1IiW81tGpfyps7Rlie59v85qO6i/cJJHcJcgEklB6exHSsYqwoKNtjOx/p5kZnlTYHcjsavWoWTaPNXO7k7vvD/IrNmj82USKrncpJ7CrkPzbZSm5F4yUyB+FbyXUqm0nqWIoJ7ieS3LIoxu3jnCgetQKqRyDd57AEcA96tRWapDJLGWjaRMDyyQCBjOf8KqmQx3IxtfnBLdqzTu9DduNiGyylyYVBVWfOM88npV2yt2mVVkHluQXiOevPIpY123q3JRXKvuXaoKvjJ6fhSxy+VAihWEgzjPbJ5pTloYVLpE5RlXYgO5yUUdwc571lahBtQ4wzKcMu3+dajmTbsxHycBuhJ7c1mtM00hYpuUt9Mc569KKae5MFdGfIkhiLBcDcBxV63xGsQfapLZ5/umrErQxMYcABvvHHQHp+NUpcyW8LENnld2a1d5bg4slu7nzbst5iggAbccdKjinZYj8uT7VHHglv3IYA/3iMY4/GlihYsY9oA2gkk4x71Siki7aGvpkyu/mbD5ijGev6fl+VX3DyK2DGGK5AC4rNjhKvbTGYyEAqGUZxzwD+f60+WRWlMgklKBduV2rk+/PFc04+9oZtFmM/vgl5GzFsDcDn/Pb8qfPp0PlgI5l+X59vXPaqiXxRxiNcAcsDzntT3uJGTer7T0VSeKzkpX0M3JohudM+YAyBV7HI5qlJC6yhRuZPWtTbcSIoZI3wefLwMfnxVSWNmUmT93g/dYnAJ9xW9NvqawV1uV4rUNMz7F2Ds1PcRfMI1IxjK46D1q2lij2sreeqSx44BJDD1571Wm3PCqEyBxzuX0x35qndsfLZlhZtihdqshGMd8etFvJtB2PjaBjnHFUrcTqGaSEkEcMe9TJMqYRtoyQfw9KzlEpIleZnmBLL83oac6lgxWJXUjljUEhVpFAVBjgU6KS9VygAZe2FoSIcGRyxIIQYxtb64qOVYTbEzrt4++i5596keCWWVfMgOcZJA6f5zVa/wBiQRg5zk59TVx1ZKiQBiHVIGLLgdasIfnKytIgHUgZqHy1bLK+Me3NWVaVYSwkHIGCRmtmVyEu1VyyO5X1JqwszbPmGaq3DEgBlIYjt/F/hTElcOqMGx/dHWsXG7MlHU05oUltGj6SN2H86qWtqtvCqyhfN53EN+mKnYt9nSWTd5jMfpgf1pYEhAVWb5id2W4NYJtaGK5myFpI/P8AMdVZgMZIyR6delSx+X9nbEpB+9z3qOeG33s6yFn575/KmFZlDeftBC8qW5T8Kq10a8pNCitKkkm6Xj+EYx7VYtoI/wB+s6xn5gFORuTgc/Wsgs32b77A/e68detNtL2L7W0alN0inLYI5x1HFP2cmnY0pu25uXUEcbq0UwDtgvkcN9aswXgODc7Auwg889Mf4VUSZWjxIkbFUDb+eM8ckHFJcSwCALHJGWx8wU7s/j2rCUX1OiMka0SjakyyylUkIQFsHbnpx2qG9hbbLLEvlv5nDB9xb8etRW+puIhEluWOM5BAdR+mantYxKv2gXqIUyCrBkb8eCKhKSZrdOJn6NG5093k2MyyBckcgdDinXVrayyfMqrcqxVN2MMOtXLGNoUuVbmDBcncMMdyjAP41Vljs7uctJ5hQPhSi42NjuTW0ZNsm3MitZ2675XVU3Ku2McAq2fbv7f4VHqF5fbATGt1lAoLKr4/rTbtYLJUbE28yFjuTZg9cg5PofyNaH2WGSIT26rE20M6nIVB6jnP0/rV81ncx5XcxIIWl3K1vag8hxtBZPcGpLW3RZdrMNu9icIcdMdT71oKtw0UriGONc/LKBnA/wBrjIOPU59qrWX76zRTMwLfMWJzgk5PGcEYx+dW5OSFNLlElSF7kRnIZl5ySBjNXVVBvjkjjnjxtVGON59vQ1GsNqJVlkbJB/1qjgfhVkmZjH5NrHIigyFmC9V5/rWMn2OeKK8txaxOkHkrbDqoKfcOfUdP61LC6MWDTRJKTxg88f8A1qv/ACSwsrbSCeQcDBz655rlr9JV1Nmi+XD7RtHBpwtN2ZpBWNd53YszA+X5gyWAIJ5rOtLnF/LJtznsARz61an8pgqhUCIgy2MdMD+tU9NH+jyZYq4xz7Y5pxitQ1Rs/avMmEwRPNxtxjlhjn2P0NZ9zPGtxNIUkjGSCVXB3cZJHbk1BsiKLHJMgBfhsZZfU/1/Cq89688ziYttGFTccsEHABPfp+ZNOFNAnqWLad2TzPNB2ylm3fxAnrUCTYDnAdy53eh4XAqCKTe6ebII0KldxHHtQI3bC43YBDAexx178Vs42KluWbsyYi3KMYDqMfdHbP4U+GWdoiyxow6ZHO2mai7CC3YqSwgKuv8AtBiAaq2byNHt8xo2HIXdjNLlTRhtIsm6ZifM3EnA5z2qRplViuV2nkYOPzqvMJxHukCBeSA04z+XWq0M9u2PNDA5BBzkfypKmMvyXKRwuYTvYqNxbjj/AD39KQyyuoDJmQ/NtHb3Paq32iNTuhtxI+ckn5iPUkA1NYzJO/7rdH/ey2Qf8+hquS3Qe25JGpeFhvKshO5e2MetWbKS4lhjt4siMkcYGWJ/z+tVbMGR5GwScZBLcZzjJ/OnM11JcIYnZNjhlw33SahJXJlboXE82SUhJI8xqVAU87ug4q/p9rG8W27kLyMBnb99DuAx9DnvzmsoqInlSSTDhvnIGTknqc4q1C0ccZjdJGf7xKuOT6krn9azqKwovWxJDD9nuhuZ0PlnaM56cYNW7nfcRl7XaAi56YwcdBTonYxmKROcfdI7en1/WqQdYpZivz7hh1EgymOc4/X8Kw+IvRSLdtM/krI0hR0+V+eM55I9/f8AwqG4kjaZW8z5h3YYJHehYjsBCgnds4ydwzjqOM5NUro7sRybk2sQAwwfak43YVZdCzPNHNdMoCpk7kfoRxjHvU8cnmtOz5V41DH+o/kax7ojHnht2W4FW4JtuVVlJZN7bsnIpyp9TNEtruWVZXYoNpMb4ypHoferMBkkt8Rv+8HzKT1O0Hp+BP4iqCyIsAG7bGGbCgk/e71Y0q5MVyyiUGPlVfjnLcdfTP5VMo3V0O+iRL5zL5bQyA7GkXbjnduJz9Oat2Ukb207SyASeX8wxgFhyMGsS9k8u4UxZGTnPcZHOKnEzySxssZeIodw/iP0H+etDpX1GShmmtDIrAiN9rZPI3Dt7DFLPdMxQR7XXevynoTiqt2HhuFittxiYEkbeR3x+VQxtJHdRo0exk+Y85PPrV+zVrk9TXnmjV1HKqpLnnOSeTz26VFP9oBUW6jYCAXzgtjqT7mqtyzLBGF2c5UknHuM/mKdJOyxKxyzckZ6Z/zn/wCvUqLRo3oao1EW8Kq8ZnlAxgnofrVe7vLeS7QXgcuSpKrwoynzZ/HbWP57YJZSSOWNRy3DSzoSo8xiq9PUnn8qIUdQdSyNu4kSYSNENshVkVVPBIHJzVS3ZzkRvvbA47ZHTNLHJt1EOFXCOeG6DJ5qNQ29reFRwcEZ9f8AI/Omkugk7vUuxNGkb3O13KkRpkfKxP8AF/OnqspgEkgw2cnjp7Ch5VjX7KrLsUjg88nqB+QFRXd1JIFjSUoWbLBSD3x+FRa+hPPYqXM5CSxKh+Yk5Bx/+ql0xbpEF5teRd4UKp5wf6VHcyeWROx3SZ5BIUAH1Hfip9PvJ1EmdsYxyeCMevHQVvKPLGwSbZYmOy5ihXBDNuYkdWycD+f5CoLa186VVkieO3xuYn/lnxUs0cT/AL1pFVgOCxxnPTHc0tvMG328kwkbZtyuQOucd/1rPWMQWxVvrdZJlaJ2MYjwNvc55qN5IFYJxgZAyvfP69qfPMVQRLFxu5xz19MGo2jWOIN5jGZsBUK5wMjn+lawW1zLW5BKsMttKFLCYDggZAz0welP0+3V4owHfd/EB14PvVS8udRM43YEK7WEQQAA8ZAHc5rRutRuJLi4dgoMgAA2YCjHUH14P51tUjaKsbq6RFJMYWjVUVZZlLKoHO0fLg/iG/Sm3T3F0pgWddyKNwLYNXLQn5ZmXfJj5CcELyf1rMv7gJdHy7aBXJBeRSdw+ozSirszjdli2iaOa3aVtnG5gO46EfgOavx7lmycc5wp6J0wP1zWdFdSyqDJh3Ujbk9Sen5/0oLJIXuJGdIQh27j/ETkfzqZR1NktNS1qFwGjkEs5lX7uMfL7nNUblIYbSNWYSMzBlIbIPpU08cLWoktZGIVRuXHAyeTTNRa3aWOZ5YwsagCNFxxjr7/AIGnHdEzgnsZ4vIiXWVZFjbOSGGcZ61YEfk2hywkUElWQ/ez/XgVnXu1WKjBzk56VFbT+XavHITs3jj0z3rplDmRD0R0c1wMFY1AVlDBccYI5FNgZfs7NEQiZBZSeQcGshJpPsiTRuW2ED8DViG6LS5/dqWJyfeuaVGysiuxosgMSGJJCURiCSNpyeg7+tWIpjDNJFIgTIAHP3cdPxqrEp+yFljG/wAzb97kY/plv0phjka5dpZAuAOW6OB2FZuNy3aOxPI7tJvTk5I2E+w/X296tz6bfW+mxzT2s0UUoDRvjIzjAP0xiswny7mNDlwzbsj/AJZfX8hXWaTqNxcaaLNow0SsN4kfgpgZx346g9eRjiomuW1gi1KWpkC58tzjsRlx3bHemi+Yw7n9jtbgE8jk/ias6vFDHqE6JMka43CNsFcduR2qKK2tZIU8m4USDBfEO7cegwCOOwqUl1Lt71kVTcLcuFGwR7NwQjA3f1p8vnSSYfcwiAZs9AevX/PSrrTvDZSPtjldAPn2KNp9DgcZ9Ky1v7mafy5szHGwo8ZVAcHBJXsM8VooqWqN3FvqXo5oSYhNcSxIVPyq+SGAAH49fzpszvayo1n5W0DIMjZfPXOOlQL9jaORoY0hcAcuztk49h6+tPt54BEDLIgzlSAvQ+tTbUE1Fklxez3SM97PGiPKuMAk/dOeB+FZ80otLwJbSCVTk78EEjninSx7ozL5kpUMWTy13YJ68fQVWnjeG4/1RO5AQ7nOcjPTHHWt4pWBzZadZ2hKD5i0ZYEjk4wcE1Us4ytwhZ3lRI1yDwqYye/Xn+dXbBZCoOVDd9yk7T6j8M0yYXEn+kRyZ5KLtiBLDjk8cZx+lEZPYSd1cJIreNFmCZ3Zb5CSCf50mH89MSMOQ2wZ9DUly620/msrKNoGCMcelQ3U8iNDKrkgkjAOeCDx+RoTZMmSz2LR3DKzZUDsMY/zipVkFqsSTOQi8uAOq96o3FwzFzJM5BUHGcZOTU01xG4VUjd1CqrZOSpwevtx1qkpDlK6sizKoniMfnMXhT93Ii8OuOAfTHFVI2kRiPLy2MFiePrUVrdKD5oVuByd3FTSyQyRt853EgFV5OMcEVV3YyjH3tSSNDP5RmYJIFw3/wCqqF5PH5zKy5MfA2Mea0vMaaVpBlUbneF9/wCdKlkXgnMqrHI3IcD7w65x2pRlYzSbkUbW3jkiYxzjYOU3DHPWrW1ZIIo5HO/eO33sHHGP88UpjXyN32hGMOQ5BG1s9OMcmoJTHCqMskgXeHC+igkY/wA+tDszZ0zV8ldv+sfbxvwBgj+lZ32nynOYztycg/3QOf0NNDNdXSlZhFFtVUG4A8enrn0/nRhmTdNksGZScDgYPb8qnlRmqdne5JJNiIpK22ckdO5yDn+f5VKkqLiZSMKrZyOpAzVOVVbbKr7lRguSecU63xFGJlUSMcqB1CDPU/hQ0gcepPem0kYJJ5kP/PNUGQc8HJ9Tj9KpvsiQRrI6xkllJG7B+naprtoZW28rIp4IOFyKrgTMZI45gjMvzseABimhXY+GARzCZm3gMDtx3yOp/Oi4ysSiNhgKAR2B/wA5pYLd4gN1wpYruJ3HHT9adOkMNttDkttH8B2jv1/Oh/EaLYoSRmPzGUSMCSAc4AbFXNLB+zBA3zud446Dpj8wax/3jy7GZxls8mtrTlZFbHZSoP4f/WrSrpHUTXYtO/lxthmVmPOfWsq9+YibJyWKnNWZV3vtLYxzmoZP38ZjUFznkmopR5dUVSXcS1nbcIeDj+InOKux2rECQu2/nr0xWTbER3RVioJYDk8VrNDcKAJDGUONpDjuPrTnEqeq0JWaUIVGW6HpjGPb8qpiAMxj2gKCCATgE1LLatFFJmWSRiAcouc+2aWJGaBRtBAGRlTkUJaC5uWOo6401yC+4MWbOR0Xjp9ahl0y5hP7yI7I2L8ttJyBx/n0NW7eWW2BaSEuT29fSkuriK4kiluo5NyZ4wcHPXvWanO5zqs29DOSOQWhDMCM/KCM9fepRF59sizJuxjjaM+n9as35D2Uio5UDpuwD098VStHaO3VZGyc59eOv9K3u2jti7rYvWKLACyMdhG5gT8ygHr+tLckqpk8tcE9RxVNJAAdvy/71TWzEkCZk2k/KWyB/LmsmtROHcr2k6zSCOZQy7eB3zVmRVUH5ST0A70CC3jkOHYk9RtAP1HNMndFuGKqSBxgHtTdrmbsuhXubi5Q7pInjDAY9uf8KeJIniG7O1h1/WrhuopoSvBIAAU8kH9apzRoCsbOflGF2kH6CqTRdJrsTIcBWWRCv3ee1Pf95CZFZSQBkLwCMc1UYADaVRSKmhTAbc64Cg4J60We5o0JgeWV28nBGT2quTEsqPJGSoypHp9at+WoYTWu9tu1iO6n157VqNpd1qf2i9a3CSqrSzgEKgAAwR6k9wPWs3PXUm8TDkmDOGZQyqByOKu6N5bSTF4gybCenK/Ss8pJI7jaUXIPTqB+HvitHTo/McASKEAyxDYJx2+tXbqSpXHvFDHDvjkbfIzZDHnaOnH1/lWVe4VMblJHIBP9K0LuZWudu7aUBUZXBIz0Pv8A/XqrNB+8DN5a8cZ70ouzM202VrN4mBLL82D0HBqZ8Mnlg8Y/Kp57DaokjddpA6etNtoJ3YY4jDAMPbHNaOaK54pFaKNTKdz8Adv/AK9DMquxx06U6SBljZm2qd/G88kVSmWbcfkYevFEbN6Gatc2HuVZvlJTC8rgn9PWq1jb3Bk+0zSSRxkZALcsfp2pyeWJ55N6ySsflCngcVXuJLgxhY227uGYnnHtWaXQ54qxbuZJYE3L+7ZTnJIJz07e/wDKqc1xL5ZkuCZHfGD3p82pqqtD5KOsajgj0/x7msuaSS6keUARljwueFFaU6dtzVsWfUGjUx7EA7L/AHTSQaiy27hPMd87d7MTtz6DpTZoI2iVV8zOMhgMlj756CmiHybcMq7nL8YOR0/XvXSlFIhSsW7iVFtYzNMTIw59QR2NNtZZZJVjjZpJD0GNxrMcl4ixB68n1Nanh2SXT7+C78t9xLAEjlfcUpwSjcuL5mdHY6PczI1xqMjWMARWBeMnJPbH+NVdS+z290YYrhbgEfK2MbR+NS3OuzX1vMJ5WaIMGZc45zWVaM018+351HJVu4/wrlUL7nRJJbG1p9yFinXaDJs5AA9V5/LNR30a/wBl3kirt3SrIFAOAD7U2wfzp3BCKz5GAMgYDcfyqWGVVgVJkVovusM4JBFZNcstBqbTLsH7rRwsku/y0DbFbB5qtDcwpNKXi8pCi7WkOSzZJ9OmD/8AXqCKG3mlb7PKWkOAIZOHHqAejfhVKNdtzJFJ5xMbfKCedopqCJnJtl2/vFdS1vNL5YT5vlwpPoOeaS1gSJHVo2Z8AuXPzIR05qCd4GtZFCyYC4y3vxSyqrOxaQkNnktwR2puKSsKUehePlwqVjzubG7JzzVqxcll2loYwNuN3BwDz9KhaO2Me/zAqx9gOvpUFs32qZmzhEfbnGMcHn9KxcWQo2NBbhoZGVGZ25yMAqRntnpWNfE/2rHISVXd93PoK0YNzXbqr/MBtD7cgms66Jj1KMyqzqjNk46mil8RasSXMrx2zIVAOzjgHIO7/Cs6NneRuVRmOVHIBP8ASntP5uTLlXU9PYZ4/U1Vdo5AfMUkKSSA3OMdq6IQtuKVixM0MbKZXRHJOfLbj/PvSBbSNI2gZ7iUjqy4RfTjq1QSzBLeOMRr5agfMcZzznH4EU13BheMSlX2gkbuTjpn8+1actjO2ojrJGiOrAeoYf0qW2meNlLJGwBZow44Bz6CoYWZ4wsEYkZASDnpxUdrL5ssYlX5N2Sw+vNact0XImvQrRGRJOVbJwMZDdP/ANVS2U2nuwS4hLyKpx821XPbd3H4YqJ7iBV+QGRjywGML7k9zVW9hMMzRn5XwG65yCKSXQxZJqFu0Kh2zsZR1PKn0xRfL++VFwuxQMD1+lWJJNtqbS5YyhiCB0YEDHX8f0ouIY5r+QpIA+/Iwp59BQnYLO1ytb2O6Xe0pBzuyOcHjqa2LaL97F9ptQmCd8qZyF9scE0t4CYHdCqOy5JBwV9P51BblobuT51YFsr64/lWfO5q7M5JtGqI7NokliNwRKSiIx2n8cf/AFqztRYCdorXejueDtwTj09v/rVZZtyuzL/GCNvbApZGmzsE3mSyDa7lfmGD/h6VmtHcFsVraKVGXdlXJyW6ZPr2q5LEuJQ65xE2054ZsHGfxxU/lpOsVrOwRkx5bDOWx1z2qSOGK3cSSxCREUs4J5Ix+XX1qakkxR3IJLjbC+PlEUox1+VD/PpSvG0d8JVlEeDnzDxlfp/jVueWMWXkEuSwbPYgnjn9DWTHFP5ISRS0ez5nwflOMVjFI1nuT2d02Xa4t02gjcMg78jkj3GaZfSKrKY8SxnDxsapwKyzFhKsfllWz3Pv+IptxcLJ/qwQGOcDoD/9er5PeujOTGtcN5MTRjcwZjginxzM4XaPm27QAeozVSKby5nVl4+77jrTHbC5jLEbgR9cCt3ASZrxSRsMyHaAcbCMHNO09RJcPuI2xkbFPQEnr/Os37QxmCs24EcN71YMzRJu6HhvwrBwa0AknSU3YVhl0yFUD7xHWr5Bhi3SFd2B+7AGck5zn8KZctFFdpMsgMoO5lPTBHNZtw5huhGT8jDr7f5NCXMrF3srloMyymQsTEqlVIPVqZFKs1z5kjbW5YlT1I6DFV7mRm3MvCyYwPQihpWWALyOOQP4jVKJC3uW9ZuJbqY/u187O3ag4Pp7dAo/CpLjy7WKO2iLvsB3nGe54HsKz0uxburC3BbkkFsgf4UJdSTSFVjVAwwq54A+tNwbQzRa4hSzZLeHlxu3SNk/kKdYosltJcIyHyykjEj6rgf981BFdRrp5s5o0Rs53j7xGRx9MA/nTre4gW3kWFjsdQMEcYzn+v6Gs2rIfQJ7qOS58mIb2J6YyW/AVfWOYSNcG2fZGgycYDEdun9ap3bT2ssaw3UIjlIyqYGPzqGa4kktxD5jDDhtjMcYywyfyH50ezurop7XLcryrCI2dBIG5wORnryM+9JLDPLM0cLWxdwCiyOc4xnJyPaqtlDcLKduXjkG5c8KxB/Or5KLL5awMspKl5CQRjuPWl8LIWxSTTtWiYzeQZMdFiIYH8ulXLeaS4VY7u2b7pBzGPl/PtVRHWIeZDKbbcS2GLcA9gK0rK93AMsizAHkk8n8+1VOTsUmmyC7idpQWcBBtVc8AAdsjnnnpUePIxGSWXg/KepJOT/P86dfM8snzyhQOQF+6uewqribz3kdcc/KM4HXP680rXVhy3sPmCXE7O0pxwoTAY59R6VcmWFJYwwMWxcMzYbg5yM4wOT61mmRYJ1ZE81yMHyx8oPv60mofaJpZJWuUDbSmyM5OOM5/IVqo3IUW2WJ4be5Y+SxkY5KFiNv3ucHr700wkSSM80P2dGMfDEk+nHXnJ5FZ2mzSbAGQgA7kGPqOafcC63xbBhRIdxHXdgYq3E3USV5LwCX7O+9Tkhk/wAjHHtVZYp2uDczs0kjEE4kUYHv61rR7XhZZpMKRmRyuN3PHTtiqs62Jdoo7qBh2j2kH8DRTluTB6jzbRfZ2ZFQHGEw+eS3r+NNFv5yiN1fDkAYbkVBFA0CI+wsgcDAycEHj68rV0W8iRbnVeWEZckhRgdQe5qG7Mu1yK0jk+0nzCNoRl8s9+3H+PPPYVWu7S0iuR/aEjAkjywBu4Pc89KvteBYUiiBVQGTdjk9P061DPb2rAS3m+Vh8pb0NOLs7ilsOvtPtV8vbMJGaMlV2MAy9OMH+dVxphnEgVMvG65B77eCOOB15/StKyVYyFjUt85K4Oap3AvJ7look8mJwMMwIBP06/w4/GphUfNZHK27mFAGhLhm+fHIHQ+jentTVHBlPyhm4GOprdsTZzwIGtyyxkoW2EFgTliBT7zTbeNniVvPnYHaE+4vcEn9K2da0uVlqaKFvNauzeY7wrJt5HOzk5/Dj606W4u7MqjPvj6owfcHX1GelQS2v2eQRykRuAW2Egbhk4P6GrVvsjtdot0mhf5WUn7nOcr70NRNGu5aspppp2aOSMkr86FR8xp0N5JbuypFumyeCchQe309vpVVLf5vMjmEYOOSwBPrVgXiBIpLjBYgjKjOAOMk/lWEkmTsTwSNeQPHcKRz0A4C9qvW9rK8ZVTJGgAKvnHHJzzwMY9O/tVe3dZczLJEuyNVBH3SScAH0NLbyQp8zSl5izCPLkBQRg8dxzWMkap2epdhlBlW1vB54J5EYO3B6EkY5+vFZd/epFJJbWtoU2tghwPfOcDGKvm6t44zHuwkqgFlbqR3NU5JJCjOCsmGBdwei9DxU00ivaaDL+Sb7NEUVVSfOWC4AxjK9Pbj2Iqklo7oJJCYofugj5iT6Bf61ejZ2SVGmRicD5uSrdjj6cflUws2ePzWlwSSNvTafWtOblE5dzNvEjRxBAzccuzDJGR+n/16Y8reQxg/1SMAMpjeMYH8qn1BYU+VrqNnJwdqN+fI5qpcRxQkBpvMRuhTLA+49Pp2raKTRrZWNK41Bre3RrZ4YH5WTaoIc4yF6Z/Ws29vbye7PmmWE8FUDHaPYfjVdzvnMyusg5AA6EY9Kda+UbmMXMcjKxA2dQex+mP6VqoKKBu2xYvzLJCtzKpYYUEY5zjqc+tQxMVID85YthT6Ac9OOM1vWP8AZ19C1uUeO4U7VVvvcdBn0NQy2itKywkxlocOG6hie34CslUSdmZqqjJaN5rkqkSZP3dw4Iyfapoo5STHuQZBBCnA/XFNkgEN0W3+cjFVZWY5IwcgH1pDm3njYNJLZyZ8tmXoO+RWzel0UtVcetuqsIfMUBTt46E/hTwqK8ca7JSrY5HGPr1qDUJYYG8u3yWTj659/wA6iG+SQK0JjH3l5+bHv7VKu1dhF31NWObMMjjYkQ4IaTn8OaqxalIsj7p1KSDaX2nIqtPNujVQcMPuqE6Y9/fn8qqILna5igVyvUc4HP6/WiNNPclWudKAJljhQbFGdxPCk44x7f1qpfeWsySwvBLkBSoTIzyR1+lQQzOViEsbF19G6D0ApZjFNHH5JCSCTccjk4BzmoULM1VzRiFrIF86KJnA5AxkEDjH+HSrcnl/ZlbY6FvlBYZI5wefxrGjhjS5+a4Vm4yEGMHHP0qf7Ur27RtKzqHJRmXv6UnEyS1F2W2792u1S3f/AAqmsbPiLzjHBjqvBPNXw8P3mVUYHaB3Jx/9aqw3SQxjBDDGWpXG1oLNbpGEkZvMUnDH0FTixguBujn2pxz6jnNU52mj2qu8AnJB6N2P9KIzLEWVMlcFgf8ACpkn0ZjJtIeIGtNzrdO0fQbicnjrj61UkmZk2bjz2fkH8PpiljkAJEsrMSOnoO1Kq4tkZlySx5zz0HWtI+Y4SbVipDGgUkoI3J4HrV+zkk+0thsnaR2wP8ar6oG87yYlww+UnGM471PZ2bNHv52ADJ6c4qpu61LcuVF29ezlgjW3tXhkQHzm8zduPqB2qpbKjWp27g5J4zj/AD6VfMHl7jHCCxxskxkMO4PuKctvDCiTSOoGT8pOOMEH9cVjGaiiPrHL0Mg2kgiZise0chyeTz1q1C64UefkY6A9Knv723+z7Y18tBkM5TtkDis2weKG+jkmjM8QOSrfKJFrRNzVzWFTn3Lsywqg/eMP7u481BJNsDoq8qPlOeoNF09rJOrRW7QR4OxXfeR+PpVMSBJfLZfu45z1q4oJ26l5bhnzudugyK1rHTxNb/a764it4mPyZ/i7cL1xWZa/vAikAHPLHoBUl832uXfNIFRFCoFIO0Dpj8KhxuyYWi7WLl0ujRxTBvOZCvWNCMkderGsOB1Zz9nSQqAQN3JAouZN1vIwZsDPBI780zTWUs3Vcj1raMOVHQ52Q8E52Egt9e9TwK5VoQhZ25UA5JP0pdGgZtRcq0ZVQSzOeB7/AP66mW6aynEtm8TzZ5lK8fRfSoky9Whktleowm+zyqpXrsIC/j/+qltChQLJgkZOBjJ9a1E8Q6hHMDmJ42BZlPr71PHJpOrK3noLW5cArIDwfx7CsrvqiJx0MSTEIbaWK59gKrNMPMUsp2A9c96u6rp01rNGn2hWjxneCAv61Svx5KruaOXjJ2+taxSJiuUjmnDsdjHOc81JB+8UBsAk8EdOnes6NQzltrdeAD0q+yFJYhGGG5RzjvzWjWhSlc2NKvIVtTCygg52uMfl64qW7v7xLcBcGPlvvHpVTahiPmRbWyOfem3O7CtHhtmBj2rkcE5HPVhazuQ2LTPeM7zt5TENwTgcg4OfpWrBCBZujOmRIZmJ54HT6Gs2ygZ7tphNhc7igHY9qW8u3tYkBk84yAllA6c9K1avohXdtC29wrAzTL5sj/eO38qqjyXkxMqjcOOD/kU2SaOSLiGTdwSw6D2pYcF8Bi3H3e59qzUTNbkxjGdqjK47dqQlfl54HJ9qSPmNimVA+8rj5kP9aR0Ziqo2RnjA5zWXLqYtDnaRIGkimGA23qOePTNZM5kmZg0hzjnHatCe0T/WSMseOvHJqt8qqRhcHgZ4auilob4dpk628cNrbKMsZBlixyTUWpXDGzEexAAnBA560UU18RPQy5MKqOAC0uVYn04p0aowKFFCqwCgdqKK26FssEKdRSFlDLlc56t9TUV0ArMVAGE4wAMZPb86KKUdzORUsUV7lUYZXBJXtXa6jDHZ/ZLe3jVVDOAdoJHXv+FFFTiH76NYdDnbZQ0Vyzcnce1S6d8lnLIoAbPX0wM0UUpG8ixbM0dyGU8sQ546ncKsazGsNkVQfxYyetFFYy+JCKm4qEOc9c5759ailnmVc+YTlhwQDwe3sKKKuJXUnuoVjtJQGYh1QnJz/FmptIijms23LgjdyDg8Yb+lFFD2B7lix2TRN5katuA/U+tVpYkt9SeOPOxjyCc9yKKKz7lVvhNS0TdHE+5lYjB29+SKytV/dwvIOSspAz9etFFY0viPNg/eMQHJ29smotzb2j/hzz70UV6KOtjYj8rHjABwMZHOB3p02oMLFrZra3ctMW85lO8YGMDBxj8KKKscRtnujlkKMVIQnNMR9pQ7Qckj8+P60UVXcTJb2MQOFjOBjj5R/hTInb+0SCdwHzYIHYUUUR2MpEtorOjs0jZxuPQ5pbOeYS+V5jbC4yAcZoorN9Svsl8GSXVRaPKxiOQQMAkY7nFWGTyblLRXk8ogZyxNFFYy2REvhHXo8iV1i+UDLf8AjtV4SfsseSTlsknryMfhRRR0M1sbFk21zblQ6P8AKck5HNR3qLaxmODKIUOBk8Z64oorBjjuWYVVkMbKD8isWxySQv8A+qqt9CiLuGTv6gnIH0FFFZLct7mTN+6nR4+C3Htge3TvRJFCYxJ5ShmIzjIoorpTdjJkd1HGtqriNdzSFSeckYrPZiCNvGMYxRRW0CkWIGMilWxjPatnw3ZW+p37210p2NF/CcEYx0oorOZUPiOkhht4dZvG+zRSeTAmwOCQCRycd+lcjrMhmcysqqfm4UYH5UUVnD4joxCXIjO3tgjceGFTW/71dsnO3GD9TRRXQ9jkRLbKJLwwyfMFIAJ64qfW5DbxRJCqouT0FFFZfbQyj5r5YsdxI5JqzaOyxhupYleewAzx+dFFVIb2IR+9nZ5AGKkEZ5qzHIwuV4Db2O7I+8M5xRRUvYf2TqdJsYAg+9tjyyjPTgd+tZFwfs80YjxhkaQ5GcHnv1oorn+0TQ2KkjzC45nkbO0kMc9Tk1q28Ufl7ygLqcBu4G3NFFXU2RcdyrGPPUtJkh1yR261XndzLHGGKgtjI68Af4miinHcb+MkgkZrczMFJjwFXGBk9+O9Z2r7rS8gETHdMpZ3P3s8D+lFFb0+pMPiLUcaiCO453udrehGcVJp8jSiRnwfL8x09iFyP5Ciis59TeYCZo4ImUAFsg9fz/SsrVpmjlEmAWJVj1GT+GKKKdEiG5qaVcyvFDvwys4yh6f49q6W5s1j0ZIRJIUNwUwcdNo9qKKyqbmsdzKu7a3fyV8oD59pIJzgEAVmXsZF35Qlk2b1GMjvu/wooq4GbJLWZjd+S6o8aYIBXv8AhV+SV47bgnBTkBiOAR8uQQcc0UVk/jRi/iMS3url9da0lmMkbMSdyrn9BxU8ly8BSaNV3TMQ/XorDFFFdNVLnRL3K8rNMvkSMWRkL8nkEehqG1lZEboeD1HtRRT6G8tySKWQ2fzOTl8c9sj/AOtVy1KrFL+7RiQSSR7/AP1qKKzluQRXMnljcqL+8kDEY4BA9KXS3a8nVpuqsAMemD/hRRQ9gqbovrDG8wRhwM4wAPeqXmSLcfZVbETyAEADIyR0NFFZw6mcdye5+S6mm6ttLnPc1ftyxnSMsxViN3PWiisamw5CapBHFdhol2HarDHrjP8AWk1C1i/s8SYO55cH/vnPFFFOm9UdFMybDT7a5tElkU7yckjip7uGG0uCUiDmTfvLkknP/wCs0UV1Nu5p1KdnlT5u4lxjBPatW5jW4lKTDcuc4zx3oorGr8Zx1fiMa4ma3nIhCqBk/dz29euPaplnlE62yMUjMZcgeuCf50UV0/YOiPwFfULiUMxDnnBPJ64z/Wk0+WRwjFjuVVAbv1ooqofAVS2Fmy05kLHfucZ/E4/kK1kYwtK0XyeWm1cenNFFZVTOqZsp8+5TfxnP3eMfSs9Z5fMB3c7xk/h/9eiitofCdES/cQqxGWbDD5hnrT4ZHa3MRb5Nm4DHQ4YcUUVPQxl8RdmUqC24kh8jP41HHloZWZmJQDH50UVijRbEQu7iS2XL4G4HAH+1S2JLPCcn5iQfpRRTkc9Ug1hvKusIF+bJyRyOKlkUw3Lxq7ECdk5x0xmiitF8KCmIDuvH3ANzjmrKxrLL5L8pkAAgHof/AK1FFZS3LlsRWpMGomGNmCHa3Xv68fWtG4y8iKzcNndwOcdKKKyn8ZzT3I7u2jmiG7IwDwKwrkKl1JEihVQFRyelFFdVE0w+5Cc79245A456cVrxRJJpkE7KBIZUQkdwc0UVrM3mTbFS1lZeoOP1xUCSNum5PAGOT9KKKwW4faK87NtdSxIyOv1psK43qP7uc96KK1expItXY+y3F3Yw/LFGAc4+Z+V+8e9Zw3NNsZ227s4zRRQti5bGraKs0qBwNofGOx4qzNbQx3cIjUoHQkgH3IoormluZSfvIiWZmWS1kVJIlKhVZR8vIHH502W3igeaKNcKkzIM+gJH9KKK16GktipNJtYoqoBnrt5qeJiI4eB93riiin0Mn8LLkoMioGZsAE/pVd2MaqycfMPxoorCW5lL4UadjEoNw2T+8JBHtnp+lQX9vEzA7QCgAXFFFTF/vBLdFa3kaNdi4xupkTZud2BnPpRRWr6mi6lx/wDUevBPPP8AOqW5sLz3xRRWEdzlezJ5MpbbtxYHs3Tp+dVkRZvvDhkHA7df8KKK6IGuF+F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0D9D85E4-FFD3-4D01-975B-02F06B26B268}"/>
              </a:ext>
            </a:extLst>
          </p:cNvPr>
          <p:cNvSpPr txBox="1">
            <a:spLocks/>
          </p:cNvSpPr>
          <p:nvPr/>
        </p:nvSpPr>
        <p:spPr>
          <a:xfrm>
            <a:off x="298112" y="651827"/>
            <a:ext cx="8084096" cy="3416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400" b="1">
                <a:latin typeface="Aharoni" panose="02010803020104030203" pitchFamily="2" charset="-79"/>
                <a:cs typeface="Aharoni" panose="02010803020104030203" pitchFamily="2" charset="-79"/>
              </a:rPr>
              <a:t>INVESTIMENTOS</a:t>
            </a:r>
            <a:r>
              <a:rPr lang="pt-BR" sz="240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2400" b="1">
                <a:latin typeface="Aharoni" panose="02010803020104030203" pitchFamily="2" charset="-79"/>
                <a:cs typeface="Aharoni" panose="02010803020104030203" pitchFamily="2" charset="-79"/>
              </a:rPr>
              <a:t>APORTADOS</a:t>
            </a:r>
            <a:endParaRPr lang="pt-BR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679CD1BC-FBC8-4891-A74C-F8A0B4567B33}"/>
              </a:ext>
            </a:extLst>
          </p:cNvPr>
          <p:cNvSpPr/>
          <p:nvPr/>
        </p:nvSpPr>
        <p:spPr>
          <a:xfrm>
            <a:off x="1705970" y="1189489"/>
            <a:ext cx="6086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Todo investimento aportado ocorreu através de parcerias público/privado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428248C8-F995-4148-AF37-72532E87E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228" y="2370116"/>
            <a:ext cx="1926503" cy="86570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DE0A2F09-C667-4376-9284-47FECE9E1F8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456207" y="2368223"/>
            <a:ext cx="1926000" cy="8676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55731303-3984-4B42-9272-E7E7BF29963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69228" y="3634417"/>
            <a:ext cx="1926503" cy="8676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F3DB21BC-2581-4169-9990-22A8DBE50FB8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22294" b="23552"/>
          <a:stretch/>
        </p:blipFill>
        <p:spPr>
          <a:xfrm>
            <a:off x="6456208" y="3621510"/>
            <a:ext cx="1926000" cy="8676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8A2041A3-AA92-4B5A-B44B-73667A2375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80" b="15956"/>
          <a:stretch/>
        </p:blipFill>
        <p:spPr>
          <a:xfrm>
            <a:off x="3962969" y="2977073"/>
            <a:ext cx="1926000" cy="9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49584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495</Words>
  <Application>Microsoft Office PowerPoint</Application>
  <PresentationFormat>Apresentação na tela (16:9)</PresentationFormat>
  <Paragraphs>115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Aharoni</vt:lpstr>
      <vt:lpstr>Arial</vt:lpstr>
      <vt:lpstr>Century Gothic</vt:lpstr>
      <vt:lpstr>Edwardian Script ITC</vt:lpstr>
      <vt:lpstr>Times New Roman</vt:lpstr>
      <vt:lpstr>Wingdings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MARINES</dc:creator>
  <dc:description/>
  <cp:lastModifiedBy>MARINES</cp:lastModifiedBy>
  <cp:revision>123</cp:revision>
  <dcterms:modified xsi:type="dcterms:W3CDTF">2019-07-31T18:41:03Z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20</vt:i4>
  </property>
  <property fmtid="{D5CDD505-2E9C-101B-9397-08002B2CF9AE}" pid="8" name="PresentationFormat">
    <vt:lpwstr>Apresentação na tela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20</vt:i4>
  </property>
</Properties>
</file>